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28.xml" ContentType="application/vnd.openxmlformats-officedocument.presentationml.slide+xml"/>
  <Override PartName="/ppt/slides/slide34.xml" ContentType="application/vnd.openxmlformats-officedocument.presentationml.slide+xml"/>
  <Override PartName="/ppt/slides/slide25.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slide37.xml" ContentType="application/vnd.openxmlformats-officedocument.presentationml.slide+xml"/>
  <Override PartName="/ppt/slides/slide54.xml" ContentType="application/vnd.openxmlformats-officedocument.presentationml.slide+xml"/>
  <Override PartName="/ppt/slides/slide36.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49.xml" ContentType="application/vnd.openxmlformats-officedocument.presentationml.slide+xml"/>
  <Override PartName="/ppt/slides/slide53.xml" ContentType="application/vnd.openxmlformats-officedocument.presentationml.slide+xml"/>
  <Override PartName="/ppt/slides/slide48.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38.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4.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notesSlides/notesSlide19.xml" ContentType="application/vnd.openxmlformats-officedocument.presentationml.notesSlide+xml"/>
  <Override PartName="/ppt/notesSlides/notesSlide17.xml" ContentType="application/vnd.openxmlformats-officedocument.presentationml.notesSlide+xml"/>
  <Override PartName="/ppt/slideMasters/slideMaster1.xml" ContentType="application/vnd.openxmlformats-officedocument.presentationml.slideMaster+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Masters/notesMaster1.xml" ContentType="application/vnd.openxmlformats-officedocument.presentationml.notesMaster+xml"/>
  <Override PartName="/ppt/ink/ink44.xml" ContentType="application/inkml+xml"/>
  <Override PartName="/ppt/ink/ink22.xml" ContentType="application/inkml+xml"/>
  <Override PartName="/ppt/ink/ink23.xml" ContentType="application/inkml+xml"/>
  <Override PartName="/ppt/ink/ink24.xml" ContentType="application/inkml+xml"/>
  <Override PartName="/ppt/ink/ink21.xml" ContentType="application/inkml+xml"/>
  <Override PartName="/ppt/ink/ink20.xml" ContentType="application/inkml+xml"/>
  <Override PartName="/ppt/ink/ink19.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25.xml" ContentType="application/inkml+xml"/>
  <Override PartName="/ppt/ink/ink26.xml" ContentType="application/inkml+xml"/>
  <Override PartName="/ppt/ink/ink27.xml" ContentType="application/inkml+xml"/>
  <Override PartName="/ppt/ink/ink34.xml" ContentType="application/inkml+xml"/>
  <Override PartName="/ppt/ink/ink33.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13.xml" ContentType="application/inkml+xml"/>
  <Override PartName="/ppt/ink/ink3.xml" ContentType="application/inkml+xml"/>
  <Override PartName="/ppt/ink/ink4.xml" ContentType="application/inkml+xml"/>
  <Override PartName="/ppt/ink/ink5.xml" ContentType="application/inkml+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2.xml" ContentType="application/inkml+xml"/>
  <Override PartName="/ppt/ink/ink6.xml" ContentType="application/inkml+xml"/>
  <Override PartName="/ppt/ink/ink12.xml" ContentType="application/inkml+xml"/>
  <Override PartName="/ppt/ink/ink11.xml" ContentType="application/inkml+xml"/>
  <Override PartName="/ppt/ink/ink10.xml" ContentType="application/inkml+xml"/>
  <Override PartName="/ppt/ink/ink7.xml" ContentType="application/inkml+xml"/>
  <Override PartName="/ppt/ink/ink8.xml" ContentType="application/inkml+xml"/>
  <Override PartName="/ppt/ink/ink9.xml" ContentType="application/inkml+xml"/>
  <Override PartName="/ppt/ink/ink42.xml" ContentType="application/inkml+xml"/>
  <Override PartName="/ppt/ink/ink41.xml" ContentType="application/inkml+xml"/>
  <Override PartName="/ppt/ink/ink43.xml" ContentType="application/inkml+xml"/>
  <Override PartName="/ppt/ink/ink37.xml" ContentType="application/inkml+xml"/>
  <Override PartName="/ppt/ink/ink36.xml" ContentType="application/inkml+xml"/>
  <Override PartName="/ppt/ink/ink35.xml" ContentType="application/inkml+xml"/>
  <Override PartName="/ppt/ink/ink40.xml" ContentType="application/inkml+xml"/>
  <Override PartName="/ppt/ink/ink39.xml" ContentType="application/inkml+xml"/>
  <Override PartName="/ppt/ink/ink38.xml" ContentType="application/inkml+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ppt/tags/tag4.xml" ContentType="application/vnd.openxmlformats-officedocument.presentationml.tags+xml"/>
  <Override PartName="/docProps/core.xml" ContentType="application/vnd.openxmlformats-package.core-properties+xml"/>
  <Override PartName="/ppt/tags/tag3.xml" ContentType="application/vnd.openxmlformats-officedocument.presentationml.tags+xml"/>
  <Override PartName="/ppt/tags/tag2.xml" ContentType="application/vnd.openxmlformats-officedocument.presentationml.tags+xml"/>
  <Override PartName="/ppt/tags/tag8.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1.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26" r:id="rId2"/>
    <p:sldId id="327" r:id="rId3"/>
    <p:sldId id="328" r:id="rId4"/>
    <p:sldId id="258" r:id="rId5"/>
    <p:sldId id="259"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329" r:id="rId20"/>
    <p:sldId id="330" r:id="rId21"/>
    <p:sldId id="275" r:id="rId22"/>
    <p:sldId id="333" r:id="rId23"/>
    <p:sldId id="334" r:id="rId24"/>
    <p:sldId id="276" r:id="rId25"/>
    <p:sldId id="279" r:id="rId26"/>
    <p:sldId id="280" r:id="rId27"/>
    <p:sldId id="281" r:id="rId28"/>
    <p:sldId id="282" r:id="rId29"/>
    <p:sldId id="283" r:id="rId30"/>
    <p:sldId id="284" r:id="rId31"/>
    <p:sldId id="285" r:id="rId32"/>
    <p:sldId id="331" r:id="rId33"/>
    <p:sldId id="332" r:id="rId34"/>
    <p:sldId id="286" r:id="rId35"/>
    <p:sldId id="287" r:id="rId36"/>
    <p:sldId id="335" r:id="rId37"/>
    <p:sldId id="337" r:id="rId38"/>
    <p:sldId id="336" r:id="rId39"/>
    <p:sldId id="288" r:id="rId40"/>
    <p:sldId id="289" r:id="rId41"/>
    <p:sldId id="291" r:id="rId42"/>
    <p:sldId id="293" r:id="rId43"/>
    <p:sldId id="338" r:id="rId44"/>
    <p:sldId id="339" r:id="rId45"/>
    <p:sldId id="294" r:id="rId46"/>
    <p:sldId id="298" r:id="rId47"/>
    <p:sldId id="301" r:id="rId48"/>
    <p:sldId id="302" r:id="rId49"/>
    <p:sldId id="340" r:id="rId50"/>
    <p:sldId id="303" r:id="rId51"/>
    <p:sldId id="304" r:id="rId52"/>
    <p:sldId id="305" r:id="rId53"/>
    <p:sldId id="341" r:id="rId54"/>
    <p:sldId id="306" r:id="rId55"/>
    <p:sldId id="307" r:id="rId56"/>
    <p:sldId id="308" r:id="rId57"/>
    <p:sldId id="309" r:id="rId58"/>
    <p:sldId id="310" r:id="rId59"/>
    <p:sldId id="322" r:id="rId60"/>
    <p:sldId id="323" r:id="rId61"/>
    <p:sldId id="324" r:id="rId62"/>
    <p:sldId id="32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03:51.866"/>
    </inkml:context>
    <inkml:brush xml:id="br0">
      <inkml:brushProperty name="width" value="0.05292" units="cm"/>
      <inkml:brushProperty name="height" value="0.05292" units="cm"/>
      <inkml:brushProperty name="color" value="#FF0000"/>
    </inkml:brush>
  </inkml:definitions>
  <inkml:trace contextRef="#ctx0" brushRef="#br0">5325 1045 7 0,'0'0'60'0,"0"0"-4"16,0 0 1-16,0 0-1 0,-6 16-2 15,4-11-3-15,-3 0-1 0,-1 4-1 0,0-3-6 16,-1 2 2-16,-1-3-4 0,-1 1-4 16,3 0 4-16,-2-3-5 0,2 2 8 15,-2-4 0-15,0 0-2 0,2 2-3 16,6-3-5-16,-12 0 4 0,12 0 1 0,-11-4 0 15,4 3-8-15,7 1-2 0,-6-6-4 16,6 6-1-16,-4-6 2 0,4 6 1 0,-2-5-5 16,2 5 3-16,-2-6-9 0,2 6 1 15,-5-2-10-15,5 2 4 0,0 0 3 16,0 0 1-16,0 0 1 0,0 0-3 16,0 0 5-16,-4 13-1 0,0-9-6 0,2 1 5 15,-2-1-3-15,-3 2 2 0,0-2-2 16,-1-1-5-16,-2-1 0 0,-5-2 0 15,0 0 1-15,-2-3 3 0,-2-3 1 0,0-1 6 16,-3-5 0-16,6-1-9 0,1-4 3 16,5-2 1-16,1-1-6 0,7-1-10 15,6-4 8-15,3 0 3 0,8-1 0 0,3-1 3 16,6 5-2-16,1 1 1 0,5 7 0 16,-2 6 8-16,1 3 4 0,1 6 7 15,-3 5 4-15,0 10 9 0,-1 5 1 16,-5 4 4-16,-2 10-1 0,-6 9 6 0,-7 6-2 15,-6 4-2-15,-8 23-4 0,-13-1-5 16,-7 2-5-16,-8-2-4 0,-13 9-1 0,-7-6-4 16,5-19-3-16,-3-7 0 0,-1-6-5 15,-1-7 3-15,1-7-4 0,5-12 0 16,11-9-2-16,5-7-3 0,6-7 0 16,5-7-3-16,4-6-1 0,6-5-1 0,7-6-2 15,8-2-2-15,4 0-2 0,7-5 2 16,10 0-2-16,-2 6 4 0,9-2-4 15,-2 8 4-15,3 6-4 0,5 7 3 16,-4 2 4-16,2 4-1 0,6 5 1 0,0 4-1 16,4 9-2-16,1 1-2 0,13 16 2 15,-12-5 2-15,-8-1-4 0,0 0-9 0,-2-2-10 16,-6-6-7-16,0-3 2 0,-1-3 2 16,-4-5 2-16,-4-8-4 0,5-5 1 15,-3-7-2-15,7-8 0 0,4-11 1 0,4-19-2 16,-4-7-1-16,-1-2 1 0,-3-2 3 15,-9 9 2-15,-4 9-3 0,-4 2 6 16,-1 8 6-16,-2 5 8 0,-4 3 12 0,-2 7-1 16,0 2-1-16,-4 7-3 0,0 3-1 15,0 6 0-15,0 0 4 0,-10 19 2 16,3 4 2-16,0 6 4 0,3 10 1 16,-2 9 3-16,4 6-2 0,4-1-2 0,2 0-1 15,2-1 0-15,4-1 0 0,0-5 0 16,4-3 2-16,2-10 3 0,0-4 4 0,3-2 2 15,3-7 8-15,-2-4 0 0,2-5-2 16,-3-5-2-16,0-6 2 0,0-2-2 16,-3-6-2-16,-2 1 1 0,-2-7-3 15,-3 1-3-15,-3-4-8 0,-4 2 2 16,-4 0-4-16,-4 2-2 0,-5 1-1 0,-3 2-2 16,-4 5-6-16,-2 1-3 0,-4 2-7 15,1 2-12-15,-1 3-21 0,-1 2-21 16,4-2-27-16,2 3-38 0,2-1-41 0,2 3-41 15,3-2-534-15,5 0 252 0,0-5 167 16</inkml:trace>
  <inkml:trace contextRef="#ctx0" brushRef="#br0" timeOffset="380.9806">6294 902 65 0,'-4'-6'193'0,"2"5"-15"16,2 1-19-16,0 0-10 0,0 0-3 16,-4 24-4-16,4-8-7 0,2 7-7 15,2 6-4-15,2 7-7 0,-1 5-12 0,1 11-11 16,-2 1-3-16,1 6-15 0,1 18-5 16,-4-11-6-16,0-7-8 0,-2-3-5 15,0-1-16-15,-4-5-22 0,2-8-28 16,-2-6-34-16,4-4-39 0,-3-6-31 0,3-4-26 15,-2-7-34-15,2-6-369 0,2-5 186 16,-2-4 123-16</inkml:trace>
  <inkml:trace contextRef="#ctx0" brushRef="#br0" timeOffset="578.4524">6502 1061 89 0,'2'-4'132'0,"-2"4"8"16,0 0 4-16,0 0 7 0,4 23-7 15,-2-4-11-15,-2 6-3 0,2 7-13 0,-2 8-9 16,0 6-11-16,0 8-6 0,-2 2-13 16,2-2-3-16,0-9-11 0,0-2-6 15,0-4-1-15,-2-6-7 0,4-5-4 16,-2-5-4-16,2-6-1 0,1-2-7 16,1-7 2-16,0-8-4 0,4-2-3 0,3-9-4 15,0-3 2-15,1-3-8 0,6-2-1 16,-2 2-6-16,1-2 1 0,0 5 1 0,2-3-4 15,-1 6-2-15,-2 2-1 0,1 1 1 16,0 5-2-16,-4 2 3 0,3 5-1 16,0-1-1-16,0 6-2 0,-1-1 2 0,4 3-1 15,-2 3-15-15,-2-1-25 0,4 0-40 16,-5 0-31-16,4 0-29 0,-8-3-33 16,1-1-447-16,-3-3 209 0,-1-2 138 15</inkml:trace>
  <inkml:trace contextRef="#ctx0" brushRef="#br0" timeOffset="851.0751">5911 1367 1636 0,'-33'-1'-10'16,"11"-1"20"-16,10-2-25 0,8-2 14 16,8-2 25-16,6 1 18 0,10-6 9 0,11 0 0 15,13-5 9-15,29-6 0 0,1 1 5 16,6-1 2-16,2 0-4 0,1 1-5 15,0 0 0-15,-3 2-6 0,-3 1-3 0,-16 3 5 16,-11 4 1-16,-5 0-2 0,-7 4-2 16,-4 1-3-16,-5 0-5 0,-3 3-4 0,-5-1-1 15,-2 0-3-15,-2 2-4 0,-2 3-3 16,-2-1-5-16,-5 2-16 0,0 0-28 16,-8 0-38-16,12 6-48 0,-6-5-61 15,-2 3-74-15,0-2-516 0,0 2 258 0,-4-4 170 16</inkml:trace>
  <inkml:trace contextRef="#ctx0" brushRef="#br0" timeOffset="2085.0471">7931 2049 47 0,'-3'4'147'15,"3"-4"-5"-15,-2 6-1 0,2-6 0 16,0 0-2-16,0 0-4 0,13-27-8 16,0 1-11-16,4-14-7 0,11-21-8 15,1-10-13-15,1-5-8 0,8-19-8 0,-2-4-6 16,-1-2-16-16,-7 17-2 0,-4 0-6 15,-1 2-2-15,0 7 2 0,-6 7 1 16,-5 15-4-16,2 13-2 0,-6 8-3 0,-2 6-7 16,-2 2-7-16,2 9-1 0,1 5 1 15,-1 9 3-15,-6 1 0 0,15 17 3 16,-6 2-2-16,1 9-3 0,0 8 3 0,6 14-1 16,2 22-3-16,-4 6-4 0,-2 4 2 15,1 0-6-15,-1 4 2 0,-5-4-12 16,-5-13-18-16,-2-11-18 0,-2-3-16 15,-5 0-23-15,-1-6-13 0,-3-2-12 0,-5-7-19 16,-6-1-16-16,2-13-3 0,-4-5 10 16,-1-10 9-16,-3-3 16 0,-2-6 26 0,1-4 23 15,-1-4 27-15,0-1 20 0,3-7 21 16,4 1 8-16,2-2 13 0,3-1-1 16,4-3-2-16,6 0-3 0,3 0 3 15,3-2 9-15,9-3 5 0,1 1 10 0,10-3 2 16,4-1-1-16,1 2-2 0,5 3 8 15,2 2-6-15,1 3 2 0,3 4-3 0,0 3-4 16,-7 6-4-16,3 4 1 0,-2 4-1 16,1 6-2-16,-1 3 1 0,0 5-8 15,-4 1 1-15,0 5-5 0,-5-4-2 16,-2-2-4-16,0 1-6 0,-1-2 1 0,2 0-2 16,-2-2-4-16,-1-1 2 0,-2-3-3 15,4-3 0-15,-3-1-1 0,6-1 1 16,-1-2-1-16,2-4-2 0,0-2-1 0,3 0-3 15,-1-6 0-15,2 1-3 0,1-1 2 16,-1-1-3-16,-3 3 0 0,-4-2-3 16,1 3 1-16,-2 1-2 0,-2-2-7 15,-5 2 4-15,4 2-4 0,-4-2 0 0,-2 3-1 16,3 1 0-16,0 1-3 0,-1 3 8 16,3-2-4-16,-1 4 4 0,2 0-5 15,0-3 1-15,-2 3-2 0,4-2-1 0,1 0 5 16,-3-2-1-16,4 0 1 0,-2-2 0 15,-1 0 4-15,0-2-1 0,2-2 0 0,-2-2 2 16,0 0-1-16,-3-1 1 0,0-1-4 16,0-1 4-16,-4 1 5 0,-2-2 0 15,-2 3 3-15,0-1 5 0,-1 1 4 0,-1 1 1 16,-2 0-4-16,0 6 1 0,-5-7-3 16,5 7-3-16,-6-2-3 0,6 2 1 15,-8 9-5-15,4-1 3 0,0 3-2 0,0 4 1 16,2 5 2-16,-2 1 2 0,4-1 2 15,4 7 1-15,-2 6 2 0,0 3 0 16,4 3-1-16,2 10-1 0,-2 2 6 16,3 5-1-16,-3 0 1 0,-1 3-1 0,-1 1-2 15,-4 0-3-15,-2 1-3 0,-7 15 2 16,-4-3-1-16,-1-16-3 0,-10 4 2 16,-1-14 5-16,-3-7 4 0,-2-7 6 15,-5-3 0-15,-3-9-2 0,0-9-1 0,0-7-2 16,1-6-1-16,-1-9-4 0,0-11-3 15,5-10-5-15,7-6-1 0,9-12-1 16,9-2 0-16,10-4-2 0,11-21 2 0,5 4-2 16,10 1-5-16,6 4-1 0,5 5 0 15,0-1-13-15,1 4-15 0,0 3-22 16,-1 5-24-16,-1 4-35 0,-6 8-33 0,-7 11-38 16,-4 3-47-16,0 0-657 0,3 6 301 15,-10 4 198-15</inkml:trace>
  <inkml:trace contextRef="#ctx0" brushRef="#br0" timeOffset="2370.8013">9722 1674 67 0,'2'9'151'0,"0"-1"-11"16,0 0-8-16,-2 1-15 0,6 2-11 15,-2-4-7-15,0 0-8 0,0 1-7 0,3 0-5 16,0-3 1-16,1-1 1 0,-2 0 8 16,1-2 14-16,1 0 13 0,-8-2 2 15,10-2 1-15,-10 2-10 0,7-10-9 0,-7 7-11 16,0-3-15-16,0 6-14 0,-9-7-22 16,3 2-21-16,-2 4-32 0,8 1-28 15,-15 1-39-15,7 1-49 0,-1 2-53 0,2 1-430 16,3-3 209-16,4-2 138 0</inkml:trace>
  <inkml:trace contextRef="#ctx0" brushRef="#br0" timeOffset="3114.9566">11512 1708 60 0,'-43'-23'208'0,"5"1"-3"16,5-1-8-16,-1-2-11 0,4-3-12 0,5 5-14 15,1-2-14-15,6-1-16 0,2-1-11 16,8 5-15-16,2 0-12 0,4 1-15 16,2 2-6-16,4 2-5 0,8-2-14 15,4 4-2-15,-2 3-5 0,3 5-4 0,0 1-5 16,2 6-3-16,-1 6-2 0,0 6-5 15,-3 4 2-15,-2 7-2 0,-5 9-3 0,-3 6 0 16,-8 4 0-16,-7 9-2 0,-12 16-2 16,-8-4 5-16,-5 0-2 0,-7-6-1 15,-7-4 2-15,-4-3 4 0,-4-8 1 16,-2-4-1-16,-1-8 2 0,9-9 6 0,9-7-2 16,4-5 0-16,9-5-6 0,1-2-3 15,5 0-3-15,3-2-2 0,4-4-5 16,0 0-3-16,8-1-1 0,2-1-2 0,6-2-2 15,0 2-4-15,0 6 1 0,8-9-2 16,1 7-3-16,0 0 2 0,3 4 0 16,3 2 1-16,4 0 0 0,-2 1 0 0,7 3 0 15,-2 2-6-15,2-3 2 0,-1 1 5 16,5-1 0-16,-3-3 2 0,2-1 1 16,-1-3-2-16,5-1 2 0,5-6-4 15,1-3 4-15,1-3-3 0,0-5-1 0,0-4-1 16,-5-3 2-16,2-2-2 0,-6-1 0 15,-2-3 2-15,-3 3-2 0,-5 1 1 16,-2 2 2-16,-4 4 0 0,-3 2 2 0,1 2 3 16,-4 4-1-16,1 1-2 0,-4 3-4 15,-2 5 0-15,0 4-2 0,-2 0 1 16,0 0 0-16,-6 21-2 0,4-5 0 0,0 2 4 16,0 1-2-16,0 2 0 0,4-2 1 15,0 2 0-15,2 1 0 0,4 0 1 16,0-2-3-16,4-7 4 0,2 0 0 0,-1-1 0 15,4-5 4-15,0-1-4 0,1-6 2 16,2 0 1-16,1-6 0 0,3-1 1 16,-4-6 0-16,0-1-2 0,-4-3 0 0,-1-2 0 15,-6-5-6-15,-5 2 2 0,-4 2-1 16,-4 0-4-16,-5 0-3 0,-6 3-7 16,-3 4-11-16,-2 0-9 0,-3 1-19 0,-2 5-23 15,2 0-23-15,-1 4-31 0,3 1-36 16,2 1-43-16,2 2-550 0,5 1 258 15,2-2 170-15</inkml:trace>
  <inkml:trace contextRef="#ctx0" brushRef="#br0" timeOffset="3582.9613">12299 1602 3 0,'0'7'133'16,"-2"1"-9"-16,-2 0 3 0,-2 3-8 15,-2-1-8-15,-6 1-5 0,4-4-4 16,-2 0 0-16,1-1-2 0,-2-1 4 16,4-4-5-16,-1-1-7 0,0-1 0 0,3-4-8 15,0 2-3-15,3-4-9 0,0-1-7 16,2 0-3-16,2 1-9 0,0-1-6 16,0 0-4-16,4 1-1 0,0 1 0 15,3-1-6-15,0 2-7 0,-1 2 3 0,2 1-3 16,-8 2-2-16,19 5 1 0,-8 4-3 15,0 2 1-15,-1 6 0 0,0 6 1 0,-4 2 0 16,-1 3-3-16,-5 2 1 0,-3 3-3 16,-3 0 0-16,-2 1 0 0,-4-3 5 15,-6 0 2-15,-3-1-2 0,0-5 1 16,-4-5 2-16,-1-3 7 0,3-5-4 0,-1-3-1 16,6-5-4-16,-2-4-3 0,6-2-4 15,-1-4-2-15,4-2-2 0,5-1-5 16,2 1-6-16,4-1 3 0,2-1-1 0,0 3-2 15,4-1 0-15,3 2-2 0,0 3-1 16,3 0 0-16,0 3 1 0,6 5 1 16,0 2 0-16,4 2 1 0,-1 5-2 0,7 3 1 15,-3 4-8-15,0 0-23 0,1 2-29 16,-3-3-29-16,3 4-39 0,-1-4-31 16,-2-2-42-16,0-5-563 0,-1-5 258 15,-1-7 171-15</inkml:trace>
  <inkml:trace contextRef="#ctx0" brushRef="#br0" timeOffset="3790.8429">12960 1520 178 0,'4'-7'226'0,"-2"1"-12"16,-2 6-5-16,0 0 9 0,0 0 8 0,-12 31-1 16,3-7-15-16,-4 8-14 0,3 7-15 15,-3 5-12-15,1 6-19 0,-6 19-14 16,0-1-14-16,0 1-14 0,-1 0-25 15,3-2-31-15,-2-12-31 0,4-8-32 0,-1-1-36 16,-2-4-37-16,0-2-35 0,2 0-30 16,-6-3-38-16,-3-6-37 0,-7-4-492 0,-3-6 244 15,-10-3 160-15</inkml:trace>
  <inkml:trace contextRef="#ctx0" brushRef="#br0" timeOffset="4142.4076">7803 2648 31 0,'-22'0'182'0,"4"0"-15"0,16 0-3 16,2 0 14-16,0 0 8 0,56-4-3 15,-8 4-3-15,43-4-4 0,49 0-12 16,21 0-7-16,23 3-8 0,17-2-9 0,61 3-6 15,15 0-5-15,11 3-6 0,7 0-11 16,-8 3-6-16,-10 2-9 0,-10-1-6 16,-13-1 1-16,-8 2-4 0,-56-4-6 15,-8-1-6-15,-8-3-14 0,-17 0-1 0,-13 0-8 16,-30 0-5-16,-12-2-3 0,-11 1-4 16,-22 1-10-16,-15-3 3 0,-14 2-3 0,-7 1-3 15,-1 0-3-15,-6 0-9 0,-5-2-21 16,-2 2-27-16,-8-2-27 0,-3 2-38 15,-4-2-41-15,-4 2-38 0,6-2-40 16,-6 2-41-16,0-6-655 0,0 3 310 0,0-5 204 16</inkml:trace>
  <inkml:trace contextRef="#ctx0" brushRef="#br0" timeOffset="13154.6502">16289 2151 92 0,'0'12'91'0,"0"-2"0"0,2-2 7 0,-2-1-1 15,0 1 6-15,3-2 8 0,-3-6 5 16,2 2-12-16,-2-2-4 0,10-16-11 0,-1-2-7 16,1-7-11-16,6-18-12 0,4-21-2 15,2-7-9-15,-1-7 2 0,-1-5-9 16,2-4-8-16,-1-2-1 0,-2 0-5 15,0-1 0-15,5-16-2 0,-6 16-6 0,4 2-4 16,-1 7-2-16,0 4-1 0,2 9 1 16,-1 15-3-16,-4 13-3 0,4 3-3 15,-7 11 0-15,1 7-4 0,2 5 0 0,-2 8 7 16,-3 6 9-16,4 10-1 0,2 5 1 16,3 12 3-16,-4 7 0 0,4 10-3 15,3 19 6-15,-4 7-5 0,-2 9 1 0,-5 4-1 16,4 4-5-16,-6 3 1 0,-3-4-11 15,-1-4-16-15,-3-4-22 0,-1-13-27 16,-2-10-21-16,0-3-24 0,-2-9-17 16,2-3-392-16,-4-7 175 0,-2-2 117 0</inkml:trace>
  <inkml:trace contextRef="#ctx0" brushRef="#br0" timeOffset="14564.3788">16266 1895 4 0,'-8'-4'155'0,"6"1"-19"0,2-3-9 16,4-2-19-16,6-2-4 0,7-1-10 15,11-6-6-15,4 0-18 0,10-4-7 16,19-6-1-16,7 1-8 0,6 0-4 0,4 1-12 16,5 0-15-16,4 0-3 0,0 2-2 15,-1 0-9-15,-1 2-2 0,-6-2 3 16,-4 2-4-16,-5 1-2 0,-15 2 3 0,-8 5-1 15,-11 1 2-15,-4 0-1 0,-5 3 7 16,-5-2 5-16,-4 1 11 0,-2 3 11 16,-4-2-3-16,-6 0-3 0,-4 6 1 15,-2-3-6-15,0 6 3 0,-12-2-10 0,-4 8-1 16,-4 4-3-16,-6 3-4 0,-3 4-3 16,-1 2 2-16,-2 6-3 0,3-5-1 15,3 2-2-15,2-2-2 0,8-4-2 0,1 1 1 16,0-2-2-16,7-4-2 0,1 1-1 15,5-2 0-15,0-2 1 0,6-3 3 16,1-1 0-16,3 0 0 0,1-2-2 0,1-2 3 16,1 1-1-16,1 1-5 0,2 2 0 15,0 2 0-15,1 2 2 0,0 6 7 16,2 4-5-16,1 8 0 0,0 5 9 16,-2 9-1-16,2 6-1 0,-4 4 3 0,1 20-4 15,-4 0 2-15,-5-5-2 0,-1-7 1 16,-5 0-3-16,-3 1 3 0,-5 16-1 0,-5-14 1 15,0-10-3-15,-10 12-2 0,-10-6-6 16,-8-7 2-16,-3-8-6 0,-5-16 1 16,5-9 1-16,-1-12 1 0,1-5-2 15,-1-7 0-15,1-12-4 0,-10-15 1 0,10-10-1 16,15 0 2-16,11 3 0 0,6-8-1 16,12 8-1-16,8-9 1 0,18-13 2 15,10-2 0-15,11 5 2 0,18-9-2 16,7 1 1-16,5 7 2 0,2 1 3 0,6 3-2 15,0 6 1-15,-11 9-3 0,-5 3-1 16,2 1 2-16,-5 2 2 0,-9 2 2 0,-13 8 1 16,-10 5 0-16,-7 4 11 0,-5 2 8 15,-8-1 0-15,-1 6-2 0,-7-2-5 16,-4 4-1-16,-4 0-6 0,-8 6 1 16,-3 1-1-16,-9 4-2 0,-2 7 0 0,-8 3-2 15,0 6-2-15,-4 6-1 0,2 4-2 16,0 3 3-16,6-2-9 0,6 3-4 15,5-5-3-15,4 1 1 0,6-5-2 0,5 1-1 16,4-4-5-16,5 0-8 0,6-5-3 16,1 1 4-16,7-9-2 0,3-2-5 15,4-1 0-15,1-7 8 0,1-4-2 0,8-4-5 16,-2-2 10-16,5-4-9 0,-2-3 12 16,-3 4-2-16,-4 0-2 0,-2-3 9 15,-3 5-2-15,-3 2 8 0,-6 3 10 0,0 0 2 16,-4 0 1-16,-3 6 3 0,-1-1-6 15,-1 3 4-15,-9 0-6 0,15 8 5 16,-13 1 5-16,2 3-9 0,-2-1 6 16,0 0-1-16,-2 1 0 0,2 1-5 15,-2-3 4-15,2-1-1 0,-2-1 2 0,2-1 3 16,0-1-3-16,0-4 0 0,-2-2-2 16,14-2-2-16,-8-4 0 0,6 1 6 0,1-5-8 15,0 2 0-15,2-1 2 0,-1 2-3 16,2 3 0-16,-2 0-5 0,-1 2 4 15,2 4 2-15,2 2-5 0,-3 1 1 16,2 3-1-16,-2 1 8 0,0 3-6 0,0-3 1 16,2 1 3-16,-1-1 0 0,0-2 1 15,0 1 0-15,3-4 8 0,2-2 0 16,3-4 5-16,3-4-3 0,8-6 3 0,4-6-2 16,-1-2 3-16,4-9 1 0,7-11-4 15,0-4 2-15,-4-6 3 0,-5-3-4 16,-2 0-3-16,-7-4 2 0,-8 7 7 0,-4 8 3 15,-6 0 10-15,-1 10 12 0,-7 4 9 16,3 1-2-16,-5 4 0 0,0 4-10 16,-2 2-5-16,0 5-6 0,-4 3-3 0,0 6-3 15,-3 3-4-15,-4 8 3 0,1 5-4 16,0 7 1-16,-6 7-2 0,4 9-4 16,-3 5-2-16,4 7 2 0,1 0-3 0,1 3-1 15,5 2 1-15,2-3-1 0,0-6-3 16,6-1 1-16,0-2 0 0,2-3 0 15,1-4-7-15,4-4 4 0,-3-7-3 0,3-3 1 16,-3-3-1-16,2-6 1 16,4-5-1-16,-4-4 1 0,2-4-6 0,2-1 4 15,-2-3-4-15,-1-1 2 0,1 0 0 16,-1 1 1-16,0-1-3 0,-1-1-3 0,-2 0-1 16,6 1 4-16,-2 1 0 0,1 0-2 15,3 2-1-15,2 1 1 0,0 1 4 0,4 2-2 16,-1 2-4-16,-2-1 5 0,2 4 3 15,-4 0-3-15,0 3 2 0,-3 1-1 16,0 3 0-16,-6 1 3 0,-2 2-2 16,-4 0-10-16,-4 1-14 0,-6 4-15 15,-3 0-20-15,-4-3-18 0,-1 0-24 0,-4 0-27 16,-1-4-434-16,-2-1 192 0,-2-5 126 16</inkml:trace>
  <inkml:trace contextRef="#ctx0" brushRef="#br0" timeOffset="14713.9738">19145 1636 71 0,'34'-24'95'16,"-2"4"-6"-16,-3 3-7 0,-3 2-23 0,0-1-27 16,-6 2-47-16,-1-3-126 0,-4 0 48 15,-4 7 32-15</inkml:trace>
  <inkml:trace contextRef="#ctx0" brushRef="#br0" timeOffset="15107.9181">13028 2339 36 0,'17'-12'196'0,"-3"6"-10"0,12-1-13 16,8 0-6-16,6-4-12 0,15 1-10 16,24-6-9-16,2 1-14 0,10-2-11 15,5 0-15-15,-1 2-5 0,7 0-10 16,-1 1-10-16,3 0-14 0,-4 2-16 0,-5-1-21 16,-6 2-29-16,-7 3-24 0,-16 2-26 15,-15 0-38-15,-11 1-22 0,-9 2-11 0,-3-1-359 16,-11 0 166-16,-6-2 110 0</inkml:trace>
  <inkml:trace contextRef="#ctx0" brushRef="#br0" timeOffset="15341.2983">14202 1939 39 0,'20'-1'121'0,"9"-2"-3"15,13 1-5-15,9 2-10 0,15 5-7 16,21 3-4-16,0 4-10 0,-3 3-4 15,-6 3-7-15,-6-2-6 0,-15 4-8 16,-10-3-3-16,-7 2-1 0,-8-2 2 16,-4 4 5-16,-8-1 10 0,-7 3 0 0,-8 0-6 15,-5 2-8-15,-11 0-10 0,-12 2-9 0,-11 3-20 16,-21 3-22-16,-7-1-23 0,-3-5-29 16,8-8-35-16,5-8-38 0,4-1-314 15,11-9 151-15,2-2 99 0</inkml:trace>
  <inkml:trace contextRef="#ctx0" brushRef="#br0" timeOffset="17467.4161">21298 1544 125 0,'0'0'124'0,"0"0"-3"0,4-5-1 16,-4 5-13-16,0 0 1 0,0 0-6 16,4-3 2-16,-4 3-1 0,0 0-5 0,0 0-2 15,0 0-6-15,-4-10-8 16,4 10-6-16,-7-6-5 0,3 0-8 0,-4 5-7 16,-3 1-8-16,-2 0-5 0,-3 3-4 15,-8 5-7-15,1 4-3 0,-9 4-4 0,-2 11-6 16,0 2-2-16,1 3-2 0,1 2-3 15,6 2-13-15,5 3 0 0,6-9-14 16,7 3-1-16,6-7 4 0,4-1 0 0,6-3 2 16,5 0 0-16,6-5 6 0,3-3-2 15,2-7 4-15,2-1 3 0,3-5 3 16,1-4 10-16,2-2-2 0,0-7 0 16,1-1 3-16,-1-5 2 0,0-1 3 15,-5 0-3-15,1-2 1 0,0 2 4 0,-7 0 12 16,-5 3 7-16,2 3 5 0,-6 4-4 15,-1 0-5-15,0 1-6 0,-5 3-4 0,0 2-6 16,1 3-5-16,-7 0 3 0,6 13-8 16,-4-3-3-16,2 5-5 0,0-2-4 15,1 3 1-15,1-1-2 0,3 0-1 16,3 2 2-16,-2-5 0 0,6 3 0 0,-2-6 3 16,1 1-2-16,0-4 3 0,2-3 5 15,1 0 7-15,-2-6 3 0,1-2-4 0,-2-4 5 16,0-4-2-16,-3-1 3 0,-2-6 1 15,-2-1-1-15,-4 2-5 0,-4-2-2 16,-4 3-3-16,-6-3 0 0,-6-1-10 0,-7 5-6 16,-7 3-4-16,-6 3-6 0,-2 3-2 15,-5 2-11-15,-1 5-9 0,1 2-17 16,3 2-18-16,2 3-24 0,9-3-26 16,1 5-13-16,5 0-19 0,2 1-9 15,8-1-380-15,7-4 184 0,4 2 123 0</inkml:trace>
  <inkml:trace contextRef="#ctx0" brushRef="#br0" timeOffset="17920.3324">21552 1685 34 0,'33'-8'39'0,"-5"1"10"16,-2 1 15-16,-4 3 4 0,-2-1-1 15,-1 2 8-15,-1 2-3 0,2 2 3 0,-2 0-7 16,2 2 0-16,1 3-1 0,0 3-1 16,0 1-5-16,1 3-5 0,3 2 2 15,-2 4-5-15,-2-1-19 0,1 2 10 16,-4 0-7-16,-3-2 3 0,-2 0-8 0,0-2-4 15,-5-3 7-15,-4 0 3 0,-2-3-5 16,-2 1 7-16,-4-4 2 0,0-3 2 16,-4 0 2-16,1-5 0 0,7 0-5 0,-17-10-1 15,11-1-10-15,-1 0 6 0,5-6-9 16,0-1 1-16,4 1-6 0,3-2 0 16,3-4-1-16,3 2-6 0,8 0 1 15,-1 1-5-15,6 1 3 0,2-1-6 0,-1 3-5 16,5 4 1-16,0-1-6 0,1 1 0 15,3 4 0-15,2-3-3 0,-2 3 5 16,-3-1-1-16,3 0-2 0,-6 3 1 0,-3-3-2 16,1 2 3-16,-6-1 4 0,-2-1-18 15,-3 1 18-15,-3 0-4 0,-6 0-1 0,-1 2 2 16,-3 0-2-16,-4 2 2 0,-5 2-1 16,7 3 3-16,-16 3-1 0,3 3-1 15,3 5-3-15,-4 0 2 0,2 5 2 16,0 2 2-16,2 5-1 0,4-2-6 0,0 4 10 15,4-1 2-15,4 1-3 0,2 0 1 16,4-2 1-16,4-1-4 0,2-1-15 16,1 0-19-16,8-2-40 0,2-4-52 15,3-5-448-15,2-4 194 0,1-2 128 0</inkml:trace>
  <inkml:trace contextRef="#ctx0" brushRef="#br0" timeOffset="18586.5524">24170 1633 111 0,'-15'-5'142'16,"4"4"-4"-16,1-1-18 0,1 4-4 0,1 1-21 15,2 3-7-15,-1 0-7 0,3 3-13 16,1 4-6-16,3 3-3 0,3 3-5 0,3 3-3 16,5 2-13-16,4 1 0 0,6-3-2 15,2 1-5-15,1-2-7 0,3-2 6 16,-2-4-9-16,-4-3-2 0,-3-5 4 16,-2-2 2-16,-1-4 4 0,-4-2-5 15,-5-5 3-15,-4-6-2 0,-6-1 2 16,-2-4-5-16,-7-4-7 0,-6-2 7 0,-5 0 0 15,-1-2-1-15,0 4 5 0,2 1 0 16,1 1 8-16,6 1-6 0,0 1-3 0,8 2-4 16,2-1-3-16,8 3-4 0,4-2 1 15,7-4-3-15,10 0 2 0,7-2-4 16,10-1-1-16,5-2-2 0,18-8 0 0,1 2 1 16,-5-1-1-16,-11 4 0 0,-7 4 2 15,-7 6 12-15,-7 1 20 0,-6 2 22 16,-2-2 9-16,-7 4-2 0,0 4 0 0,-10 0-9 15,-2 4-6-15,0 4-5 0,0 0-2 16,-36 17-3-16,14 0 2 0,-3 8-5 16,-1 7-2-16,-1 7-3 0,-5 20-1 15,2 6 1-15,8 3-3 0,4 4-2 0,2 3-4 16,5-1 0-16,1 0-4 0,3 4-2 16,0-13-1-16,3 13 0 0,0-13-3 15,0-10-2-15,0-1 1 0,-4-3-3 0,-1-4 3 16,0-7-6-16,-1 5 3 0,-5-14 5 15,-2 0 0-15,-4-6 4 0,-5-6-2 16,-1-4 0-16,-1-7-4 0,1-6 0 0,2-2-3 16,-3-6-6-16,5-5-4 0,-3-6-8 15,6-5-17-15,2-3-26 0,4-4-25 0,7-2-27 16,7 1-28-16,7-5-33 0,5 2-48 16,8-9-45-16,6 4-538 0,17-11 269 15,3 1 177-15</inkml:trace>
  <inkml:trace contextRef="#ctx0" brushRef="#br0" timeOffset="19016.0557">25569 1760 64 0,'0'11'175'15,"0"1"-9"-15,-2 3-7 0,-1 2-11 16,-1 1-12-16,-2 4-13 0,2 0-11 0,-3 3-12 16,3-1-12-16,-2-1-8 0,2-2-7 15,-2-3-6-15,1 0-4 0,0-3 9 16,3-2 13-16,0-1 10 0,0-5-2 0,-2-3-10 16,4-4-8-16,0 0-4 0,-6-13 0 15,6-4 2-15,-2-4-3 0,2-8-3 16,2-9-2-16,0-6-2 0,0-7-7 0,4-2-2 15,0 0 2-15,1 0-1 0,4 6 1 16,-1 3-4-16,-1 8-4 0,1 2-4 16,1 4-2-16,0 5-9 0,-3 2-3 15,2 5-4-15,-1 5-4 0,4 4-1 0,-3 5 0 16,3 8-2-16,0 3-3 0,2 13 0 16,1 5 0-16,0 11-5 0,-2 8 0 0,1 1-6 15,-2 5-13-15,-3-3-17 16,-1 3-19-16,-1-3-26 0,-2 1-26 0,-2-6-29 15,1-1-26-15,-3 0-38 0,-2-9-30 16,-2-1-570-16,-3-1 268 0,-1-3 177 0</inkml:trace>
  <inkml:trace contextRef="#ctx0" brushRef="#br0" timeOffset="19182.699">25309 2042 140 0,'-4'-10'161'0,"2"1"-10"0,4-2-16 0,6-1-16 15,2 0-13-15,12-3-9 0,5-1-7 16,7-2-12-16,8-1-16 0,5 1-30 16,3-1-21-16,19-3-29 0,0-1-26 15,1 2-27-15,-1 0-23 0,-9 6-231 0,-7 1 110 16,0-1 73-16</inkml:trace>
  <inkml:trace contextRef="#ctx0" brushRef="#br0" timeOffset="19343.2695">26289 1664 398 0,'40'-11'27'15,"-11"0"25"-15,-5 3 24 0,-6 2 22 16,-2 1 11-16,-4 1 9 0,-2 0 5 0,-1 1-8 15,0 0-8-15,-3 3-14 0,-6 0-12 16,13 4-5-16,-11 4-5 0,0 1-10 16,0 9-6-16,-2 1-3 0,-2-1-4 15,2 10-8-15,-2-2-1 0,0 2-5 0,-2 1-17 16,1 2-22-16,-1-3-23 0,2-1-31 16,-2-2-27-16,2-5-26 0,-2-2-36 0,-3-6-346 15,3-3 168-15,-1-5 111 0</inkml:trace>
  <inkml:trace contextRef="#ctx0" brushRef="#br0" timeOffset="19523.3008">26291 1409 133 0,'4'-13'159'0,"2"4"-18"0,0-1 3 0,6 0-5 16,0 1-1-16,5-1-7 0,4 1-8 15,2 0-12-15,1 3-12 0,1 1-12 0,2-1-10 16,-1 1-20-16,-3 4-24 0,-1-1-30 15,-2 4-27-15,-1 2-33 0,-1 4-25 16,-8 5-38-16,-2 1-320 0,-6 6 150 16,-4 6 98-16</inkml:trace>
  <inkml:trace contextRef="#ctx0" brushRef="#br0" timeOffset="19702.82">26012 2102 146 0,'-10'14'193'0,"10"-4"6"16,5-1 6-16,4-3 5 0,5-2-4 15,1-3-9-15,8-1-12 0,7-1-19 0,1-3-14 16,8 1-20-16,-1-5-11 0,4-1-15 16,-3 2-19-16,-1 0-23 0,-2-1-27 15,-7 3-38-15,-1-1-37 0,-3 0-21 16,-4 1-26-16,-4 4-36 0,0-2-37 0,-4 0-503 16,-5 0 224-16,-2 0 149 0</inkml:trace>
  <inkml:trace contextRef="#ctx0" brushRef="#br0" timeOffset="20273.2971">17747 2514 123 0,'-8'-1'149'0,"8"1"2"15,0 0 8-15,0 0 4 0,36-6-1 0,-4 0-9 16,17 1-7-16,38-3-6 0,16-4-5 15,41 1-5-15,19-5-6 0,15 1-1 16,6 2-10-16,58-2-6 0,0 0-6 0,11 3-1 16,-5 3 4-16,5 2-4 0,7 2-2 15,-1 5-4-15,-5 2-15 0,-44 1-1 16,41 1-8-16,-52 0-12 0,-6 1-2 0,-7 0-4 16,-5 1-8-16,-11-2-3 15,-5 1-4-15,-12 1-1 0,-13-4-4 0,-33 1-7 16,-7 0-10-16,-26-1-12 0,-15-4-4 0,-15 4-13 15,-1-1-23-15,-11-1-38 0,-10-1-58 16,-6-4-75-16,-8 0-756 0,-6-5 328 16,-8 1 216-16</inkml:trace>
  <inkml:trace contextRef="#ctx0" brushRef="#br0" timeOffset="23249.3652">13994 4320 111 0,'-2'-11'111'0,"0"1"1"16,2 1-6-16,0-1 7 0,-2 1-6 15,2 1-7-15,-2 1-5 0,2 1-14 16,0-2-12-16,-2 2-6 0,2 6-5 0,0 0-4 16,0 0 1-16,0 0 1 0,4 35 4 15,-2-7-3-15,2 14 16 0,2 12 4 0,0 22-5 16,0 7-7-16,-2 7-1 0,2 13-5 15,-2 28 2-15,-1 2 0 0,-3 4-7 16,0-1-3-16,0 2-5 0,-3-1-3 16,1 0-5-16,0 1-1 0,0-6-4 0,0 1-4 15,-2-7-3-15,4-19-4 0,-4-5 1 16,4-4-5-16,-2-7-1 0,0-5-1 0,0-19-2 16,0-12-1-16,0-4-5 0,-4-9 0 15,4-5-12-15,0-9-23 0,-2-4-40 16,0-3-31-16,0-11-31 0,0-5-36 15,-2-10-497-15,-1-5 225 0,3-11 149 0</inkml:trace>
  <inkml:trace contextRef="#ctx0" brushRef="#br0" timeOffset="24166.2094">14467 4278 51 0,'-6'-4'53'0,"1"1"-4"15,1-3-4-15,-2 2-5 0,0 0-2 0,-1 0-4 16,2 1-1-16,-1-1-1 0,2-2-1 16,-2 2-2-16,0 3 3 0,0-3-5 0,-4 0 1 15,0 0-6-15,0 2-1 0,-3-2-2 16,-2 3-2-16,0-1-5 0,-3-1 2 15,0 2-2-15,1 1-2 0,0-1 5 16,0 1-6-16,1-3 2 0,0 3-2 0,4-2 4 16,0 2 1-16,0-1 9 0,0-1 0 15,4-1 5-15,-1 3-5 0,1-2 2 16,-1 1 0-16,2-2-3 0,7 3-4 0,-10-1-3 16,10 1-3-16,-4-5 3 0,4 5-6 15,8-7 1-15,7 4-1 0,9-3 3 16,8 0-2-16,20-4 3 0,31-2-3 0,12 2-3 15,8-4 20-15,33 3 19 0,8-1 1 16,8-1-6-16,14 5-4 0,12 1-3 16,8-1-2-16,6 5-3 0,3-1 8 15,2 0 0-15,10 4 4 0,3 0 3 0,-1-2-4 16,-1 2 12-16,-5-2 3 0,-6-2 1 16,-2 2-1-16,-9-4-2 0,-6-1-4 15,-7-1-4-15,-11 0-7 0,-10-3-4 0,-15 1-6 16,-34 1-3-16,-11 1 7 0,-10 0 10 15,-22 2 12-15,-13 0 14 0,-9 1 11 16,-7 4 10-16,-3-3 1 0,-8 2-3 0,2-2-5 16,-5 1-13-16,0-1-2 0,-4-3-11 15,-3 2-3-15,-2-2-5 0,-1 3-4 16,0 0-4-16,1 1-3 0,-4-2-3 0,2 2-7 16,0-1-3-16,-1 2-7 0,-5 2-2 15,0 0-1-15,15 9-1 0,-9 5-1 0,3 5 0 16,1 9-2-16,3 9-1 0,0 12-1 15,5 22-1-15,-2 3 1 0,-2 6 2 16,3 6-1-16,-2 5-3 0,2 26 0 16,-5 6-6-16,2 9 0 0,-6 7 1 15,-2 1 1-15,-4 2-1 0,-2 1 0 0,-2-1 1 16,-2-2-3-16,-2-8 3 0,-2-2-1 16,-2-8-3-16,6-23 2 0,-2-3 1 0,0-5 1 15,0-4-2-15,-1-4-1 0,3-19-3 16,-1-11-1-16,-1-1-9 0,2-10-16 15,0-4-15-15,-3-2-19 0,1-10-18 16,2 1-21-16,-2-5-33 0,-1-1-23 0,0-5-14 16,1 0-25-16,-2-5-27 0,-2-1-476 15,-1-2 238-15,-2-5 158 0</inkml:trace>
  <inkml:trace contextRef="#ctx0" brushRef="#br0" timeOffset="25109.3157">14031 6966 89 0,'0'0'84'0,"0"0"-10"16,0 0 4-16,15 4 7 0,-9-2 1 15,-6-2-10-15,17 2 14 0,-5 0 5 0,6 0-3 16,5-2 11-16,9 1 9 0,12-2 5 15,17 1-13-15,31-4-1 0,11-6-4 16,31-1-2-16,5-2-2 0,14-3 0 16,7 1-9-16,14-4-6 0,10 4-11 15,2-1-6-15,1-1-7 0,1 3-3 0,-2-3-3 16,8 3-6-16,-8-4-4 0,0 3 9 16,-9 0 7-16,-3 0-6 0,-7-1-2 0,-6 3 7 15,-8-2 3-15,-8 0-7 0,-7 3 3 16,-9-3-1-16,-23 3-7 0,-4-1-2 15,-5 0-6-15,-4 0-5 0,-6 1-1 0,-7-1-5 16,-15 4-2-16,-9-1 0 0,-5 0-1 16,-2 1-3-16,-9-1 0 0,-2 4 0 15,-2-3-3-15,-3 2-1 0,-3-1-3 0,-2 2 0 16,1-3-2-16,-1 3 1 0,2 0 0 16,-3-1-2-16,1 1 1 0,-3 0-3 15,2 0 0-15,1 3-1 0,-3-1 3 16,-1 0-3-16,-3 1-1 0,-2 0 0 15,0 0-1-15,0 0 1 0,-4 3 1 0,-3-2 3 16,1 1 1-16,-2 1 8 0,0 0 0 0,-11 0 1 16,18 0 1-16,-12-2-5 0,4 2-4 15,-10 0 4-15,10 2-4 0,-10-2-1 16,8 0-1-16,-8 0-2 0,6 3-10 16,-6-3-11-16,2 4-28 0,-2-4-42 0,0 0-43 15,0 0-46-15,-14 5-36 0,14-5-43 16,-17-3-655-16,4 3 308 0,-1-2 203 0</inkml:trace>
  <inkml:trace contextRef="#ctx0" brushRef="#br0" timeOffset="26030.9232">11980 5286 76 0,'0'0'142'0,"0"6"-2"0,0-6-9 16,10 10 10-16,1-5 1 0,4 1-7 15,2 1-5-15,9 1 0 0,7 2-10 16,7-1-12-16,2 1-9 0,11-1 2 16,7 1-3-16,25 3-6 0,4-1-10 0,4 1-5 15,6-2-8-15,2 0-7 0,4 1-4 16,2-3-2-16,-1-1 3 0,-2 0-2 16,-3 0-3-16,-2-3-5 0,0 1-10 0,-11-2 1 15,-14-2-2-15,-10-1-3 0,-3 2-4 16,-13-3-4-16,1 0-3 0,-7 1-2 15,-5-1-1-15,-3 0-1 0,-2 0 3 16,-7 0 8-16,-2 0-1 0,-2 0-3 0,-1 0 1 16,-2 0-2-16,-3-1-3 0,0 1-2 15,-2 1-3-15,-3-1 0 0,1-1-5 0,0 2 3 16,-3-1 1-16,-8 0-2 0,16 0-2 16,-9 0-2-16,-7 0-4 0,11 0 0 15,-11 0-6-15,8 0-11 0,-8 0-13 16,0 0-16-16,9-1-15 0,-9 1-20 0,0 0-19 15,0 0-18-15,0 0-24 0,0 0-17 16,-19-6-14-16,8 4-11 0,0 0-15 16,1 0-429-16,-3 0 211 0,0 2 140 0</inkml:trace>
  <inkml:trace contextRef="#ctx0" brushRef="#br0" timeOffset="26664.423">13515 5178 67 0,'-9'-5'120'0,"9"5"-10"16,-7-3-9-16,7 3-1 0,0 0-12 16,-6-3 2-16,6 3-8 0,-4-3 0 15,4 3-11-15,0 0-5 0,-6-3-6 0,6 3-4 16,0 0-10-16,0 0-6 0,0 0-2 16,0 0 12-16,0 0-1 0,6 15-5 15,2-10-3-15,1 3-4 0,4 0-5 0,1 1 3 16,5 5 0-16,3-3-5 0,3 5-4 15,2-2-1-15,3 2-2 0,2-1-2 0,2 2 2 16,0-2-7-16,-2-1-2 0,2 2 1 16,1-3 0-16,-1 4 1 0,0-4-1 15,-2 0-6-15,-3-1 2 0,-3 0 0 16,-3-5-3-16,-2 2 0 0,-4-2-3 0,1-1-1 16,-4 2 3-16,-2-2 9 0,-1-2 4 15,0-1 6-15,-3 1 1 0,3 2 1 16,-5-4-1-16,-2 0-1 0,3 2 4 0,-7-4 2 15,9 3-1-15,-9-3-1 0,4 2-5 16,-4-2-2-16,0 0 8 0,0 0-1 16,0 0 2-16,0 0-7 0,0 0 0 15,0 0 0-15,-11 6-4 0,2-2 1 0,-1 2 8 16,-7 7 3-16,-5 2-1 0,0 4-1 16,-10 9-1-16,-2 2-1 0,-11 11-6 0,-1 5 1 15,-3-2-1-15,0 1-4 0,1 1-2 16,-1-2-1-16,5-2-2 0,4-8-3 15,5-6-4-15,3 2-6 0,6-10-19 0,-2 1-33 16,5-2-29-16,3-4-41 0,6 0-53 16,-4-1-48-16,6-4-482 0,4-5 240 15,-1-1 158-15</inkml:trace>
  <inkml:trace contextRef="#ctx0" brushRef="#br0" timeOffset="27780.5248">12043 7111 83 0,'0'0'125'0,"0"0"-4"0,0 0-5 16,0 0 1-16,0 0 7 0,0 0 5 15,16 4 2-15,-16-4-2 0,24-6-7 16,-4 3 1-16,5-7-6 0,11-1 3 15,10-5-10-15,23-11 0 0,6-2-2 0,25-8-4 16,8-3-9-16,2 0-8 0,6-2-8 16,-1 4-8-16,-1 0-9 0,-4-1-4 0,-2 3-7 15,-21 6-5-15,-5 1-5 16,-3 2-5-16,-3 2-1 0,-11 3-16 0,-12 3-2 16,-8 4-2-16,-11 3-1 0,0 1-2 15,-2 1-1-15,-7 1-1 0,-2 1 1 0,-2 1-2 16,-1-1 0-16,-4 3-1 0,1-2-1 15,0 1-2-15,-4 0 1 0,1 0-2 0,0 0 1 16,-2 0 0-16,-4 2-1 0,3 1-1 16,0-2-1-16,-3 4 1 0,1-4-1 15,-1 4 0-15,0 0-1 0,1-4-1 16,-4 4 2-16,1-2-1 0,0 1 1 16,-6 2-1-16,8-1 0 0,-8 1-1 0,8-3 6 15,-8 3-1-15,7-2-2 0,-7 2-5 0,0 0-8 16,5-3-15-16,-5 3-23 0,0 0-26 15,0 0-22-15,0 0-26 0,-26 0-20 16,26 0-15-16,-19 0-15 0,8 0-15 16,-1 0-432-16,-1 0 210 0,0 0 139 15</inkml:trace>
  <inkml:trace contextRef="#ctx0" brushRef="#br0" timeOffset="28196.9149">13087 6481 36 0,'0'0'75'0,"0"0"0"0,-8 0-2 16,8 0-1-16,0 0 10 0,0 0-13 15,0 0 4-15,0 0-2 0,-12 1-2 16,12-1-5-16,0 0 3 0,0 0-3 0,0 0-6 15,0 0 1-15,0 0-2 0,0 0 2 16,0 0 6-16,0 0 2 0,0 0-4 16,28 8-7-16,-11-8-6 0,2 2 1 0,6 0-7 15,5-2-4-15,6 0 0 0,7 0 1 16,3 0-4-16,3-2-1 0,-3 2-4 16,3 2-2-16,-3-2-1 0,-1 2-6 0,-3-1 1 15,-1 4-5-15,-7-2 0 0,-4 3 0 16,-1 0-2-16,-6 1 4 0,-2 3 0 15,-1 3 2-15,-8 0-8 0,-4 8 5 0,-6-2-1 16,-8 9-4-16,-4 4 0 0,-10 5-4 16,-5 4-1-16,-17 12-2 0,-7-2-1 15,-1-1-8-15,-8-4-35 0,5-5-43 0,0-3-44 16,9-8-53-16,6-5-401 0,4-9 196 16,5-1 130-16</inkml:trace>
  <inkml:trace contextRef="#ctx0" brushRef="#br0" timeOffset="43093.3826">19320 5341 8 0,'0'0'41'0,"0"0"6"0,0 0 1 16,0 0 1-16,0 0 3 0,0 0-2 0,0 0 1 15,17 4-9-15,-17-4-3 0,0 0 1 16,13-2-7-16,-13 2 3 0,0 0-2 16,11 0-1-16,-11 0-3 0,6 2 3 15,-6-2 7-15,0 0-5 0,0 0 4 0,10-2 4 16,-10 2-5-16,0 0 6 0,14-2 0 15,-6 2 4-15,2 0-4 0,3-2-1 16,4 1-1-16,6-1 1 0,7-2-2 0,10 0 9 16,7 0-1-16,8 0-1 0,9-3-9 15,22 1 2-15,5 1-5 0,0-1 2 16,2 2 7-16,2-2-1 0,3 1 0 16,3 1-4-16,1 0-6 0,2 2-1 0,-5 2-8 15,-3 0-3-15,-3-2-2 0,-20 4 1 0,-9 0-2 16,-3-2-2-16,-10 2-5 0,-2 0 5 15,-5-2-7-15,-8 1-1 0,-4 2 2 16,0-3-2-16,-7 1 1 0,-1-1-3 16,-3 0-1-16,-2 2-4 0,-2 0 1 0,-3 0 3 15,0-2-2-15,-2 0-6 0,-2 2-14 16,-1-2-26-16,-9 0-19 0,9 2-24 16,-9-2-21-16,0 0-18 0,0 0-26 0,-28 1-325 15,14-1 162-15,-6-1 106 0</inkml:trace>
  <inkml:trace contextRef="#ctx0" brushRef="#br0" timeOffset="43534.4298">19744 5084 25 0,'0'0'56'15,"0"0"0"-15,0 0-7 0,0 0 1 16,0 0 2-16,0 0-1 0,0 0 0 16,0 0-4-16,21 8 0 0,-21-8-6 0,6 4-5 15,0-2 2-15,1 3-5 0,2-3 7 16,-1 2-1-16,2 1-4 0,3 1-3 15,0 2 5-15,4-1 1 0,4 5-11 0,0 0 4 16,5 1-2-16,3 4-5 0,1 0-2 16,8 2 4-16,0 3 1 0,-2 0-6 15,0 1-3-15,0-1 6 0,-2 3-9 0,-6-3 3 16,-3 1-1-16,-4-1-5 0,-4 3 2 16,-3 1 5-16,-4-2-5 0,-6 2-2 0,-6-1 2 15,-10 4 0-15,-6 1-6 16,-10 4 3-16,-5-3-2 0,-19 5-2 0,-1-2 4 15,7-7-6-15,1-5-2 0,5-2-14 16,0-4-17-16,4-2-16 0,2-3-25 0,7-3-22 16,2 1-271-16,3-8 124 0,6-1 80 15</inkml:trace>
  <inkml:trace contextRef="#ctx0" brushRef="#br0" timeOffset="44174.1852">20349 4828 69 0,'4'-14'109'0,"-1"-2"-5"16,-1 3-3-16,-2-5-3 0,0 2-1 15,-5 0-10-15,-3 1-9 0,-5-2-9 0,-3 4-8 16,-6 1-5-16,-3 3-5 0,-3 3-10 16,-6 4-2-16,0 2-6 0,-6 6 5 15,-2 2-12-15,-2 7-3 0,2 2 1 0,7 0 3 16,-1 6-16-16,2 0 2 0,9-2-9 15,2 2-1-15,6-6 0 0,6 0 0 16,2-2-6-16,3-1 6 0,6-5 0 0,2-2-8 16,7-1 14-16,4-4-9 0,4-4 2 15,4 1-1-15,2-7 6 0,5 2-5 16,-1-3 1-16,1-1-3 0,0 2 6 16,0-1-6-16,-2 2 7 0,1-2-1 0,-1 2-4 15,-2 2 0-15,-6 2 0 0,3 0-4 16,-1 3 9-16,-4 3-1 0,4 3-2 0,-1 3-6 15,-2 5 11-15,2 1-4 0,-1 2-5 16,4 6 1-16,-1 0-3 0,0 1-2 16,0 0-11-16,1-4-15 0,0 5-26 15,0-7-31-15,-1-3-304 0,-2-4 133 0,-2-5 88 16</inkml:trace>
  <inkml:trace contextRef="#ctx0" brushRef="#br0" timeOffset="45236.3025">20934 4726 50 0,'-20'15'97'16,"4"1"-6"-16,2 0-7 0,6 2-4 15,2 0-7-15,2-2-9 0,4 3-2 16,2 0-5-16,6 0 3 0,3 2-12 0,6 0-3 15,3 0 4-15,8-5-2 0,2-1-8 16,3-5-7-16,1-1-1 0,1-6-2 16,1-4-2-16,8-4 1 0,5-6-6 0,-3-9 6 15,19-6-3-15,-5-8-5 0,-5-2 1 16,-2-6 8-16,-7-5-4 0,-5-5 3 16,-7-3 16-16,-6-4 5 0,-10 8 6 0,-7 6 7 15,-3 5 9-15,-5 1 5 0,-3 7 1 16,0-1-4-16,-3 4-1 0,-3 2 4 15,-1 3-5-15,1 1-6 0,0 6-6 0,-2 2-6 16,0 3-7-16,-2 8-5 0,0 4-5 16,0 8-5-16,-8 9 0 0,4 10-1 15,-3 5-6-15,-3 10-1 0,4 4-3 16,-6 19-3-16,4 1 2 0,-1 1-3 0,5-10-3 16,4-5 0-16,2-5-4 0,2 0-1 15,-3-8 0-15,4-3-6 0,-1-4 0 0,0-5-1 16,2-5 1-16,2-3 2 0,-3-1-6 15,3-6-4-15,-2-6-7 0,0-5-3 16,4-1 7-16,0 0-4 0,-4-20 2 16,4 6 1-16,2-3 1 0,2-2-1 0,2-4-1 15,1 2 5-15,3-2-3 0,3 2 0 16,-2 3 2-16,3 0 4 0,1 0-7 0,0 4 4 16,-2 3-2-16,1 3 1 0,2 0 0 15,0 5-2-15,-1 3 1 0,2 6-1 16,0 1 3-16,2 5-9 0,0 4-6 15,5 4-4-15,-2-4-7 0,2 5-1 0,-5-6 7 16,5 1 0-16,-4-5 4 0,4 2-2 16,-1-3 5-16,1-3 0 0,-2-3 0 0,2-2 2 15,-3-4-2-15,2-2-2 0,-4 0 3 16,5-3 1-16,-3-2-5 0,-2 1 5 16,-4-2 0-16,-1 1 2 0,0 1 4 15,-2 1-2-15,-2 1 1 0,-1 0-3 16,-1 0 2-16,-1 3-5 0,-1-1 2 0,-2 2 0 15,-4 2 1-15,0 0 1 0,7 13-2 16,-7-3 3-16,0 1 2 0,0 1 4 0,2 3 0 16,0 0 3-16,0 0-3 0,2 3 1 15,0-3 1-15,2-1-1 0,1 0 9 16,0 0-6-16,-1-3 1 0,0-1 2 0,2-4-2 16,-1 0 0-16,0-6 2 0,-7 0-4 15,14-5 5-15,-8-1 0 0,1-1-3 0,-3 0-1 16,2-5 4-16,-1 2-10 0,-3-1 5 15,2 1 3-15,-2-2-2 0,3 2 0 16,-3-2-4-16,2 0 2 0,0 3 3 16,0 0 2-16,0-1 0 0,0 2-6 15,0 3 7-15,2-1 2 0,-2 2-5 0,-4 4 2 16,10 2-4-16,-4 4 0 0,0 0-2 16,1 1 1-16,-1 7 4 0,1-3-4 0,-3 2 3 15,2 0 4-15,1-1-6 0,-1 0 8 16,-2-4-4-16,2 3 1 0,0-4-2 15,4 0 5-15,0-2-2 0,2-4-4 16,1-1 1-16,4-1 5 0,0-4-4 0,1-1 0 16,-2 1 3-16,6-3-5 0,-2 1-4 15,1 0 2-15,-3-1 3 0,0 2-1 0,0 0 0 16,-2 2 0-16,1 3-3 0,-2-1 4 16,2 5-1-16,-3 0-4 0,2 0-5 15,-2 3-8-15,1 1-18 0,0 3-32 16,-4-2-28-16,1 1-371 0,-1-1 159 0,-2 0 105 15</inkml:trace>
  <inkml:trace contextRef="#ctx0" brushRef="#br0" timeOffset="45535.4198">21861 4473 74 0,'-7'4'90'16,"5"-1"-10"-16,2 3-4 0,0-6-3 15,7 10 5-15,-1-7-3 0,2-1 6 0,3 0 0 16,-1 0 0-16,-10-2 6 0,22-6 5 16,-12 0-1-16,0-1-2 0,0-5-5 15,-4 1-5-15,0 0-6 0,-4-1-5 16,-4 0-7-16,0 0-9 0,-4 0-7 0,-6 3-10 15,2-1 1-15,-7 4-6 0,0 3-9 16,0 0-22-16,-1 3-33 0,0 5-46 0,0-1-43 16,-2 0-385-16,3 5 172 0,3-1 115 15</inkml:trace>
  <inkml:trace contextRef="#ctx0" brushRef="#br0" timeOffset="70006.3856">14426 9906 99 0,'-10'0'160'0,"10"0"-13"16,-4-7-12-16,8-5-9 0,4-6-5 0,8-12-2 16,19-20-5-16,12-13-6 0,19-16-9 15,6-13-10-15,6-1-7 0,6-6-10 16,5-7-7-16,4 2-4 0,28-18-7 0,-24 23-6 15,0 10-7-15,0 3-4 0,-6 8-2 16,-7 9-6-16,-8 6-2 0,-16 16-5 16,-8 9-5-16,-13 7 0 0,-10 8-1 0,-6 6-4 15,-6 6-1-15,-6 5-1 0,-7 4-3 16,-4 2 1-16,0 0-1 0,-30 29 3 16,5-8-4-16,-9 8 3 0,-14 17 1 15,-4-3 1-15,6 5 1 0,1-3 1 0,12-4-1 16,7-5 0-16,8 1-1 0,4-4 2 15,8 1-2-15,4-2 0 0,8 7 0 0,12 2 4 16,2 1-7-16,13 14 5 0,1-1-3 16,1-3 1-16,-1 0 0 0,-6-9-2 0,-8-4 2 15,0 2 0-15,-3-3 2 16,-9-4 0-16,-4 1 1 0,-4-7 2 0,-4 0 4 16,-6 3-3-16,-7-5 7 0,-5 1 3 15,-10-2 3-15,-5-4 9 0,1-6-3 0,-2-5 3 16,-5-3 7-16,1-5 1 0,-3-6-1 15,3-3-1-15,-4-7-6 0,3-8-2 16,5-3-7-16,4-4-3 0,7-2-3 0,7 1-2 16,6 0-4-16,6-3-2 0,3 5-2 15,8 3-1-15,1 2-2 0,4 1-3 16,2 6-2-16,4 4-1 0,2 5-1 0,1 6-1 16,2 3-2-16,4 9-2 0,7 3-1 15,-2 6-3-15,3 6-2 0,3-1 1 16,0 2-2-16,2-2 1 0,-2 0 1 0,0-3 1 15,4 0 1-15,-4-8 0 0,0 0 1 16,1-4 0-16,1-4 3 0,1-5-1 16,-1-2 0-16,4-4 1 0,0-3-2 0,-1-4 3 15,0-7-1-15,1-3-1 0,-4-2 3 16,-2-1-1-16,-1-2 0 0,-13 3 1 16,2 0 0-16,-6 5-1 0,-3 1 1 0,-2-2 1 15,-5 5-1-15,-4 2-1 0,-2 2 1 16,-4 4-2-16,-7 4 1 0,1 0 0 15,10 3-1-15,-27 11 2 0,7 0-2 16,4 3 0-16,-2 2-2 0,4 4 2 0,-1-2-2 16,4 5-4-16,4-2-12 0,5 0-12 15,2-1-19-15,7-2-14 0,4 1-18 16,3 0-18-16,5-3-14 0,7-2-8 0,2-6 6 16,3 0 2-16,3-5 9 0,2-3 6 15,6-6 9-15,3 0 10 0,3-4 5 16,3-4 8-16,-2 0 18 0,-1-3 14 0,-1 1 17 15,-5-3 9-15,-8 6 9 0,-4-2 15 16,-7 1 6-16,-3 3 2 0,-8 1 5 16,-4 4-2-16,-4 1 2 0,-6 1 1 0,2 4-4 15,0 0 7-15,-29 8-2 0,12 3-3 16,-2 0-7-16,-2 5 6 0,2 1-9 16,-1-2 0-16,4 2-2 0,-1 0-1 0,2-2-5 15,4-4-1-15,5 3 2 0,0-4-3 16,4-3 1-16,2-1-1 0,0-6 0 15,8 2-2-15,-8-2 0 0,21-5 0 0,-8-4 1 16,4 1-3-16,1-3 2 0,-2 4-1 16,5-3-1-16,-4 2 6 0,2 2 2 15,-3 2-3-15,2 0 4 0,-2 4 1 0,-2 1 1 16,0 2-5-16,1 4 3 0,-2 1-5 16,0 1 1-16,-1 2-3 0,0 1-7 0,0 0-11 15,-2 0-12-15,3 1-21 16,-1-4-26-16,3 2-25 0,-2-3-23 0,1-2-21 15,2-4-22-15,-2-2-346 0,3-2 173 16,3-2 114-16</inkml:trace>
  <inkml:trace contextRef="#ctx0" brushRef="#br0" timeOffset="70306.1716">17496 9171 6 0,'13'-6'126'0,"-3"0"-2"0,1 4-2 16,0 2-1-16,-1 2 1 0,-2 2-6 0,2 1-10 15,4 5-6-15,-4 1-10 0,1 3-7 16,-3 5-10-16,3 0-4 0,-5 3-11 16,1 2-2-16,-3 1-8 0,-2 0-2 15,-2-5-2-15,0 1 4 0,-4-2 5 0,2-2 12 16,-5 0 11-16,3-4 10 0,-2-1 9 16,-1-3 2-16,1-3-4 0,2-3 0 0,4-3-5 15,0 0-7-15,-11-14-8 0,11 4-6 16,2-3-7-16,4-2-9 0,-1-2-4 15,5-4-7-15,3 2-12 0,2-2-16 16,1 2-22-16,6-2-28 0,1-1-29 0,1 3-33 16,1 3-28-16,2 0-19 0,-1 5-16 15,5-1-11-15,-3 5-17 0,0-1-403 16,1 3 202-16,1-1 133 0</inkml:trace>
  <inkml:trace contextRef="#ctx0" brushRef="#br0" timeOffset="70860.7231">18252 9134 380 0,'18'-8'32'0,"-4"3"24"16,-4 0 16-16,-2 1 21 0,-4-1 9 0,-4 5 7 15,0-3 4-15,0 3 4 0,0 0 9 16,-20 8 3-16,4-2-2 0,2 4-5 16,-5 6-8-16,0-1-9 0,-2 6-12 0,-1 2-7 15,6 2-9-15,-2 1-9 0,6 1-6 16,1-2-8-16,7 0-5 0,2-5-8 16,6 1-11-16,5 0-6 0,3-4-10 0,5-3-12 15,2-5-5-15,3-5-4 0,3-6 1 16,5-4-1-16,8-5 0 0,4-8 3 15,13-13 0-15,-2-4 0 0,-5-10 2 0,-3-2 4 16,-5-3 4-16,-4-7 11 0,-8 1 6 16,-7 6 4-16,-7 9 7 0,-2 6 10 15,-8 1 16-15,0 7 8 0,0 3 7 16,-6 6-7-16,0 4-5 0,-6 3-1 0,-2 7-6 16,2 5 8-16,-6 5-8 0,-1 9-8 15,0 5-2-15,-4 8-4 0,3 5-6 0,-2 10-2 16,3 2-4-16,2 3-6 0,5 1-4 15,4-5-4-15,1-4 2 0,3 1-5 0,0-10-1 16,3 0-6-16,1-5-3 0,0-1-1 16,4-8 1-16,3-4 2 0,2-6-6 15,1-2-1-15,4-3-1 0,3-5-5 16,-2 1 1-16,6 1-1 0,1-3 3 16,-3 2-1-16,0 1 0 0,-2 1 2 0,1 2 1 15,-4 4 2-15,6 2-4 0,-5 4 2 16,0 1 8-16,0 1-6 0,0 0-1 0,-2 2 1 15,2-1 1-15,0 1 5 0,2-3 5 16,-1-1 1-16,0-3 3 0,4-2 5 16,-3-5-2-16,3-5 0 0,2-2-1 0,4-8 1 15,-2-4-11-15,-1-2 5 0,-1-4-5 16,3-4-7-16,-3-2-11 0,2-1-16 16,-8 5-19-16,0-1-31 0,-1 0-31 0,-5 2-36 15,2 4-32-15,-4 0-42 0,2 2-36 16,-2 1-580-16,4 1 284 0,1 3 188 15</inkml:trace>
  <inkml:trace contextRef="#ctx0" brushRef="#br0" timeOffset="72064.3341">21054 9182 144 0,'-11'-4'203'0,"-1"-2"2"15,2 1-7-15,-4-1-5 0,4-4-4 16,-1 3-8-16,1-3-11 0,-1 0-12 0,0-2-12 16,1 0-10-16,-2-3-10 0,-4-1-8 15,2 3-9-15,-4-2-11 0,2 3-9 0,-7 1-9 16,1 3-8-16,-3 2-10 0,-5 5-5 15,0 1-7-15,-2 4-6 0,-1 3-4 16,-5 5-7-16,-2 5-7 0,-1 3-5 16,1 2-16-16,4 3 1 0,5 2-6 0,1-1-3 15,6-1 0-15,6-3 1 0,5-1 1 16,4-1-1-16,3-2 1 0,4-2 2 16,4-2-1-16,2-6 1 0,5 0 0 0,1-4 2 15,3 1 4-15,-1-5-1 0,6-5 2 16,0 1 5-16,0-1-4 0,1-4 0 0,-3 2 1 15,6 0-1-15,-6 1-1 0,2-1-9 16,-4 1-2-16,1 1 8 0,-4 4 1 16,2 1-3-16,-3 1 1 0,0 4 2 0,6 1-7 15,-4 2 6-15,1 3 0 0,2 2-2 16,4 0 1-16,-1-1 0 0,2 1 0 16,3-2-1-16,0-1 0 0,5-3 2 0,3-3-1 15,1-2 2-15,3-4 1 0,5-6 5 16,4-5 4-16,3-5 11 0,10-12 4 0,2-3 1 15,-2-10-2-15,-2-2-2 0,-4-7 0 16,0-6-3-16,-3-4-3 0,8-16 5 16,-14 10-7-16,-2-3-4 0,-6-1 2 15,-6 3 1-15,-6 4 5 0,-6 12 6 0,-6 14 6 16,-2 6 2-16,-6 5 1 0,-2 8-4 16,-6 6-6-16,0 7 5 0,-2 3 0 0,-8 10-11 15,0 5 5-15,-5 10-2 0,-5 11-8 16,0 9 6-16,0 18-3 0,0 7-5 15,3 6 3-15,5 3-11 0,6 3 0 0,6-11-4 16,6-8-10-16,6-2-2 0,6 13-8 16,4-12 0-16,3-13-4 0,1-4 0 15,6-5 0-15,4-5-3 0,-5-11-5 16,5-5-10-16,0-7 1 0,-3-2-5 0,5-8 10 16,-2-4 1-16,-1-2 1 0,1-3 5 15,-3 2-1-15,-4-3 6 0,-1 3 4 0,-6-1 2 16,-3 0-1-16,-2 5 5 0,-5-1 3 15,-4 3 4-15,-2 3 9 0,0 0 3 16,0 0 6-16,-19 11 1 0,11-2 4 0,-1 5-5 16,1 0 4-16,0 4-2 0,1 3 2 15,0 2 0-15,3 4 0 0,0-1-8 16,4 4 1-16,0 2 4 0,2 5-6 0,2 3 0 16,2-2-2-16,4 2-12 0,-4 0-3 15,0-2-3-15,0 0-8 0,-1-3 5 16,-3-5-1-16,-2-5-3 0,-2-5 2 0,-5-2 7 15,1-5-9-15,-2-5 6 0,-4-4 10 16,2-5 4-16,-2-5 0 0,1-6 4 0,0-7 0 16,3-5 2-16,2-4-1 0,6-4-2 15,4-10-3-15,4-7 3 0,7-1-8 16,10-15 6-16,5 5 0 0,4 2 0 0,-1 5-4 16,-3 11 4-16,0 9-2 0,-1 6 0 15,-1 3-1-15,-4 5-2 0,-3 3 1 16,2 7 7-16,-6 3-8 0,-3 6 0 0,2 4 3 15,-2 2-3-15,-1 2-2 0,0 5 1 16,0 0-7-16,-1 3-2 0,0 0-5 16,2 2-7-16,-2-3 0 0,1 0 3 0,0-1 0 15,2-3 3-15,-3-5 3 0,6-1 2 16,-2-2 1-16,-1-3 4 0,0-5 8 0,-3-2 4 16,1-2 2-16,-1-5 5 0,-2-1 0 15,-2-2 4-15,-4-1-2 0,-2 0 1 16,-4-2 4-16,-2-1-3 0,-4 2-2 15,-6 2 0-15,-2 0-5 0,-5 4-4 0,-3-1 4 16,-6 3-4-16,3 1-12 0,-1 5-17 16,1 1-23-16,2-2-32 0,1 4-33 0,5 0-44 15,3 2-43-15,2 0-41 0,4-2-35 16,4 2-567-16,6 0 287 0,0 0 188 16</inkml:trace>
  <inkml:trace contextRef="#ctx0" brushRef="#br0" timeOffset="72414.3027">22774 9106 113 0,'20'4'171'16,"-1"-1"3"-16,-4 2-1 0,2 1 2 15,-5 1-5-15,4 2-11 0,-4 0-13 16,-2 3-13-16,-1 1-14 0,-1 2-13 0,-1 3-8 16,-3-1-15-16,0 0-8 0,-4-1-10 15,0 2-5-15,-2 0-7 0,0-5 3 16,0-1 7-16,0-2 12 0,-3 0 14 0,3-4 6 15,0-4 4-15,2-2 5 0,0 0 1 16,0 0-4-16,7-22 1 0,1 8-5 16,3-3 2-16,1-2-6 0,6 1-9 15,0-1-6-15,1 2-3 0,3 2 4 0,-4-1-9 16,2 5-7-16,1 1-3 0,-6 5-7 16,2 1-5-16,-5 4 3 0,1 2-9 0,0 4-4 15,-3 1-3-15,-2 2-10 0,2 3-5 16,-4 0-16-16,0 1-18 0,0 0-6 0,1 1-15 15,-3-4-25-15,-2 1-29 0,2-4-40 16,-2 0-41-16,2-1-49 0,-1-1-42 16,-3-5-38-16,0 0-647 0,8-3 322 15,-8-5 212-15</inkml:trace>
  <inkml:trace contextRef="#ctx0" brushRef="#br0" timeOffset="72540.6606">23338 8913 121 0,'-4'-12'124'0,"2"4"-9"0,-3-3-10 15,3 3-13-15,2-3-6 0,-2 2-31 16,2-2-19-16,2 1-24 0,0 1-23 0,3-5-27 16,1 3-30-16,4 0-146 0,6-5 72 15,0 3 49-15</inkml:trace>
  <inkml:trace contextRef="#ctx0" brushRef="#br0" timeOffset="73061.3958">23641 8631 87 0,'14'-2'126'15,"0"2"18"-15,-4 2 12 0,-2 2 12 16,-2 2 3-16,1 3-1 0,-3 3-4 0,0 2-7 15,-2 4-2-15,1 1-12 0,-3 2-7 16,-5 8-13-16,1-1-13 0,-3 9-11 16,1-2-10-16,-2 2-15 0,0-1-22 15,-2 0-20-15,0-1-23 0,2-4-12 0,0-3-9 16,1-3 4-16,1-4-10 0,1-5-8 16,1-6-6-16,4-2 0 0,2-5 2 0,-2-3 2 15,0 0 4-15,20-9 5 0,-10-3 7 16,4-3 3-16,4 1 6 0,3-10 3 15,0-1 0-15,6-5 2 0,3-1 4 16,2-1 6-16,15-12-1 0,-3-1 5 0,-1 1-1 16,-7 3 1-16,-7 9 2 0,-1 2 4 15,-8 3 5-15,2 2 8 0,-8 6 9 0,4 2 0 16,-6 2-3-16,-3 4-5 0,-3 5 0 16,-4 2-3-16,-2 4 0 0,0 0-2 15,0 0-1-15,-6 28-1 0,2-12-3 16,-5 5-1-16,1 4-2 0,2 3-2 15,-3 6-2-15,-2 0-3 0,3 1-4 0,0 1-2 16,1-2-3-16,2-4-5 0,1-2 0 16,2-4 1-16,2-2 0 0,0-4-6 0,2-4 2 15,2-5-1-15,8 1 0 0,-4-6 0 16,2-4-1-16,3 0 0 0,4-4-1 16,0-1 1-16,2 2 1 0,0-3-1 15,3 3 0-15,-4-1 1 0,-1-2-1 0,2 4 1 16,-2 1 0-16,-3 2 0 0,0-1 0 15,-2 6 0-15,1 2 2 0,-2 1-2 0,-3 3-5 16,1-1-10-16,-3 3-10 0,-2-1-22 16,2 1-25-16,-2 1-24 0,4-3-31 15,-4 4-26-15,2-5-18 0,2 1-19 16,-2-5-502-16,1-1 235 0,2 0 156 0</inkml:trace>
  <inkml:trace contextRef="#ctx0" brushRef="#br0" timeOffset="73530.2151">24602 8997 65 0,'2'-5'157'0,"-2"-1"6"0,2 2-2 0,-2 4-3 15,2-6 3-15,-2 6-2 0,0 0-4 16,0 0-13-16,4 19-10 0,-2-7-11 0,-2 1-12 16,2 2-11-16,0 0-11 0,0 3-12 15,3-1-10-15,-3-1-7 0,4 1-6 16,-4-4-6-16,3 2-8 0,-1-6-7 15,2 1-5-15,-1-3-4 0,1-1-1 0,0-4-2 16,2 1-3-16,2-3 0 0,-2 0-1 16,0-3 1-16,0 1-3 0,3-2 1 0,0 1 2 15,-1-1-4-15,1 0 0 0,-1-2-2 16,1 4-1-16,-2-2-1 0,1 0 1 16,-2 3-3-16,-8 1 1 0,18 1 0 15,-10 3-4-15,-2 4 4 0,1 0-6 0,-1 1-1 16,-2 3 0-16,2-1-3 0,-1 3 0 15,1-3-3-15,-1 2-3 0,1-3 2 16,0-1 3-16,0-2-2 0,2-1 2 0,2-4-1 16,0 1 4-16,5-6 1 0,-1-3 1 15,4 1 5-15,2-6 6 0,4 0 5 16,4-1 7-16,-3 0 5 0,3-3 1 0,-4 4 5 16,2 1-2-16,-1 3 1 0,-1 1 2 15,-6 2-2-15,0 4-6 0,-1 4-3 16,-3 3-4-16,2 1-4 0,-6 4-6 15,-2-1-14-15,-2 2-19 0,-2 2-25 0,0 1-34 16,-8 0-44-16,2 2-44 0,-2-3-54 16,-6 1-523-16,-5-2 254 0,-2-2 167 0</inkml:trace>
  <inkml:trace contextRef="#ctx0" brushRef="#br0" timeOffset="73867.5106">21270 10062 35 0,'-19'20'224'0,"13"-3"16"0,12-3 18 16,6-3 3-16,12-4-7 0,11 2-12 15,25-5-11-15,33 2-11 0,17-5-18 16,33 1-12-16,11-5-25 0,11 3-3 0,11-3 10 15,12 7 2-15,11 2-4 0,4 2-5 16,41 3-10-16,-52 5-8 0,-2 0-13 16,1 4-14-16,-9-1-12 0,-6 2-12 0,-18-1-10 15,-9-2-10-15,-20-3-13 0,-34-4-18 0,-12 0-16 16,-22-5-15-16,-13-2-11 0,-11 0-20 16,-7-2-20-16,-8-2-24 0,-2 0-28 15,-4-2-32-15,-7-4-41 0,-3 1-47 0,-6-1-40 16,-4-2-41-16,-4 0-801 0,-9-4 371 15,-9-4 245-15</inkml:trace>
  <inkml:trace contextRef="#ctx0" brushRef="#br0" timeOffset="74663.1744">14442 10153 70 0,'0'0'190'0,"0"0"5"0,19 3-9 16,1-6-5-16,23-3-12 0,17-3-4 15,30-5-5-15,36-6-7 0,9 0-13 0,13-1-3 16,11 3-10-16,10-1-8 0,7 0-10 16,4 4 0-16,0-1-5 0,2 3-7 15,0 3-4-15,2 1-7 0,-7 2-6 0,-5-1-11 16,-11 3-7-16,-5-1-5 0,-12 0-7 16,-27 1-2-16,-12 2-7 0,-9-1-5 0,-24 0-4 15,-17 1-5-15,-10 0-6 0,-10 3-3 16,-3-2-1-16,-6 2-8 0,-3 0-3 15,-4 0-10-15,-4 0-16 0,-3 0-18 16,-4 0-29-16,0-1-27 0,-8 1-32 0,0 0-33 16,0 0-47-16,0 0-627 0,0 0 283 15,0 0 187-15</inkml:trace>
  <inkml:trace contextRef="#ctx0" brushRef="#br0" timeOffset="82805.4755">8540 9814 26 0,'0'0'110'0,"-2"-3"-7"0,2 3 1 15,0 0 3-15,4 22-4 0,-2 2 2 0,5 18 3 16,-3 12-1-16,4 36 6 0,1 13-8 16,-5 26 0-16,1 8-4 0,-5 10-3 15,-2 7 3-15,-3 7 4 0,-8 0-5 16,-4 7-2-16,-8 38-10 0,0-44-5 0,-3 4-9 16,-10 31-6-16,7-42-3 0,-3-7-9 15,-5-1-7-15,3-4-1 0,0-10-7 16,1-7-3-16,3-12-6 0,2-8-6 0,7-27-10 15,3-6-10-15,4-17-13 0,6-15-15 16,-4-5-13-16,6-6-21 0,0-7-23 16,3-6-18-16,1-7-18 0,0-4-16 15,0-11-14-15,4 5-23 0,-2-25-388 0,2-1 189 16,4-12 125-16</inkml:trace>
  <inkml:trace contextRef="#ctx0" brushRef="#br0" timeOffset="83742.1989">8845 9881 31 0,'0'0'98'0,"-6"-5"-8"0,6 5-3 0,-2-2 2 16,2 2-9-16,0 0-7 0,-7-6-8 16,7 6-3-16,0 0-4 0,-4-5-1 0,4 5-11 15,0 0-4-15,-2-3-5 0,2 3-3 16,0 0-1-16,0 0-6 0,-7-4-3 16,7 4-1-16,0 0-5 15,-2-6-3-15,0 3 8 0,2 3-4 0,0 0-4 0,-4-6-1 16,4 6-1-16,-2-4-5 0,2 4 6 15,-4-4-3-15,4 4-5 0,0 0-3 16,-11-4 0-16,11 4 9 0,-7-1-12 0,7 1 2 16,0 0-3-16,-6-2 2 0,6 2-5 15,0 0 1-15,0 0 2 0,0 0-2 16,0 0 5-16,24-4 12 0,-1 2 10 0,13 0-4 16,19-5 19-16,29-3-1 0,14-5-3 15,34-4 5-15,16-1 4 0,13-1-1 16,11 1 8-16,60-4 0 0,0 5 5 0,7 6 1 15,7 0-5-15,0 2-2 0,7 5-4 16,-2-2-2-16,-48 3-6 0,2-1 5 16,5 4 1-16,-5-2-4 0,-6 2 3 0,-11-2-2 15,-10 1-7-15,-19-1-1 0,-18 0-3 16,-34-2 4-16,-10 2 1 0,-26 1 1 16,-13-1 16-16,-13 2 7 0,-3 0 8 15,-11-2 2-15,-1 1-12 0,-8-1-2 0,-4-2-11 16,-1 0-3-16,-4 1-3 0,-2 0-4 15,-5-1-6-15,-2-2-2 0,0 4-1 0,0-2-3 16,-2 0-4-16,0 2-2 0,-2 4-3 16,5-5-2-16,-5 5 5 0,0 0-4 15,0 0-1-15,11 22-5 0,-7-3 1 16,2 8-1-16,2 12 0 0,3 10 2 0,4 29-4 16,2 14 3-16,2 26 2 0,0 9 2 15,-5 7 3-15,2 8 2 0,-4 7 0 0,-3 9 2 16,-1 8 1-16,-4 5 0 0,-4 3 0 15,-4 2-2-15,0-1-2 0,-2 3-3 16,1-6 1-16,-1-8 0 0,0-10-9 16,2-13-2-16,0-10-4 0,-1-31-6 15,3-4-6-15,2-12-8 0,-3-15-10 0,1-14-9 16,2-11-11-16,-2-5-6 0,0-6-9 0,0-4-11 16,0-4-8-16,-2 0-2 0,0-8-17 15,-4-2-18-15,-1 0-16 0,-2-5-23 16,-3-3-14-16,-5-3-18 0,-7-2-455 0,-6-2 221 15,-4 2 146-15</inkml:trace>
  <inkml:trace contextRef="#ctx0" brushRef="#br0" timeOffset="84713.0361">8058 13421 5 0,'-13'0'74'15,"2"0"-1"-15,-2 0-8 0,1 0-4 16,0 0 4-16,0-2-3 0,0-1-4 0,-3 2 3 16,2 0-6-16,-4-4-7 0,3 1-5 15,-2 2 1-15,2-1-9 0,0-1 0 16,0 2 0-16,2-2 2 0,1 3 1 0,1-2-12 15,1 1 5-15,0-2-7 0,3 2 0 16,6 2 7-16,-6-6 11 0,6 6 7 16,6-7 5-16,5 3 4 0,8-4 8 0,6 2 7 15,15-4 0-15,16 0 3 0,28-1 3 16,16 1 7-16,31 1 0 0,11 3 0 16,8 2-1-16,11 4-3 0,2 4-1 0,6 2-2 15,10 3-1-15,3 3-1 0,2-3-3 16,6 4-3-16,0-1-2 0,1 0 0 15,-1-4 0-15,-4-2-3 0,-2 0-1 0,3-6-2 16,1-4-2-16,-4-4-2 0,-2 1-6 16,-2-5-4-16,-4 3 2 0,-7-2-7 15,-7 1-7-15,-8 1-2 0,-8 1-6 16,-10 0 0-16,-33 5 1 0,-6-3 1 0,-6 2-1 16,-20 2 3-16,-15 1 0 0,-7-2-5 0,-3 3 2 15,-3-3-3-15,-7 1-5 16,4 0-1-16,1-2-2 0,-1 0-1 0,0-2-3 15,1-1-2-15,1-1-1 0,-3 2-1 16,2-1-2-16,-1-2 1 0,-4 3-3 0,2-1-2 16,0 1 6-16,-8 1-4 0,-1 2-3 15,-3 0 1-15,-3 2-5 0,-1 0 2 16,-2 1 7-16,-2 0-2 0,-4 0 3 0,1 1-1 16,-4 0-5-16,-2 4 4 0,-1-1-1 15,-2-1-1-15,-2 2 2 0,0-2-1 16,-2 2-3-16,-2-5-4 0,-2 11 5 0,2-8-1 15,0-3 2-15,-2 7-1 0,2-7-4 16,-2 4 2-16,2-4 0 0,-4 4-7 16,4-4 1-16,0 0-8 0,0 0-3 0,0 0-11 15,-17-9-15-15,13 3-18 0,-5-2-21 16,1 0-30-16,-1-6-26 0,-3-2-30 16,-1-2-38-16,-2 2-38 0,-1-7-706 0,-6 2 322 15,1-3 212-15</inkml:trace>
  <inkml:trace contextRef="#ctx0" brushRef="#br0" timeOffset="91056.1593">8756 13034 2 0,'9'-10'18'0,"-1"1"-1"15,2 0-3-15,2-3 2 0,-2-1-8 16,0 1-3-16,3-1 0 0,-2-2 2 15,1 5-1-15,-1-3-2 0,-1 1-2 16,1 0 2-16,0 0 5 0,-1-2-3 0,0 3 3 16,0-5 3-16,0-1 7 0,-2 2 6 15,1-4 2-15,-1-2 2 0,1-2 9 0,-1-2 0 16,-1-2-4-16,-1-1 3 0,2-4-1 16,-2 0 0-16,2-4-5 0,-2 3 1 15,2-3-5-15,-2-1-1 0,0 3 6 16,1-1-9-16,-1 2 3 0,3 0-5 0,-3-1 5 15,-2 5-2-15,3 3-1 0,-3-1-4 16,2 1-3-16,-2-1 3 0,0-1 0 0,1 2 4 16,0-3 4-16,-1 1-1 0,0-1 5 15,0-1-1-15,0-3-5 0,-2-2 4 16,2-4-5-16,-2 1-2 0,0-2 2 16,3-2 1-16,-3 1-3 0,3-2 12 0,1 0-9 15,-2 1-1-15,0 2 2 0,3-1-9 16,-3 4 0-16,2-3 8 0,0 1-2 0,1 3 4 15,-3 1-1-15,3 0 1 0,-1-1-4 16,0-1 0-16,2 3-4 0,-2-2 5 16,2 1-12-16,0-1 2 0,-2 2-2 15,0 2-3-15,3 0-2 0,-1 0 7 0,-1-2 2 16,1 7-7-16,-1-1-2 0,-3 4-1 16,2-3 1-16,0 2 0 0,0 0-1 15,0 3-1-15,-2-3 0 0,0 1-1 0,0 2 1 16,-2-3-1-16,2 1 1 0,-2 0-5 15,0-1 2-15,0 3-2 0,0 1 3 0,0 1-1 16,1-3-1-16,-1 3-3 0,0 1 0 16,0-2 5-16,0 0-1 0,0 2 2 15,1 2-3-15,-1-2 1 0,0 4-1 16,0-3-2-16,0 1 1 0,2 2 1 0,-2-4-7 16,3 4 12-16,-1-2-2 0,0 1-6 15,2 1-1-15,-2 0 4 0,3 2 0 0,2-1-3 16,-3 0-2-16,2 1 6 0,3 1 2 15,-3 0-2-15,3-1 1 0,-1 2 3 16,1 1-8-16,-1 0 4 0,4 1 1 16,-2-1-1-16,0 1-3 0,4-1 5 0,-2 0-4 15,1 3 0-15,4-4 2 0,0 1 1 16,1 2-3-16,0-1 3 0,-3 2 0 0,5 1-1 16,-4 0-4-16,2 0 7 0,-2 5 1 15,4-4-7-15,-3 4-1 0,0-1 0 0,0-1 1 16,-2 3-2-16,2 3 0 15,-2 0 3-15,-2-1 0 0,0 4-2 0,-3 0-2 16,1 1 2-16,0 3 0 0,-5-1 3 16,3 3 1-16,-3 3-3 0,-1 0 3 0,1 6-1 15,-1 1-2-15,-1 3 2 0,-2 0-1 16,2 5 3-16,-4 0-4 0,2 0-1 16,-2 1 2-16,0-1-2 0,1 0 5 0,0 3-2 15,-3-3-3-15,0 1 4 0,0-1-1 16,-3 1 3-16,3 0-6 0,-3 1 3 15,-1-1-6-15,0-1 8 0,-2 2-4 16,0 2 1-16,-3 1 7 0,-1 0-5 0,1 2-1 16,-2-1-2-16,1 0 0 0,0 3 1 15,-2-5 0-15,4 5-3 0,-2-4 3 0,0 11-3 16,-1-3 5-16,0-4 2 0,3 0-3 16,-3 7 3-16,1 0-2 0,-2-2 2 15,2 0-5-15,2-4 0 0,-2 4 5 16,-2-6 7-16,0 6-5 0,1-7 1 0,1 7-1 15,-3 0 0-15,0-2 1 0,3 2 2 16,-2 1-2-16,-2-1 0 0,4 2 0 0,-3 2-1 16,0-2 1-16,3 0 2 0,-3-1-1 15,3 1-1-15,-2-1 3 0,2 1 1 16,0-2-3-16,2 0 2 0,-1-4 6 16,0 0 4-16,1-1 5 0,1 1 3 0,-1-5 0 15,2 1 2-15,-2-1 2 0,1-1 2 16,0-3 0-16,3-3-2 0,-2 0 1 0,2-3-1 15,0 2-1-15,0-2-2 0,2-1-5 16,-1-2-1-16,1-1-4 0,2-1-1 16,2-1 0-16,-2 2-2 0,3-2-1 0,1 1-1 15,0-4-4-15,2 4 2 0,-2-3-6 16,2 4 2-16,1-5 0 0,2 6-1 16,-3-5-1-16,4 0-2 0,-3 1-2 15,1-3 2-15,1 0 0 0,-1 0-2 0,3 1 1 16,-3-3-3-16,4-2 3 0,2-1-4 15,0-1-4-15,1 0 2 0,2-3 1 0,0 1-6 16,0-1-1-16,4-1-3 0,0-2 0 16,1-3 0-16,0 0-5 0,2 0 3 15,4-3-7-15,-1-2 2 0,3-1 3 16,-4-2 1-16,5-2-1 0,-3-1 1 0,-2-1 1 16,2-3 2-16,0-3 1 0,-1 0-1 15,1-1 4-15,-4-2 0 0,1-3 0 16,0 2 2-16,-2-3 2 0,-1-1 3 0,-4-3 3 15,2 1 4-15,1-6 5 0,-3-4 4 16,-4 2 3-16,-2 2 4 0,1 0 6 0,0-4 2 16,-5 2-1-16,1-4 1 0,-1 2 2 15,-2-2 1-15,-2-2-2 0,0 0-2 16,-1-2-2-16,2-7-2 0,-3-1-1 0,-2 6-3 16,0-1 3-16,2-7 1 0,-4-1-1 15,2 0 3-15,-2-3-9 0,-1 0-1 16,3-3-2-16,-2 0 2 0,2 0-2 15,2 0 1-15,-2 2 1 0,3 1-2 0,1 2-1 16,-2 2 0-16,2 0-1 0,-2 2-3 16,2 2 0-16,-2 5-1 0,2 0 0 0,0 1 1 15,1 1-3-15,-1 1-1 0,1 0 1 16,-1 0 0-16,0 2 0 0,2 0-4 16,-2 2 1-16,1 0 1 0,1 2-2 0,0 1-1 15,-2 3 1-15,3 1-2 0,-2 3 1 16,1 1-2-16,0-1 2 0,-2 1-1 15,4 0-1-15,1 1 1 0,0-1-1 0,1 2 3 16,1 3-3-16,-1-2-1 0,5-2 2 16,-2 3-1-16,-1 1 0 0,0 3-2 15,0 0 1-15,0 1 1 0,1-1 0 0,0 2 4 16,0 1-5-16,-1 1 2 0,4 2-2 16,-2-1-1-16,0 1 4 0,2 0 2 0,1 2-2 15,-1-1-4-15,2 0 1 0,-4 1 1 16,3 2 0-16,0-1-1 0,2 1 1 15,-2-2-2-15,-2 4-1 0,1 0 1 16,0 1-2-16,-2 0 7 0,1 1-6 0,0 1 1 16,-4 2 0-16,1-2-2 0,1 2 1 15,-2 1-1-15,-1-2 0 0,3 3-2 16,-4-1 2-16,1 2-1 0,-2 3 5 0,3 0-4 16,-3 0-1-16,1 4 1 0,0 0 2 15,-1 4-1-15,-2 3 2 0,2 2 0 16,-1 3-1-16,0 3 1 0,-3 2 1 15,0 1-1-15,0 3 2 0,0 3-3 0,-2 0 5 16,-2 1 2-16,0 9-5 0,-2 0-1 16,2 2 3-16,-4 0-4 0,0 6 1 0,0-1 0 15,0 2 1-15,-1-1 1 0,3-5 0 16,-3-1 0-16,3 7 3 0,-2 3-3 16,0-1-1-16,0 0 1 0,-2 5 0 0,-2 16 1 15,-2 0-3-15,4-9 2 0,-2-8-1 16,-5 18-3-16,-1-1-2 0,-2 0 0 15,0-3 0-15,-4 1 0 0,4-3 1 0,1-13-2 16,0-4 2-16,2-2-1 0,1 0 2 16,-2-2-1-16,4 2 1 0,2 0 1 0,0 0 0 15,1-1 2-15,3-7 0 0,-1 9 1 16,1-9 1-16,2 2 1 0,4-2-1 16,-4 2-1-16,4-2 0 0,0-2 0 15,3-1 0-15,-1 0-1 0,0-2 1 0,3 2 0 16,-3-4 1-16,2 1-2 0,2-3 2 15,-2 2 0-15,6-4 0 0,-2-1-2 0,-2-5 3 16,5 3-2-16,0-4 1 0,0-4 0 16,-1 1-1-16,4-4-1 0,-2 0 0 15,0-2-2-15,4-1 4 0,-1-4 0 16,-3-1-1-16,4-3 0 0,0-1 1 0,0-1-1 16,0-4 0-16,1 2 0 0,1-4-2 15,0-2 0-15,2-3 0 0,1-3-1 0,1 1 0 16,-2-5-4-16,6-1 0 0,-2-2 2 15,1-4-3-15,-1 2 1 0,-4-3-3 16,4-2 0-16,-3-1 4 0,-1 1-1 16,-4-3 0-16,0-1 1 0,-4-3 4 0,1-3-2 15,-2-1 2-15,-4-1-1 0,-1-4 0 16,-4-2 5-16,2-7-1 0,-4-5 2 16,0-1-2-16,-2-2 4 0,0-5 1 0,2 0 1 15,-4-20-6-15,2 13 0 0,2 9 1 16,0-1 2-16,4-20 1 0,-2 5-1 0,0 10 1 15,0 8 1-15,0 0 0 0,-2-2 2 16,2 2 0-16,-2-2-1 0,3 3 0 16,-1 0-3-16,-2-1 7 0,0-3-7 15,3 5-2-15,-1-1 0 0,2 0 0 0,3 3 0 16,-1-1-4-16,9-9 0 0,0 7 7 16,2 12-8-16,8-14 2 0,3 5-2 0,-1 9 3 15,8-5-1-15,-3 11 1 0,-2 6-4 16,1 2 1-16,1 1 2 0,0 3-3 15,2 3 1-15,-5 1 0 0,1 4 2 16,-2 2-2-16,-3 2 0 0,1 0 1 16,-2 3 0-16,-3 2 0 0,0 2-1 0,0 3 0 15,-1 2 1-15,-4 0 0 0,2 3-1 0,-3 3 1 16,1 0 0-16,0 2 1 0,-2 6 0 16,0-2 2-16,-2 4-2 0,1 2 1 15,-3 3 1-15,-1 1 2 0,-2 2-4 16,1 1 3-16,-4 3-2 0,0 2 1 0,4 7-1 15,-6 0 1-15,2 3-1 0,0 3 2 16,-2-1-2-16,-1 5 3 0,1 8-3 16,-4-6 2-16,2 11-1 0,0 0 1 0,-2 4 0 15,0 21 2-15,0-12-2 0,0-7 1 16,-2 21 0-16,0-4 2 0,0 0 3 0,-3 0 1 16,-1-2-2-16,0-1 1 0,-2 0 1 15,1-12 1-15,0-10 0 0,-1 19 0 16,0-10-2-16,2-9 1 0,-3 0 1 15,2 2-3-15,-1-3 0 0,2 1 1 16,-1-3-3-16,5-8 0 0,0-1-1 0,0-3 0 16,2-3-2-16,0-4-2 0,2 0 1 0,0-5 1 15,0-1-1-15,5 0-2 0,-1-5-1 16,0 1 0-16,1-5 0 0,2 1-2 16,3 0-3-16,-2-5-1 0,2 3-1 15,-2-7-4-15,2 4 3 0,-1-3-2 0,2-1 2 16,0-2-1-16,1-3-1 0,-1 1 2 15,4-2-1-15,0-2-2 0,0-1-4 16,2-2 1-16,2-1-1 0,-2-4-1 0,5 0 6 16,-1-3-5-16,-2-1 0 0,2-3 2 15,-1-1-1-15,0-4 1 0,0-4 1 16,1-3 8-16,-3-1 4 0,-6-3 6 0,3-3 1 16,-4-2 6-16,-1-1-3 0,-1-3 3 15,-1 0 4-15,-4-2 0 0,1-2 2 16,-2-1-1-16,-3-3 1 0,-2 0 3 0,-2-7 0 15,0-2 1-15,-3 0-1 0,-4-1 4 16,-1-17-3-16,-1 12-2 0,3 6-2 0,-1 0-1 16,-4-19-4-16,1 3 1 0,2 12 4 15,-2 8-6-15,4 2 0 0,-2-1 0 16,4 0 2-16,-3 3-4 0,0 0 0 16,3-3-1-16,0 2-1 0,-1-1 1 0,-1 0-2 15,6 5-1-15,-2 1-1 0,0 0 0 16,4 1-1-16,0 1-1 0,0 0 0 15,0 2 0-15,4 2-3 0,-2 0 1 0,2 1 0 16,2-1-1-16,-2 4 1 0,3-2 2 16,1 3-5-16,1-1 0 0,2 3 4 15,1-2-2-15,0 2 0 0,2 1-1 0,0 0 1 16,1 2-3-16,-2 4 0 0,0 5 1 16,-1-4-2-16,1 3 2 0,-2 5 1 15,-3 1-4-15,2 1 0 0,-3 2-3 0,2-2 5 16,-3 3-2-16,-2 1-3 0,0 0-1 15,0 5 1-15,-1-3-2 0,1 4-5 16,-4 2 0-16,0 0-11 0,4-4-9 0,-4 4-15 16,0 0-26-16,0 0-38 0,0 0-44 15,0 0-39-15,-11 12-24 0,7-9-604 16,-2 1 281-16,4 0 184 0</inkml:trace>
  <inkml:trace contextRef="#ctx0" brushRef="#br0" timeOffset="96217.5361">15669 13693 67 0,'0'0'85'0,"0"0"-1"15,0 0-2-15,0 0-6 0,-11 0-1 0,11 0-4 16,0 0-4-16,0 0-4 0,0 0-5 16,0 0-6-16,0 0-7 0,0 0-7 15,-6 4-7-15,6-4-6 0,0 0-10 0,-6 4-7 16,6-4-14-16,0 0-17 0,-4 3-20 16,4-3-23-16,0 0-208 0,0 0 93 15,0 0 62-15</inkml:trace>
  <inkml:trace contextRef="#ctx0" brushRef="#br0" timeOffset="96580.2084">15690 13589 12 0,'-2'8'140'0,"0"3"-12"0,0 0-5 16,4-2-11-16,2 4-8 0,1 3-11 15,1-3-7-15,4 0-8 0,-1 1-7 0,6 1-2 16,-3-4-15-16,3-1-1 0,2-3-4 16,2-1-6-16,1-2-1 0,-2-2-7 15,4-2-6-15,-1-2-1 0,0-2-3 0,2-2-4 16,-3-3 1-16,-2 0-2 0,-3-3-1 15,-2-1-6-15,-5-2-2 0,-3-1 3 16,-3 1-8-16,-4 0 4 0,-5 0-2 0,-3 2-1 16,-5 1-1-16,-4 0-3 0,-3 5-5 15,-1 1-9-15,-4 1-14 0,4 5-10 16,-3-1-6-16,5 1-20 0,0 0-18 0,0 0-22 16,5 0-300-16,6 0 136 0,4-1 90 15</inkml:trace>
  <inkml:trace contextRef="#ctx0" brushRef="#br0" timeOffset="96989.4001">18014 12358 133 0,'-8'7'156'0,"-3"0"-2"16,5 2-11-16,0 0-12 0,2 1-13 15,2-1-12-15,-2 3-8 0,4-1-11 16,2 0-13-16,0-3-7 0,2 3-4 0,0-3-4 16,4-2-11-16,1-1-1 0,-1-3-6 15,5-2-3-15,-2-2-7 0,-1-1 1 16,-2-3-4-16,1 0 0 0,-4-3-1 16,-1 1-7-16,-6-4-1 0,-2 3-5 0,-6-1-16 15,0-3-15-15,-9 2-33 0,-9-2-49 0,-4-3-49 16,-3 1-344-16,-9-2 167 0,-3-2 111 15</inkml:trace>
  <inkml:trace contextRef="#ctx0" brushRef="#br0" timeOffset="97390.4261">16040 11375 18 0,'-4'28'158'0,"0"-5"-19"0,1-2-15 16,0-4-11-16,6-2-5 0,0 0-14 0,1-3-5 15,2-3-5-15,2-2 6 0,0-1-3 16,5-3-5-16,-2-3-5 0,4-5-6 0,1-3-4 16,2-4-9-16,-4-5-8 0,-1 0-3 15,0-4-2-15,-3-2-6 0,-3 0-3 16,-3 0-1-16,-4 3-5 0,-4 1-5 0,-3-3 2 16,-5 4-2-16,-6 4 1 0,-4-2-10 15,-6 3-1-15,-6 1-3 0,1 3-2 16,-4 3-13-16,-3 3-14 0,6 1-19 15,0 2-20-15,5 2-24 0,1 3-29 0,5 1-30 16,6 1-357-16,6 3 169 0,5 0 111 16</inkml:trace>
  <inkml:trace contextRef="#ctx0" brushRef="#br0" timeOffset="97766.6555">18518 11176 60 0,'-4'-8'128'0,"2"-3"6"16,-2 4 4-16,0 1-10 0,-3 2-3 0,0 1-8 15,7 3-11-15,-10 2-6 0,10-2-15 16,-8 7-6-16,8-3-7 0,0-4-2 16,4 14-6-16,2-9 1 0,2-2 2 0,8 3 0 15,-2-2 2-15,3-2-1 0,3-2-7 16,-4-2-2-16,6-2-5 0,-6-2-10 0,-1-1 4 16,-2-1-7-16,-2-3-2 0,-7 2-5 15,-2-3-5-15,-4 2-3 0,-5 1-10 16,-3-3-18-16,-5 3-23 0,-6-1-23 15,-7 4-30-15,-2 1-29 0,-3 3-30 0,-9-2-25 16,-7 4-394-16,0 4 189 0,-15 0 125 16</inkml:trace>
  <inkml:trace contextRef="#ctx0" brushRef="#br0" timeOffset="98114.9114">15904 12281 75 0,'-21'13'176'15,"6"-3"4"-15,3-2 0 0,0 1-4 0,6 1-8 16,4-2-8-16,0 0-6 0,0 3-8 16,4-3-9-16,0 4-13 0,6 0-11 15,4-2-9-15,0-2-11 0,3 0-9 16,0-2-7-16,6-2 0 0,1-2-6 0,-2-2-1 15,4-2-9-15,1-3-3 0,-1-4-5 16,-2 0-4-16,0-5-3 0,-5-3-5 0,-3 1-3 16,-5-6-4-16,-4 3-2 0,-5-2-8 15,-5 0 1-15,-6 3-2 0,-3-1-6 16,-3 1-3-16,-9 3-10 0,-4 1-11 0,1 0-20 16,1 5-19-16,2 1-20 0,2 2-22 15,0 0-21-15,7 1-35 0,3 3-28 16,3-3-19-16,4 2-501 0,5-1 235 15,2 4 156-15</inkml:trace>
  <inkml:trace contextRef="#ctx0" brushRef="#br0" timeOffset="98438.4901">17504 11521 23 0,'0'0'158'0,"0"0"-1"16,-10 13-6-16,8-4-16 0,-2-2-5 15,2 1-14-15,2 2-7 0,0-3 0 16,2 2-9-16,4-1-6 0,0-1-5 0,3-1-4 16,-1-2-1-16,5-1-6 0,-2 0 2 15,3-6-12-15,-2 0-5 0,2-3 2 0,-2-1-6 16,-1-5-6-16,-5 0-7 0,0-1-3 15,-1 0-5-15,-5-2-6 0,-2-2-5 16,-3 3-11-16,-3 1-14 0,-5 1-9 16,1 3-13-16,-4 3-19 0,2 0-18 0,-5 6-26 15,2 0-17-15,-4 4-22 0,1 2-22 16,0 2-413-16,-2 5 189 0,5 2 125 0</inkml:trace>
  <inkml:trace contextRef="#ctx0" brushRef="#br0" timeOffset="98763.7592">16945 12855 134 0,'-2'9'149'15,"2"0"-5"-15,2 0-10 0,2-2-10 16,6 1-13-16,0-1-4 0,2-1-11 0,5 0 2 16,3-3-14-16,-2-1-5 0,2-2-7 15,0-2-3-15,0 1-4 0,1-3-4 0,-4 0-4 16,0-2-9-16,-3-1-4 0,-2-1-4 16,-4 1-6-16,-2-2-6 0,-6 2-6 15,-2-1-8-15,-2 3-8 0,-4-1-14 16,-4 2-12-16,0 2-20 0,0 0-23 0,-4 2-26 15,4 0-24-15,-1 2-35 0,-2 0-308 16,4 2 155-16,3 0 103 0</inkml:trace>
  <inkml:trace contextRef="#ctx0" brushRef="#br0" timeOffset="99066.8571">18150 13589 72 0,'0'0'165'0,"-2"5"-10"16,2-5-5-16,2 3-16 0,-2-3-6 15,7 6-13-15,-7-6-11 0,12 0-7 0,-2 0-11 16,4 0-8-16,2-1-6 0,3-4-8 15,1 2-10-15,2-2-3 0,0-1-7 16,1-2-1-16,-2-1-10 0,-4 2-6 0,-2 1-7 16,0-1-16-16,-5-2-18 0,1 3-19 15,-5-2-16-15,-1 1-21 0,-5-1-24 16,0 0-31-16,-2-1-321 0,-1 0 151 0,1-3 101 16</inkml:trace>
  <inkml:trace contextRef="#ctx0" brushRef="#br0" timeOffset="99414.1879">19526 12306 3 0,'0'0'173'16,"0"0"-6"-16,0 0-2 0,0 0-7 15,0 0-8-15,-24 8-10 0,20 0-8 0,0 1-14 16,0 0-15-16,2 1-7 0,0-1-12 16,0 3-10-16,2-2-3 0,2-1-5 0,0 1-6 15,0-2-4-15,2-1-3 0,0-1-5 16,2-3-4-16,-2-1-6 0,-4-2-4 16,14-2 0-16,-14 2-6 0,6-12-1 15,-4 5-4-15,-2-2-2 0,-2 0-2 0,-4-1-7 16,-3-2-9-16,-2 0-4 0,-3 3-11 15,-4-1-13-15,-2 1-15 0,-4-1-10 16,-1 3-20-16,-3-1-21 0,3 2-18 0,-3 1-22 16,0-1-33-16,-1 1-349 0,4 0 175 15,-2 0 114-15</inkml:trace>
  <inkml:trace contextRef="#ctx0" brushRef="#br0" timeOffset="99796.1352">19056 11958 2 0,'-11'-2'141'0,"11"2"3"0,-10 0-6 16,10 0-2-16,-11 3-9 0,9 2-7 15,2-5-8-15,-2 5-10 0,2-5-3 16,2 7-9-16,-2-7-7 0,9 7 0 0,-1-6-4 15,-2 1-2-15,3 1-8 0,-1-3-1 0,2 0-10 16,-10 0-6-16,16-6-2 0,-8 4-7 16,-2-1-3-16,-2 0-7 0,1-1-6 15,-5 4-12-15,2-7-15 0,-2 7-17 16,-11-6-21-16,3 6-16 0,-4 0-21 109,-2 1-22-109,-2 4-21 0,-3 0-27 0</inkml:trace>
  <inkml:trace contextRef="#ctx0" brushRef="#br0" timeOffset="112611.396">8760 9999 32 0,'-6'-2'45'0,"6"2"-4"0,-10-2 0 16,3 0-1-16,0-1-5 0,-1 0 3 16,0 2-5-16,0-1-1 0,-2 0-1 15,2-2-5-15,-2 2 0 0,2-2 2 16,-3 3-3-16,0-3 0 0,0 2 3 0,3-2-1 15,-2 2-3-15,2-1 0 0,-4-2 1 16,4 1-2-16,0 1-5 0,-3-1 3 0,0 1-1 16,3-2-1-16,-3 2-5 0,3-1 2 15,0 0-5-15,-4 1 3 0,4-3 1 16,0 3 4-16,0-2-4 0,-1 2 2 16,0 1 11-16,-1-3-8 0,4 1-1 0,-3 1 0 15,3-2 10-15,-3 4-8 0,3-4 4 16,-1 4 0-16,3-3 0 0,-2 2-8 0,6 2 1 15,-8-3-2-15,8 3-5 16,-8-3-3-16,8 3-2 0,0 0-6 0,-10-3 2 16,10 3 2-16,0 0 1 0,0 0-4 15,0 0 3-15,0 0 5 0,30-4-7 0,-13 2 3 16,4-2-4-16,7 1 4 0,-1-1 1 16,5 0-4-16,-2 0 5 0,1-2-3 15,1 3-3-15,-2 1 8 0,-1-2-2 16,1 2-5-16,-6-2-1 0,-1 4 3 0,-2-2-8 15,0 1 4-15,-4-2 1 0,0 3 1 16,-2 0-3-16,-3-1 5 0,1 1-2 0,-2 0-1 16,-1-2 2-16,-2 2-2 0,-8 0 4 15,16-2 1-15,-10 2-2 0,-6 0 5 16,12 0-5-16,-12 0 0 0,0 0-2 16,11 0-2-16,-11 0 0 0,0 0-11 15,2 4-16-15,-2-4-18 0,0 0-19 0,0 0-27 16,-10 7-257-16,10-7 119 0,-9 4 78 0</inkml:trace>
  <inkml:trace contextRef="#ctx0" brushRef="#br0" timeOffset="115558.4633">25513 5203 157 0,'-2'-14'149'0,"0"1"-12"0,-2 4-8 16,2 1-7-16,0 0-9 0,0 0-11 15,0 0-6-15,0 3-12 0,2 1-9 16,-2-2-9-16,2 6-11 0,0 0-1 0,0 0-4 16,-9 18-2-16,9 3 3 0,-4 18 8 15,-3 19 7-15,1 25-2 0,0 12-4 0,-5 28 15 16,5 8 8-16,-2 12 9 0,3 10-3 15,-1 14 2-15,-1 12 5 0,1 48-1 16,0 5-1-16,-4 3 6 0,0 10-2 16,-2 7-11-16,2 3-2 0,-1 5-11 0,0 4 15 15,1 4-13-15,3 1-1 0,5-12-16 16,2-1 2-16,2-11-7 0,7-8-8 16,-1-12 4-16,3-43-10 0,-2-3-4 0,3-4-1 15,5-3-5-15,2-9-4 0,0-6-2 16,2-10 2-16,2-8-8 0,1-12 0 0,2-10-3 15,-8-28-15-15,1-7-10 0,1-8-19 16,-6-20-25-16,1-12-26 0,-4-9-31 16,-3-10-27-16,0-3-35 0,1-9-20 0,-3-5-17 15,1-6-16-15,-7 0-11 0,13-19-516 16,-11 0 256-16,2-3 169 0</inkml:trace>
  <inkml:trace contextRef="#ctx0" brushRef="#br0" timeOffset="117207.2056">27270 6198 12 0,'0'0'167'0,"0"0"1"0,0 0-13 15,11-7-8-15,-9 1-8 0,0-3-6 16,-2-3-5-16,3-1-10 0,-6-2-5 16,-1-3-7-16,0 2-13 0,-7-4-7 0,-1 1-9 15,-6 0-8-15,0 3-8 0,-8-1-4 16,-1 4-7-16,-3 4-8 0,0 5 0 16,1 3-6-16,-3 2-7 0,0 9-6 15,-1 5 0-15,5 3-4 0,2 4-5 0,8 5-2 16,3 1-9-16,4 5-2 0,9-4-6 15,4 1 5-15,4-2-4 0,5 1 1 0,6-4-1 16,3-4 2-16,0-6-2 0,4-4 4 16,1-1 2-16,-1-8 0 0,0-4 7 15,2-2 6-15,1-6 3 0,1-1-1 16,0-6 3-16,-5-2 2 0,0 0-4 0,-2-3 1 16,-1-3 4-16,-4 1-1 0,-3 3 9 15,0 4 3-15,-3 0 0 0,-1 4-1 0,-1-1-4 16,-2 5-4-16,0 3-6 0,0 4 1 15,-6 2-6-15,0 0 2 0,4 21-3 16,-2-4-2-16,0 2-1 0,4 5-4 16,0 3-2-16,7 7-2 0,0-5-2 0,6 0-2 15,-1 0 2-15,6-5 2 0,2 1-3 16,-1-5 2-16,1-1-1 0,-2-5 1 16,0-3 0-16,1-4 2 0,-3-1 2 15,-4-6 2-15,2 0 4 0,-2-2 5 0,2-3 4 16,-3-4 0-16,-3 0-2 0,2-1 1 15,-4-2-2-15,0 2-1 0,2-1 0 0,-6 2-1 16,0 0 0-16,1 1-7 0,-3 3 0 16,0 1-3-16,1 2 0 0,-7 2-2 15,13 7 3-15,-7 3-3 0,2 3 0 16,-2 0 0-16,4 2-5 0,0 5-3 0,0 0-2 16,1-1 0-16,4-1 0 0,0-1 1 15,1-2 1-15,2 0 2 0,-4-3-1 0,5 0-1 16,-2-7 2-16,0-1 1 0,3-2-1 15,-4-2 2-15,1-2-1 0,0-4-1 16,-2-1-1-16,-3-1 3 0,4-1-1 16,-4-3 3-16,0-1-1 0,0 1-4 0,-2 1 2 15,-2 1-1-15,1 1 1 0,-3 2-3 16,3-1 0-16,-3 4-1 0,3 4 1 0,-9 0-2 16,12 7 1-16,-4-1 2 0,4 5 0 15,-2-3 1-15,0 4 0 0,5-3 2 16,4 3 1-16,0-3 0 0,5-1-1 15,1-3-1-15,0-3 1 0,0-2 3 0,5-3-2 16,0-7 3-16,0-4 0 0,1-1 2 16,1-8 5-16,-2-5 1 0,-3-5 1 15,-1-1-3-15,-5-6 3 0,-2-2-2 16,-2-4-1-16,-7-1 2 0,1 1 9 0,-4 8 8 16,-3 2 7-16,0 8 2 0,-2 3 0 15,0 4-8-15,0 2-3 0,-2 2-8 0,0 7 0 16,0 4-1-16,0 6-4 0,0 0 2 15,-8 21 0-15,6-4-3 0,0 8 1 16,-2 5 1-16,2 7-3 0,2 3 2 16,-3 2-1-16,1 0-4 0,-3-3 1 0,1 0-6 15,2-3 7-15,-4-8-6 0,0 1 0 16,-1-8 0-16,-1-1 0 0,-1-10 0 0,1-1-6 16,1-8-2-16,1-2 2 0,6 1-1 15,-6-17-2-15,6 4 1 0,4-1-2 16,2 0 1-16,7-3-1 0,0 0 0 15,2 2-1-15,-1 1-1 0,4 4-4 0,-4 3 0 16,1 1-6-16,2 3 1 0,-2 3-1 16,2 3 2-16,-2 3 1 0,1 4 1 15,4 1 4-15,-2 0 0 0,2 3 0 0,1-1 1 16,-1 2-1-16,2-1 3 0,4-6 1 16,-5 3 1-16,2-4-1 0,-2-2 1 15,0-4 3-15,0 0 2 0,-2-2-2 0,1-5 5 16,-6-1 5-16,-1-5 2 0,-2-1 1 15,-3 0-1-15,-6-4-2 0,-2 1-1 0,-4-1-3 16,-4 2 1-16,-8-2-2 16,-2 1-1-16,-6 2-5 0,-3 1-10 0,-3 1-18 15,2 1-28-15,1 4-28 0,2 1-40 16,2 5-30-16,3-2-20 0,4 3-26 0,1 3-539 16,6-2 253-16,5 5 166 0</inkml:trace>
  <inkml:trace contextRef="#ctx0" brushRef="#br0" timeOffset="118328.2048">29347 6163 83 0,'12'1'109'0,"-4"2"-6"0,-2 3-5 15,0 2-12-15,2 3-6 0,0 3 0 0,3-1-18 16,-2 7-5-16,1-2-9 0,3 2 9 15,-3-1-18-15,2 0 1 0,-4-2-6 16,0-2-1-16,0-2-6 0,-3-1-1 16,2 1 1-16,-3-6 10 0,2 1 12 0,-4-4 8 15,2 1 0-15,-4-5-5 0,0 0 2 16,0 0 5-16,9-12-8 0,-7 6-19 0,0-4 1 16,2 2 2-16,-2-1-3 15,2 0-4-15,1-1-4 0,-1 3-2 0,0-3-3 16,3 4-5-16,-3 1 2 0,4-1-2 15,0 2-1-15,2 2-2 0,-2 2 2 0,-8 0-4 16,16 6 0-16,-5-2 1 0,-2 3-4 16,1 1 3-16,1 0-5 0,-5-1 1 15,2-1 0-15,-2 2-1 0,4-3-1 0,-4 1 1 16,-2 0 0-16,2-3 5 0,-2 2-1 16,3-4 1-16,-7-1 1 0,0 0-1 15,19-9-3-15,-11 3 0 0,5-4-2 0,0 1-1 16,0 0-2-16,3-3 3 0,0 3 1 15,0-3-3-15,-1 3-3 0,-2 1 2 16,2 4 0-16,1 0 0 0,-2 4-2 16,-2 2-4-16,3 2 2 0,-3 3-1 0,3 3-7 15,-2 0-17-15,-1 3-9 0,4 0-26 16,-2 3-11-16,3-5-8 0,2 3 1 0,2-6 2 16,3 0 1-16,1-2 1 0,3-2 4 15,2-3 2-15,-2-1 9 0,5-1 7 16,-4 0 4-16,2-4 15 0,-3-2-1 15,-2-1 16-15,-3 0 11 0,-1-1 15 0,-4 0 19 16,-3-3 9-16,-4 3-4 0,-3-1-1 16,-1 2 3-16,-5 1-10 0,-4-1-2 0,-3 4 1 15,-3 1-4-15,-5 3-3 16,0 0-1-16,-1 5-1 0,-4 3-1 0,-2 1 2 16,1 3-2-16,1 1 0 0,2 1-1 15,0-1-4-15,4-3 5 0,4 2 4 0,2 0 4 16,1-5 3-16,3-1 3 0,4-1-4 15,-2-5 0-15,9 3 4 0,-9-3-3 16,16-3 4-16,-8-2 0 0,2 1 0 16,-2 2-4-16,0-1 2 0,1-1-8 0,-1 3-3 15,-1-4-2-15,-1 4 2 0,-6 1-2 16,13 1-2-16,-5 1 2 0,-2 2-3 0,3 2-2 16,-2 0 1-16,3 0 0 0,0 0-3 15,1-1 2-15,4 0-3 0,2-1 1 16,-3 1 3-16,6-5-2 0,-2-3 2 15,4 0-3-15,1-5 9 0,-1-2 11 0,0-3 6 16,6-3 1-16,0 0 4 0,-1-5 11 16,1-3 11-16,2-4 7 0,-7-4 12 0,-2 3 8 15,-4 1 4-15,-3 0 2 0,-3 4 4 16,-2 3 2-16,-3 2 2 0,0 2-9 16,-1 1-11-16,-1 7-6 0,-2 2-8 15,-2 4-8-15,0 3-9 0,0 0 2 0,-9 18-7 16,3-1-6-16,-2 8-2 0,-3 7 0 15,0 2-4-15,1 3-2 0,0 1-4 16,-4 0-2-16,6-4-7 0,-2-1 1 0,1-7-1 16,3-1 1-16,0-4-3 0,1-6 0 15,1-4-9-15,-1-5-3 0,5-4 2 16,0-2-3-16,0 0-3 0,9-15 3 0,0 3-1 16,5-3 1-16,1 1 2 0,3-1-5 15,0 0-1-15,6 3 1 0,-1-1-2 0,2 6 1 16,2-1-2-16,-1 7-2 0,-1 1-1 15,5 5 4-15,-2 5-1 0,6 3-1 16,-5 5-1-16,5 4-2 0,-4 6-9 16,-7-3-10-16,1 2-19 0,-6 0-18 15,2-1-9-15,-2-4-5 0,-5-2-11 0,2-1-14 16,-2-3-17-16,-3-4-25 0,0-5-53 16,-2-4-568-16,0-3 262 0,-2-4 172 0</inkml:trace>
  <inkml:trace contextRef="#ctx0" brushRef="#br0" timeOffset="118696.3563">31690 6324 58 0,'-29'15'129'0,"3"1"0"16,5-3 3-16,4 3-3 0,2-3-3 15,2 4 11-15,7-2-3 0,2 3 0 0,6-2-2 16,4 2-4-16,9 1-9 0,4-2-10 15,9 0-14-15,4 0-5 0,7 0-10 16,9-4-6-16,-2-2-10 0,-1-3-6 16,-1 1-8-16,-1-7-13 0,-1 4-18 0,-3-1-32 15,-7-4-30-15,0 4-38 0,-2-4-32 16,-7 1-40-16,-4 2-446 0,-4-3 204 16,-7 4 134-16</inkml:trace>
  <inkml:trace contextRef="#ctx0" brushRef="#br0" timeOffset="119861.0143">27361 7919 178 0,'0'-33'197'0,"3"3"-8"0,-1-1-8 15,-2-1-8-15,-5-8-9 0,1 2-6 0,-4-2-10 16,-4-4-10-16,-8 1-7 0,-1 2-14 16,-5 3-11-16,-6 4-9 0,-5 6-8 15,-3 5-12-15,-7 5-6 0,-2 7-8 16,4 7-5-16,4 5-9 0,-1 7-1 0,5 5-6 16,5 6-4-16,7 2-5 0,6 4-2 15,7-3 0-15,12 0-7 0,4 2-7 16,8-3 0-16,8 0 4 0,7-5 2 15,3-1 2-15,6-3 2 0,2-5 2 0,3 2 0 16,2-6 3-16,1 0 0 0,-1 0 1 16,-3 1 4-16,-2 4 1 0,-2-1 1 0,-4 4 4 15,-1 6 0-15,-3 5 0 0,0 8-3 16,-3 4-6-16,-1 8 3 0,-2 23-5 16,-2 6-5-16,-8 0-2 0,-1 10 0 0,-5 1-1 15,-2-2-8-15,1 2 1 0,-5-14-4 16,-2-8-1-16,-3-4-3 0,-1-2 1 15,-7-4 3-15,-3-5 3 0,-6-7-2 0,0-4-9 16,-4-13 3-16,-2-6-3 16,1-6 3-16,-3-12-6 0,-4-8 4 0,5-8-6 15,-5-14-1-15,-2-20-2 0,6-12 4 16,11-9-5-16,11-6 3 0,10-4 1 0,10 0-4 16,12 2 3-16,7 4-4 0,7 6 1 15,7 7-1-15,1 8-2 0,1 6 3 0,-1 6 1 16,-8 13 0-16,-6 8-1 0,-4 6 4 15,-3 7-2-15,-1 3 2 0,-3 7 0 16,0 5-2-16,0 3 0 0,1 7 1 0,-4 1 2 16,6 6 1-16,-3-1-5 0,3 4 1 15,-2-1 2-15,2-1 1 0,3-3-3 16,-1 0 6-16,2-6-2 0,1 1-2 0,-4-7 2 16,2-1-2-16,1-4 1 0,-2-2-2 15,-5-4 1-15,3-3 1 0,-6-3-1 16,-1-3 1-16,-4-3-2 0,-5 1 6 15,-6-2-2-15,-4-1-5 0,-6-3 2 0,-3-1-2 16,-4 3 1-16,-7-1-1 0,-6 4 0 16,-2 3 0-16,-7-1-4 0,4 4-4 0,1 5-7 15,2 1-18-15,-1 2-22 0,8 1-20 16,0 2-18-16,5 3-16 0,6 0-21 16,4-1-11-16,6 2-20 0,4 0-7 15,6 1 0-15,6-2 2 0,8 0 9 0,3-1 14 16,5 1 9-16,2 0 20 0,-1-4 12 15,5 2 11-15,-2 0 8 0,0 0 12 0,-3 0 12 16,3 0 13-16,-4 1 14 0,-3-1 9 16,1 1 11-16,-4 0 2 0,-3 2 9 15,0 0 9-15,-2-1 11 0,-3 0 10 16,2 2 3-16,-4 0 9 0,4 0 1 0,-1 0 5 16,-3-2 5-16,2 2 4 0,0-3 3 15,-1 0 3-15,0-3 3 0,-3 0-4 16,3 0-5-16,3-4-3 0,-4-3 0 0,-2-1 1 15,2-1 0-15,-4-3-6 0,-2-1-3 16,-3-2 0-16,-1-1-8 0,-4-2-1 16,-4-1-3-16,-5-2-4 0,-1 4-6 0,-6-2-3 15,-2 3 0-15,-4 1-1 0,1 2-5 16,-2-1-3-16,0 6-4 0,-1-2-12 16,1 3-14-16,2 4-23 0,2 1-25 0,0 0-19 15,4 4-18-15,3 0-25 0,-1 1-25 16,0-1-384-16,5 4 184 0,3 0 121 15</inkml:trace>
  <inkml:trace contextRef="#ctx0" brushRef="#br0" timeOffset="120709.1082">28989 7691 83 0,'15'-16'161'0,"-4"1"3"0,-5 2-5 15,-2-3-10-15,-4 1-12 0,-4 2-4 16,-2 1-7-16,-5 0-12 0,-2 3-4 16,-5 0-7-16,-4 1-9 0,-3 2-10 0,-1 2-11 15,4 4-7-15,-4 3-4 0,0 0-7 16,1 3-5-16,3 2-6 0,6 1-6 16,4 1-7-16,2-1 2 0,6 3-2 0,6-4-5 15,7 5 0-15,4-5-4 0,3 3 0 16,4 0-5-16,3-4 0 0,3 4-7 15,-4-4 4-15,4 5 3 0,-3-3 5 0,-1 4 0 16,-2 2 6-16,-2 3 7 0,-4 3 5 16,3 3 1-16,-4 9 6 0,-2 0 3 15,1 12 2-15,-4 6-8 0,0 2 2 16,-4 2-5-16,-2 5-2 0,0 23-3 0,-2 1-5 16,0 2-4-16,-2-3-1 0,0 2-2 15,0-3-5-15,0-15-1 16,0-11-1-16,-4 0-1 0,2-13-1 0,-2-4-3 0,-4-3 0 15,-5-8-1-15,2-7-2 0,-4-9 1 16,-1-8-2-16,0-7 0 0,-3-10-2 16,-2-6-1-16,0-8-1 0,3-18 1 15,0-18 1-15,6-6-2 0,12 3-3 0,7-14 6 16,10-2-2-16,10 0 3 0,4 0 12 16,14-13 2-16,3 7 1 0,3 1 1 15,0-3 3-15,-11 22-1 0,0-2-9 0,-4 2 4 16,-2 1 3-16,-5 2 5 0,-5 14 0 15,-6 8 9-15,-1-3 9 0,-4 10-6 0,-3 2 1 16,-1 4 1-16,-3 4 2 0,-2 5-8 16,-2 4-2-16,-2 4-3 0,-2 5-8 15,-3 6 0-15,-3 4-5 0,-1 6 1 16,-2 7-4-16,-1 8 2 0,0 9 1 0,0 12-6 16,-1 4 2-16,4 5-2 0,5 2-5 15,4 3-1-15,4-1 0 0,2-2-4 16,14 14-1-16,-4-14-2 0,6-12 4 0,2-2-12 15,8-7 2-15,-3-6 2 0,7-3-4 16,-2-7-7-16,0-7-1 0,-1-6 0 16,-1-3 3-16,2-4 3 0,-3-6-3 0,5 0 5 15,1-6 0-15,-3-4-1 0,-3 1 6 16,-2 1-6-16,-4-2 5 0,-5 1 0 16,-4 4-1-16,-5 0 3 0,-2-1-6 0,-5 7 6 15,-4-1 6-15,-3 2-1 0,-2 2-6 16,7 4 0-16,-16 2 8 0,8 4 1 0,1 1 5 15,-2 5 3-15,5 1 1 0,2 1-3 16,6 3 6-16,5 2 2 0,4 1-6 16,5 2 1-16,8-3-6 0,1 2 2 15,7-6-10-15,2 0-20 0,5-5-23 0,-1-3-42 16,2-3-53-16,1-4-59 0,-1-2-55 16,-2-1-65-16,3-5-670 0,-4 0 335 0,-1-3 222 15</inkml:trace>
  <inkml:trace contextRef="#ctx0" brushRef="#br0" timeOffset="122279.4549">26777 9386 105 0,'11'-18'203'0,"1"5"-8"0,-2 4-12 16,-2 3-7-16,2 3-7 0,-4 3-6 0,-6 0-6 16,20 9-8-16,-10 2-8 0,1 6-16 15,-1 4-12-15,-1 4-10 0,0 5-9 16,-5-1-10-16,2 10-9 0,-4-4-6 0,0-2-6 16,-2-1-6-16,2-1-7 15,-2-4-4-15,-2 1-5 0,2-7-4 0,0-2-3 16,0-6-2-16,0-2 0 0,0-5-5 15,2-6-6-15,-2 0 0 0,12-13-2 0,-2-2-4 16,2-5 2-16,5-7-4 0,2-4-1 16,4-4-2-16,5-1-2 0,0 4-1 15,-1 1 0-15,-1 9-1 0,-4 0 0 0,0 7-2 16,-3 5 5-16,-2 5 1 0,-4 5 2 16,1 5-1-16,-4 6-1 0,4 6 1 15,-2 2-1-15,-1 3 1 0,4 7-5 0,0-3 1 16,-1 1 1-16,4 0-2 0,2-2-1 15,4 0 2-15,1-5-2 0,3-2 2 16,1-3 2-16,3-2 0 0,2-4-3 0,0-1 2 16,-5-4-1-16,3-2 2 0,0-4 6 15,-2-2 6-15,-3-4 3 0,1 1 4 16,-6-4-1-16,2-2 1 0,-3 0 0 0,-3-4-2 16,-4 3 1-16,-2-4 3 0,2 3 4 15,-6 2-4-15,-2-1 3 0,-2 5-3 16,1-1 7-16,-3 3-14 0,-2 1-1 15,0 2-3-15,0 4-1 0,0 0-2 0,0 0 0 16,-13 15-5-16,9-5 2 0,2 1-4 16,2 0 0-16,0 2 3 0,0 1-10 15,4 2 4-15,4-2 3 0,1 0-4 0,1 0-2 16,6 1 4-16,2-4-3 0,4 1-4 16,1-5 4-16,2-1 4 0,0 0-7 15,5-5 0-15,-4-1 1 0,1-1 3 0,1-1-5 16,0-4 4-16,-1-1 0 0,-2-3-3 15,0-1 0-15,5-5 3 0,-4 1 0 16,-1-3-1-16,-3 2 6 0,-2-1-7 0,-1 2 5 16,-2-1 2-16,-2 3-3 0,0 3 0 15,-2-1 4-15,-3 3 4 0,-2 2-2 0,1 3 0 16,0 3 2-16,-9 0-5 0,14 6 0 16,-7 1-1-16,1 2-3 0,1 3 1 15,-3-1-4-15,3 1 4 0,1 1-1 16,0 0-1-16,4 3-1 0,0-1-3 0,3-2 1 15,0 0 7-15,0-1-9 0,-1 0 6 16,4-3-2-16,1-1-3 0,-4-3-3 0,0 1 3 16,2-2-2-16,-2-2 0 0,0-2-1 15,2-2-1-15,-4-2 3 0,4 0 1 16,-2 1 1-16,-3-3-5 0,4 0-1 16,-4 0 2-16,1-1 2 0,0 4-2 0,-2-3 2 15,-1 1 0-15,2 4-4 0,-2 1 2 16,-2-2 3-16,3 4-8 0,0-1 4 0,2 5 5 15,-1 0-10-15,2 0 4 0,-2 1-2 16,1 1-6-16,-2-1 5 0,1 1-3 16,1-2 2-16,0 1-3 0,-4-3 0 15,-1 2 5-15,0-4-7 0,0 0 7 0,0-2-1 16,-2-4 2-16,-1 0 1 0,-1-3 2 16,0-1-5-16,1-5 3 0,-3-1 1 0,0 1-1 15,1-2 2-15,-1-1-1 0,0 3 2 16,0 0-3-16,0 0 2 0,2 1-1 15,4-1-1-15,-2 3 2 0,4 0 8 16,1 3-8-16,2 1 0 0,4 0 8 0,-1 1-6 16,4 3 1-16,6-2 0 0,-3 0 2 15,5 1-5-15,-3-2 0 0,3 0 1 16,-2-1-4-16,-2-2 4 0,2 1-3 0,-4-1 5 16,-3-1-1-16,-5 2 0 0,-2-4-3 15,-4 4 1-15,-6 0 2 0,-2 1 1 16,-4 0-3-16,2 6 3 0,-12-6 0 0,4 5 1 15,-4-2 0-15,2 3 3 0,-1 3-5 16,3-2 6-16,-1 4-2 0,5-3 1 16,0 4 1-16,4 0 3 0,4 2 2 0,0 2-6 15,5 1 1-15,-1 2-2 0,1 0 4 16,-1 1-1-16,0 1-2 0,0 0 5 16,-4 1-6-16,-2-1 1 0,-2-1 6 0,-4 3-4 15,-8-4-2-15,0-1-2 0,-5 1-2 16,-7-4-5-16,-2 1-17 0,-6-7-32 15,0-3-34-15,-9-2-43 0,-3-4-42 0,-5-2-41 16,-1-9-31-16,-21-8-27 0,4-4-594 16,-1-4 294-16,1-3 195 0</inkml:trace>
  <inkml:trace contextRef="#ctx0" brushRef="#br0" timeOffset="123076.5223">25349 6376 90 0,'-11'2'172'0,"2"-1"-7"16,5 4-4-16,4-5 10 0,0 0 1 0,11 7-2 15,0-6-10-15,8 1-15 0,6 1-10 16,9-3-10-16,10 0-11 0,5 1-11 16,15-5-9-16,-1 2-9 0,3 1-9 0,-3-1-6 15,1-1-9-15,-5 1-5 0,-2-1-7 16,-9 1-3-16,-5 1-9 0,-7-1-5 16,-4-1-8-16,-2 2-5 0,-5-3-4 0,-4 2-12 15,-2-4-16-15,-5 1-13 0,-4-1-7 16,-4 0-6-16,-2-1-5 0,-6-3 0 0,-2 1 6 15,-5-1 2-15,-4-1 4 0,-1-3 4 16,-4 3 5-16,0 0 0 0,-1-2 3 16,-1 1 8-16,2 0 4 0,2 3 15 15,4-1 4-15,-1 3-2 0,5-1-1 0,4 3 0 16,4 0 3-16,0 5 1 0,19-3 4 16,-1 3 2-16,10 5 0 0,2 3 2 15,8 3-3-15,5 3 0 0,-1 3 3 0,-3 2-2 16,2 4-1-16,-11-6 5 0,-2 2-1 15,-4 2 4-15,-4 0 2 0,-6 0 2 16,-5-2-3-16,-9 1-3 0,-4 3-1 0,-9-4-6 16,-6 3-3-16,-6 0-1 0,-14-2-14 15,1 1-28-15,-6-4-33 0,-1 0-37 16,3 0-30-16,0-2-32 0,8-2-30 0,2-1-460 16,11 0 222-16,-2-3 146 0</inkml:trace>
  <inkml:trace contextRef="#ctx0" brushRef="#br0" timeOffset="123670.852">27812 7122 102 0,'-2'-5'192'0,"2"-1"-3"0,4 1-4 16,5-4-8-16,4 2-4 0,10-2-9 0,9 0-12 16,12 0-2-16,13 0-8 0,35-3-5 15,5 4-9-15,11 2-8 0,0-3-8 16,2 6-6-16,-4 3-7 0,-3-5-11 0,-7 4-5 16,-20 1-9-16,-11 0-11 0,-7 1-4 15,-9-1-5-15,-5 2-7 0,-6 1-4 16,-9-2-3-16,1-1-7 0,-5 2-1 0,-3 1-5 15,-4 0-7-15,-2 1-7 0,-8 1-16 16,-2-1-25-16,-6 2-24 0,0 0-32 16,-6 3-38-16,-4 4-33 0,-4 0-44 15,-4 2-604-15,-10 7 273 0,-8 5 180 0</inkml:trace>
  <inkml:trace contextRef="#ctx0" brushRef="#br0" timeOffset="123998.7532">27234 9256 3 0,'0'4'212'0,"7"-2"17"0,-7-2 10 0,23-5-1 16,-4-1-3-16,7-2-11 0,8-6-15 15,12-2-12-15,22-5-5 0,4-3-19 16,6 2-11-16,5-3-5 0,4 3-12 16,2-1-10-16,2 9-17 0,-4-4-13 0,-3 5-9 15,-6 0-9-15,-14 5-12 0,-11 1-5 16,-11 3-10-16,-4-2-5 0,-7 2-9 0,-1 3-8 16,-8-1-12-16,1-1-12 0,-6 2-22 15,-4 1-29-15,-3-2-39 0,-4 2-44 16,-6 0-49-16,8-2-43 0,-8 2-64 0,0 0-623 15,0 0 306-15,0 0 202 0</inkml:trace>
  <inkml:trace contextRef="#ctx0" brushRef="#br0" timeOffset="124307.2156">27321 10764 125 0,'-10'12'262'0,"6"-4"-32"15,4 0-11-15,4-4-11 0,6-1 3 16,4-1-5-16,2 0-4 0,7 0-9 16,11-2-10-16,2 0-11 0,13 0-13 15,1 0-13-15,14-2-16 0,-3 2-18 0,1 0-6 16,1 0-13-16,-4-2-10 0,-5 2-10 15,-7-2-8-15,-3 2-9 0,-9-2-13 0,-1 2-9 16,-4 0-16-16,-7-1-24 0,-1 1-31 16,-6-4-35-16,2 2-39 0,-8-2-42 15,1 0-37-15,-5-3-41 0,0-1-629 16,-2-2 292-16,-6-3 193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50:45.551"/>
    </inkml:context>
    <inkml:brush xml:id="br0">
      <inkml:brushProperty name="width" value="0.05292" units="cm"/>
      <inkml:brushProperty name="height" value="0.05292" units="cm"/>
      <inkml:brushProperty name="color" value="#FF0000"/>
    </inkml:brush>
  </inkml:definitions>
  <inkml:trace contextRef="#ctx0" brushRef="#br0">20743 3387 13 0,'0'0'134'16,"0"-8"-15"-16,0 8-8 0,0 0 2 16,0 0-4-16,0 0-7 0,13 25 0 0,-9-10-9 15,2 6-3-15,-2 2-4 0,1 3-11 0,1 3-3 16,-2 1-7-16,-2 7-5 0,0-5-3 16,2 1-5-16,-4-3-4 0,2 1 1 15,1-4 1-15,-3-5 3 0,2 0 10 16,-2-6 14-16,2 2 17 0,1-5 18 0,1-2 8 15,0-3-8-15,-2-6-11 0,-2-2-11 16,8-13-6-16,-2 1-10 0,3-9-8 16,4-7-8-16,2-6-7 0,8-6-5 0,6-12-8 15,12-3-3-15,-1-1-5 0,2 6-1 16,1 3-2-16,-5 9-8 0,-6 7-1 16,-1 4-5-16,-5 7-3 0,-1 1-2 15,-6 6-3-15,-2 1 0 0,-2 6-1 0,-2 6 0 16,-3 4 0-16,2 4 0 0,0 5 1 15,-6 5-3-15,2 2 2 0,-4 5 0 0,0 2 1 16,1-1-3-16,-1 1 3 0,-2 0-2 16,0-3 1-16,1-3 0 0,1-2-1 15,-2-2 1-15,0 1 2 0,2-4-2 16,-2-3 3-16,3-2 2 0,-1-1 2 0,4-7 0 16,0-1-1-16,4-3 0 0,4-3-1 15,3-6-4-15,7-4 0 0,-1-6 0 0,2 0-1 16,3 0-4-16,-4 1 3 0,-1 0-1 15,-1 3-1-15,-6 2 1 0,-1 3-2 16,-4 2-2-16,0 1 2 0,-3 2-4 16,-2 3 0-16,2 3 0 0,-4 4 4 0,-6-2-2 15,8 11 1-15,-4 3 3 0,2 1-3 16,1 0 0-16,2 6 0 0,-3-2-1 0,4 0-1 16,3 1 0-16,-1 0 0 0,4-1 1 15,-2-2-2-15,6-3 0 0,-2-3 2 16,4-1 0-16,-1-6-1 0,3-3 3 15,-2-1-1-15,6-5 0 0,-3-3-3 16,7-4 0-16,-4-1 2 0,-1-2-1 0,-1-3-1 16,-4 1 4-16,0 1-2 0,-7 1 0 15,2-1 2-15,-6 2 1 0,-1 3-1 0,-2 2 0 16,-2 1-3-16,-4 2-2 0,-2 4 3 16,0 2 0-16,0 0-1 0,-10 16 0 15,6-9 1-15,0 6 1 0,0 3 0 0,0 2 1 16,4 0-1-16,0 1 2 0,2 1-1 15,4 3 0-15,2-3 0 0,0 1 0 16,4-2 0-16,2-2 1 0,-1-2 0 0,4 0 1 16,0-5-2-16,-1-2 0 0,4-4 0 15,-2-2 0-15,4-4 0 0,-1-2 3 16,1-2-3-16,-2-3-2 0,2-3 4 0,-1 0-4 16,-2-1 4-16,-2 2-1 0,-3-4 2 15,0 3 2-15,-4-1-2 0,-2 4 3 16,3-1-1-16,-5 1 1 0,0 0 4 0,1 5-11 15,-3 0-1-15,0 2 0 0,-4 2 1 16,0 0-1-16,9 9 0 0,-7-2 0 16,-2 5 4-16,4 1-4 0,-4 5 7 0,2-3-4 15,0 4-1-15,-2-2 6 0,2 0-6 16,0 0 0-16,0-2 1 0,-2-2 1 16,2-1 6-16,0-1-3 0,2-3 1 0,-2-1 4 15,0-1 4-15,2-3-3 0,-4-3-3 16,0 0-1-16,23-10 0 0,-10 1-1 15,-1-2-3-15,5-1-1 0,3-4 0 0,-4 0-1 16,3 3-1-16,2 1-4 0,-2-4 4 16,1 7-3-16,-6-1-1 0,1 0-2 15,-2 3 2-15,-3 1-3 0,1 3 1 0,-1 0 0 16,-1 3 2-16,-9 0 0 0,17 4 2 16,-9 2-1-16,2 0-3 0,0 2-2 15,0 1-3-15,0-2-1 0,3 1 1 16,2-2-3-16,0 1 3 0,1 1 0 0,4-2 1 15,1-5 1-15,0 2-1 0,2-3 6 16,1 0-2-16,4-4 2 0,-1 2 0 0,-2-6 1 16,0 3 5-16,1-3 1 0,-3-2-5 15,-1 1 2-15,-2 0 3 0,-4-1 6 16,0 2 1-16,-3 1 5 0,-2-1 4 16,1 2-4-16,-3 0 1 0,-1 3-7 0,-2-1-2 15,1 4 1-15,-7 0-2 0,0 0 0 16,15 6-2-16,-13 1 0 0,2 1 5 15,0 2-5-15,2 3 0 0,1 0-2 0,2 2 0 16,-1 1-4-16,0-1-11 0,5-1-10 16,-2 2-21-16,0-5-21 0,-3 1-29 15,2-1-39-15,4-3-41 0,-4-4-50 0,0-4-609 16,3-1 283-16,-5-10 187 0</inkml:trace>
  <inkml:trace contextRef="#ctx0" brushRef="#br0" timeOffset="248.1272">23352 3083 50 0,'-12'-1'140'0,"2"-1"-8"15,1 4-17-15,3 2-1 0,1 2-9 16,3-2-9-16,0 5-7 0,4 0-11 16,0-2-4-16,5 1-11 0,1 2-4 0,1-3-1 15,1 1-1-15,0-4 1 0,2 2 12 16,-4-4 1-16,0-2 0 0,-8 0-8 15,15-6-8-15,-8 0-2 0,-5-2-9 0,-2 1-7 16,-2 0-13-16,-5-4-18 0,-4 4-9 16,-3-2-24-16,-2 0-25 0,0 7-27 15,-1-4-30-15,-4 1-34 0,0 4-323 0,1 1 158 16,-2-2 105-16</inkml:trace>
  <inkml:trace contextRef="#ctx0" brushRef="#br0" timeOffset="409.2384">22136 2899 189 0,'-13'-4'203'0,"4"1"-18"0,3-1-23 16,2-1-19-16,4 5-29 0,-2-3-34 16,2 3-42-16,0 0-50 0,25 2-62 0,-8-1-276 15,5 2 119-15,5-1 79 0</inkml:trace>
  <inkml:trace contextRef="#ctx0" brushRef="#br0" timeOffset="1192.3917">23922 3384 100 0,'0'0'100'0,"0"0"-12"0,11 8-6 16,-9 2 1-16,0 1-2 0,2 5-15 16,-2 1-3-16,1 2-12 0,-1 2-1 15,2 2-5-15,-4 2-6 0,4 1-5 0,-2-4-4 16,0-2 11-16,-2-3-16 0,0 1 0 15,2-2 0-15,0-4 4 0,0 0 12 0,-2-3 20 16,2-2 2-16,0-2 3 0,-2-5-1 16,0 0-6-16,0 0-5 0,10-16-1 15,-8 7-7-15,4-5-7 0,2-1-1 16,0-4-6-16,3 0-1 0,0 1-8 0,4 0-5 16,-3 0-2-16,1 1-2 0,0 2-1 15,-3 4-7-15,3 0 4 0,0 1-6 0,-3 4-2 16,3 0-3-16,-1 4-2 0,2 2 2 15,-2 2-3-15,2 4-2 0,2 1-4 16,-2 3-2-16,-1 1-4 0,2 0-1 16,-2 2 0-16,-3-1 2 0,2-1 1 0,-2-1 2 15,0 0 2-15,-2-2 3 0,-1-2 15 16,1 1 15-16,-1-3 10 0,-3-2 7 0,-4-2 4 16,11 0 2-16,-11 0-6 0,14-9-4 15,-6 2-2-15,4-4-8 0,0 0-3 16,3-3-2-16,0 1-4 0,4 0 0 15,2 0-7-15,2 1-1 0,-1 3 1 0,1-1-3 16,2 2-2-16,0 5 2 0,1 0-5 16,-3 3-1-16,3 3 1 0,2 2 0 0,-4 3 1 15,2 3-2-15,-3 1 4 16,-1 1-6-16,-4 2 1 0,2 1-1 0,-6-1 2 16,1 1-7-16,-2 0-9 0,-2-2-14 15,-3-1-16-15,2 2-22 0,-4 0-20 0,4-3-14 16,-2 1-20-16,-2 0-12 0,2-4-6 15,3 2-335-15,0-4 161 0,4-1 106 16</inkml:trace>
  <inkml:trace contextRef="#ctx0" brushRef="#br0" timeOffset="1535.9562">25216 3684 375 0,'18'-13'10'0,"-3"-1"17"0,0 3 20 16,-2-1 15-16,-7 1 16 0,2 0 8 0,-2 1 6 16,-4 0 0-16,4 2 4 0,-6-3 1 15,0 2-12-15,-2 2-5 0,-4-2-9 16,0 2-10-16,-2 4-6 0,-4 0-3 15,-4 3-4-15,0 4-9 0,-1 2-4 0,-5 1 0 16,4 5-6-16,-2 0-1 0,1 1-10 16,3 2-1-16,0-2-4 0,6 1-4 15,0-3-1-15,1-1-1 0,2-1 1 0,5-2-1 16,2-1-1-16,0-2 7 0,4 0 0 16,-4-4-1-16,18-2 4 0,-8-4 3 15,3 0 0-15,2-3-3 0,0 0 2 0,3-1-4 16,-2-1-1-16,-4 3 2 0,3-1 2 15,-2 1-2-15,-1 0-3 0,-3 3-5 16,1 2 1-16,-1-3-5 0,-3 3 1 0,1 3-1 16,-7 0 0-16,14 6 1 0,-8 0-1 15,2 1-1-15,-2 5 2 0,0-1-1 16,0 0-8-16,0 5-14 0,3-1-16 0,0 4-28 16,-1-3-32-16,1 0-22 0,1-1-26 15,-2-2-385-15,1-1 179 0,0-2 119 16</inkml:trace>
  <inkml:trace contextRef="#ctx0" brushRef="#br0" timeOffset="1987.5666">25897 3559 35 0,'14'7'53'0,"-2"0"3"15,-10 2 6-15,-2 1 1 0,-7 0-1 16,-4 1 3-16,-1-1 8 0,-3-1 12 0,0 1 10 16,0 0 3-16,3-3-1 0,-4 1-1 15,6-2 3-15,2-1 7 0,2 1-3 16,2-4-7-16,-1 0-9 0,5-2-11 16,0 0-5-16,0 0-10 0,21-14-8 0,-9 7-4 15,6-1-4-15,1-1-5 0,-2-3-3 16,0 5 1-16,-3-1-8 0,0 1-2 0,-2 1-3 15,-2 0-1-15,-1 0-2 0,-3 3-5 16,3 0-5-16,-5 2-3 0,-4 1-1 16,0 0 1-16,13 7-1 0,-11 1-2 0,2-1 1 15,0 3 3-15,2 4-6 0,4-3 5 16,-2 0 1-16,0 3-2 0,4-1 2 16,2 2 1-16,-2-2-4 0,3-1-1 0,-3 0 3 15,2-4-1-15,-2 3-1 0,3-4 0 16,0 0-2-16,-1-1 1 0,1 1-2 15,-2-3-5-15,-2 0-2 0,-1-1-14 0,0 0-14 16,0 0-16-16,-2-3-13 0,-2 2-18 16,-6-2-20-16,13 0-21 0,-13 0-20 15,8-2-417-15,-8 2 189 0,7-10 125 0</inkml:trace>
  <inkml:trace contextRef="#ctx0" brushRef="#br0" timeOffset="3306.2141">27664 3520 115 0,'9'-6'177'0,"-1"1"-4"15,-1-2-8-15,-1 0-3 0,-4-2-15 16,-4-1-10-16,-2 1-19 0,-7-1-13 0,-6-1-10 16,-3 2-8-16,-8 1-11 0,-4 2-8 15,-3 4-5-15,2 4-6 0,-1 0-7 16,-2 5-10-16,2 3-4 0,3 1-11 0,3 3-7 15,6-1-11-15,6 2-1 0,6 3 0 16,1-5-1-16,7 2-1 0,2-4-1 16,4 0 4-16,3-1 4 0,3-1 2 15,0-6 4-15,8 1 8 0,-4-2 5 0,3-4 0 16,2 1 2-16,-2-2 4 0,3-3-5 16,-4 3 4-16,-1-3 1 0,0 2-5 15,-3 1 1-15,-1 0-7 0,-1 0-6 0,2 0-6 16,-4 1-1-16,0 2 0 0,0 5-1 15,4-2 0-15,2 3-1 0,3 1-4 16,2 5 5-16,2-2-1 0,5 1 1 0,3 0 0 16,-1-1 0-16,4-5 9 0,2 3 4 15,-1-4 12-15,1-4 6 0,6-6 2 16,1-3 0-16,5-4 0 0,-1-5 2 0,11-13-6 16,-1-4-3-16,-3-9-5 0,-6-4-4 15,1-8-3-15,-7-7-6 0,-5-3 4 16,-5 0-2-16,-6-3 2 0,-5 1 0 0,-9 12 1 15,-4 8 0-15,-3 10 7 0,-1 6-5 16,-2 3-1-16,-2 3-1 0,-1 7-7 16,-3 6-3-16,-4 7-1 0,-1 6-1 15,-3 7 1-15,-4 8-2 0,-2 12 0 0,-2 9-2 16,1 7 3-16,-2 20 0 0,4 1-3 16,3-5 1-16,8-6 2 0,6 2-7 15,2 1 2-15,2 0 2 0,6-4-9 0,10 17-3 16,1-17-4-16,-2-12 0 0,4-5-5 15,3-7-4-15,0-7-1 0,4-5-7 16,1-4-9-16,1-10-2 0,2-2-5 0,0-6-1 16,3-3 0-16,2-5 2 0,-7 1 5 15,0-3 4-15,-10 1 7 0,-1 5 7 16,-4-1 3-16,-2 1 5 0,-5 2-1 0,-2 1 2 16,-1 3 0-16,-5 4 0 0,0 0 2 15,0 0 1-15,-5 18 5 0,1-2 1 16,0 3 0-16,0 7 6 0,2 3-1 0,2 3 1 15,2 7-1-15,0 4 1 0,0 3 0 16,2 5 1-16,2 2-4 0,-3 0 0 16,2 0 1-16,-5-8 3 0,0-3-5 0,-3-2 0 15,-2-4 0-15,-1-8 2 0,-4 3 1 16,-1-10-3-16,-6-4 5 0,-2-7 4 16,1-7 4-16,-4-4 7 0,-1-7 2 15,2-7 5-15,0-8-2 0,3-8-2 0,6-3-3 16,8-7-10-16,6-9-4 0,10-2-12 15,14-14-9-15,10 1-8 0,7 6-1 0,3 6 1 16,1 4-4-16,3 10 2 0,-7 8 2 16,-7 6-1-16,-7 6 2 0,-1 4 1 15,-8 2-2-15,2 1 1 0,-3 5 2 16,-4 4 1-16,-5 0 2 0,1 2 2 0,-1 5-1 16,-1-1 5-16,-2 2-1 0,1 1 2 15,-2 2 0-15,4 3 1 0,-1-1 1 0,2 0 1 16,-1-1 3-16,5-2 1 0,-2 1 1 15,4 0 1-15,-1-3 4 0,4-1 5 16,-1-4 1-16,-2-2 1 0,2-1 6 16,-5-3 6-16,4-2 5 0,-6-1 3 0,-1-3-3 15,-3-1-2-15,-3 0-6 0,-8-2-4 16,-1-1-3-16,-4-2-5 0,-5 2-2 0,-3 3 0 16,-4-2-12-16,1 1-26 0,-4 1-31 15,2 3-37-15,-1 1-46 0,6 5-39 16,-2 2-35-16,6 2-631 0,-1 2 289 15,5 2 190-15</inkml:trace>
  <inkml:trace contextRef="#ctx0" brushRef="#br0" timeOffset="3659.6834">29506 3488 100 0,'29'7'100'0,"-3"0"-7"16,-5 1-8-16,-2 2-13 0,-4 2-1 15,-2-2-13-15,-3 5-7 0,1-2-5 16,-3 2 2-16,-2-2-13 0,0 1 5 16,-2-3 5-16,-4-2 16 0,0 3 13 0,0-4 19 15,0-3 24-15,-6 1 9 0,6-6 9 16,0 0 0-16,-8 0 3 0,8 0-7 16,0 0-8-16,2-19-11 0,2 9-15 15,6-1-10-15,2-3-9 0,2-4-11 0,6 3-5 16,1-1-7-16,0 1-9 0,2 2-4 15,-1 1-6-15,1 2-4 0,0 2-8 0,-4 5-4 16,3 2 0-16,-4 1-5 0,-1 1-2 16,0 2-3-16,-2 5-4 0,-3 2-2 15,2-1-10-15,-2 3-2 0,-4-1-11 16,3 1-12-16,-2 1-16 0,-1-2-14 0,-1-3-24 16,-1 2-30-16,2 0-35 0,-4-5-40 15,0-1-521-15,4-4 241 0,-8 0 160 16</inkml:trace>
  <inkml:trace contextRef="#ctx0" brushRef="#br0" timeOffset="3778.6021">30058 3198 38 0,'-2'-6'92'16,"0"1"-32"-16,2 0-43 0,0 5-88 0,6-9 24 15,-2 5 16-15</inkml:trace>
  <inkml:trace contextRef="#ctx0" brushRef="#br0" timeOffset="4335.8611">30433 3044 54 0,'2'15'133'0,"-2"8"-14"0,0 3-10 0,-2 4-8 15,2 3-12-15,-2 8-4 0,-2-1-7 16,0 2-11-16,-1-1-12 0,-2 0-11 15,-1-4-8-15,2-2-4 0,0-7-5 0,-2-3 0 16,0-3-4-16,4-6 2 0,-2-4 7 16,0-4 10-16,2-7 5 0,4-1 4 15,0 0 0-15,-11-15 1 0,11 4-3 0,4-7-7 16,3 1-1-16,1-4-4 0,4-2-5 16,6-1-5-16,0-3-4 0,6 2-2 15,1 0-1-15,5-6 1 0,0 3-9 16,1 0 3-16,1-1-2 0,0 1 8 0,-2 0 2 15,-7 4 7-15,-1-1 13 0,-2 5 4 16,-3 1 9-16,-2 3 5 0,-2 1-6 16,-3 1-6-16,1 5-8 0,-4 1-9 0,-3 3-1 15,-2 5-3-15,-2 0-1 0,0 0-3 16,-11 22-3-16,4-4-3 0,-3 4 1 16,-1 3-2-16,-1 6-3 0,-1 1 0 0,0 3 1 15,1-1-2-15,4-4-3 0,-2 3 2 16,2-8 0-16,2-2-1 0,2-4 0 15,0-3 7-15,1 2-4 0,3-7 3 16,3-1-2-16,1-4-1 0,4-3 0 0,2-1-3 16,6-4 3-16,0-1-7 0,2-3-1 15,3-2-2-15,-1 1-1 0,0 1-2 16,-4-2-2-16,0 2-2 0,-2 2-3 16,-1 3-4-16,0-1 0 0,-2 4 1 0,-1 2-2 15,-2 1 0-15,0 7-1 0,0-1-3 16,-2 3-7-16,-2 2-15 0,0 2-20 0,-2-1 1 15,0 2-35-15,2 0-22 0,-2-4-36 16,1 3-30-16,-1-6-445 0,0 2 212 16,2-8 141-16</inkml:trace>
  <inkml:trace contextRef="#ctx0" brushRef="#br0" timeOffset="4959.5275">31229 3371 77 0,'0'0'171'0,"6"-2"-17"0,-6 2-16 16,0 0 0-16,0 0-1 0,11 8-5 16,-9 0-11-16,0 2-5 0,0-1-8 15,0 4-9-15,0-1-11 0,0-1-6 16,-2 1-7-16,2 1-5 0,1-4-2 0,-1 1-2 16,0-1 0-16,-2 0 5 15,2-2 5-15,0 0 8 0,0-2 2 0,3 1-5 16,-1-1-7-16,2-3-5 0,0-1-8 15,-6-1-3-15,20-1-1 0,-10-1-5 0,0-1-6 16,1 0-1-16,0 0-7 0,-1 1-3 16,1 1-6-16,-3-3-6 0,1 4-2 15,0-2-6-15,-9 2 0 0,14 2-2 0,-8 2-1 16,3-1 0-16,-5 6-6 0,5 1 1 16,-5 0 1-16,-2 4-1 0,2-1 0 15,-2 3-3-15,1-1 2 0,-1-2-1 16,0-2 1-16,0 1-1 0,-2-1-3 0,2-1 5 15,0 0 1-15,-2-3 0 0,2 1 1 16,0-2-1-16,2-2 1 0,-2-1-1 0,5-1-5 16,-7-2 4-16,15-2-7 0,-5-2 5 15,6-2-4-15,-2-1 0 0,3-4-3 16,4 1 0-16,0-4-9 0,3 3 4 0,-1-4 3 16,5 1 0-16,-6 1-2 0,0 2-3 15,1-1 5-15,-4 2 1 0,0 3-2 16,-4 1-4-16,2 0 1 0,-5 6-5 15,4 0 8-15,-4 6 0 0,1 3 2 0,-3 1 2 16,-1 6 3-16,4 4 8 0,-5 0 4 16,0 1-3-16,-2 0 2 0,4 0 0 15,-4-4 2-15,0-3 4 0,-2 1 3 0,3-2 5 16,-3-1 4-16,0-2 2 0,0 1 2 16,1-4-7-16,-1 0 1 0,2-1-6 15,3 0-5-15,-1 0 2 0,2-3-8 0,0 3-10 16,0 0-24-16,2 0-29 0,-1-3-43 15,0 1-43-15,-3 2-57 0,1-3-59 16,-3 1-645-16,-6-4 305 0,0 0 202 0</inkml:trace>
  <inkml:trace contextRef="#ctx0" brushRef="#br0" timeOffset="5379.2796">24123 4628 36 0,'-21'0'251'0,"12"0"-17"15,9 0-22-15,0 0-17 0,85-14-19 0,24 7-17 16,51-8-13-16,28 2-11 0,79 0-12 16,23 6-14-16,17-1-10 0,10 4-5 15,16 4-5-15,14-2-4 0,2-1-5 16,-10 6-7-16,-4 0-10 0,-10 2-6 0,-20 1-6 16,-22-1-6-16,-26 3-1 0,-62-2-4 15,-15 0-5-15,-16-1-4 0,-13 1 1 16,-37-4-2-16,-10 2-6 0,-13-2-2 0,-22-1-1 15,-15 2 2-15,-12-1-4 0,-9-2-1 16,-1 1-1-16,-6-1 0 0,-1 0-7 16,-3 0-11-16,-4 0-21 0,2 0-24 0,-8-1-31 15,1 1-38-15,-3 0-35 0,0 0-38 16,-10 0-593-16,0 0 265 0,-22-5 176 16</inkml:trace>
  <inkml:trace contextRef="#ctx0" brushRef="#br0" timeOffset="5715.5009">24281 4871 92 0,'89'-2'151'16,"52"0"-4"-16,21 0-6 0,22 6-5 0,77 0-13 16,15 3-12-16,7 1-4 0,3 3 0 15,1 1-5-15,8 5 3 0,-4-2 6 0,-13 6-9 16,-20-1-1-16,-18 0-9 0,-56-7-8 16,-15 5-6-16,-9-5-8 0,-15 2-7 15,-38-5-7-15,-9-1-4 0,-10 1-6 16,-21-4-6-16,-17-1-2 0,-7-1-8 0,-3 0-19 15,-10-1-28-15,-1 0-30 0,-3 0-36 16,-6 0-41-16,-2-3-49 0,-4-3-457 16,-5 1 214-16,-7-2 141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05:41.436"/>
    </inkml:context>
    <inkml:brush xml:id="br0">
      <inkml:brushProperty name="width" value="0.05292" units="cm"/>
      <inkml:brushProperty name="height" value="0.05292" units="cm"/>
      <inkml:brushProperty name="color" value="#FF0000"/>
    </inkml:brush>
  </inkml:definitions>
  <inkml:trace contextRef="#ctx0" brushRef="#br0">19833 7166 2 0,'0'0'8'0,"0"0"-3"0,0 0 3 16,0 0-3-16,0 0-2 0,0 0 1 0,0 0 2 15,0 0-1-15,0 0-5 0,0 0 4 16,4-3-4-16,-4 3 1 0,0 0 0 15,0 0-1-15,0 0 0 0,0 0 0 0,0 0 1 16,0 0 0-16,0 0-4 0,0 0 3 16,0 0-3-16,0 0 2 0,0 0 1 0,0 0-2 15,0 0 1-15,0 0-3 0,0 0 1 16,0 0 0-16,0 0-9 0,0 0 4 16,0 0 3-16</inkml:trace>
  <inkml:trace contextRef="#ctx0" brushRef="#br0" timeOffset="13214.6665">9209 4274 19 0,'10'-13'79'0,"2"4"-4"0,-4 1-5 16,2 2-8-16,1 3-5 0,-1 3-1 15,1 1-6-15,2 1-4 0,-1 6 5 16,6 5-2-16,0 1-6 0,-1 5-4 0,0 6 4 16,2 0-2-16,1 4 2 0,-4 3-11 15,1 0 1-15,0-2 3 0,-2 3-7 16,0-5-1-16,-2-1-1 0,-1-4-2 0,-4-2 5 15,2-1 2-15,-4-5 17 0,0 1 10 16,-2-3 13-16,0-3 2 0,-2-3-3 16,-2-1-6-16,0-2-4 0,0-4-5 15,0 0-3-15,0 0-7 0,-6-17-5 0,4 5-1 16,0-1-7-16,0-4-2 0,2-3-7 16,0-3-1-16,4-3-2 0,-2-2-1 15,4 1-2-15,1 2-3 0,-1 1 0 0,3-1-5 16,-1 4 4-16,1 2-6 0,-1 1 0 15,0 5 1-15,6 4-3 0,-2 0 0 16,0 5-3-16,1 4 5 0,4 1-4 0,2 5-1 16,1 3 2-16,0 7 0 0,2-2-2 15,1 5-1-15,3 1 1 0,-6 1-2 16,4-2 5-16,-7-2-5 0,0-1 2 16,-2 1 1-16,-3-6-2 0,-2 0 1 0,2-1-2 15,-4-1 1-15,-2-3 1 0,0-2 0 16,-4-2 1-16,-2-2-3 0,0 0 6 0,5-13 1 15,-5 2-3 1,2-3-1-16,0-5 1 0,2-4-1 0,3-2-3 0,1-5 1 16,5 0 0-16,-1-4-2 0,6 6-2 15,0 0 6-15,0 1-2 0,3 2-3 0,-5 6 2 16,2 2-2-16,0 5-3 0,2 4 5 16,-4 3-1-16,1 3 2 0,3 9-1 0,-4 0-1 15,4 8 2-15,-4 2-2 0,3 6 0 16,-1 2 0-16,-4-1-11 0,-2 0-7 15,-2-2-12-15,0 2-8 0,-2-4-22 16,1-1-22-16,-3-2-25 0,1-4-29 0,1 1-13 16,1-4-370-16,1-5 176 0,0-1 117 15</inkml:trace>
  <inkml:trace contextRef="#ctx0" brushRef="#br0" timeOffset="13559.0076">10907 4173 69 0,'6'-13'98'0,"-4"1"10"0,-4 5 3 15,0 1-5-15,-2 0-10 16,-5 5-1-16,1-1-17 0,-5 4-8 0,-4 2-7 16,-4 5-2-16,-3 4-15 0,-3 6 2 15,-3 6-8-15,-2 4-2 0,5 1-6 0,2 3 1 16,0-3-8-16,7-4 3 0,2 1-6 16,3-8-4-16,2 3 4 0,5-7-7 15,-1-2-1-15,3-2 5 0,2-1 8 16,2-4 13-16,0-6 4 0,0 0 0 0,0 0-7 15,15-16-3-15,-7 3-3 0,3 1-1 16,0-6-7-16,1-1 0 0,2 1-6 0,-2 2 2 16,0 0-4-16,1 1-2 0,-4 3-2 15,3 3-2-15,-3 2 2 0,-1 1-1 16,2 4-4-16,0 4 4 0,0 4-3 16,0 3-1-16,1 4-2 0,2 2 2 0,0 4-7 15,-1 0-6-15,-1 0-22 0,2 0-2 16,-1 1-19-16,0 1-30 0,2-4-33 15,-2 0-24-15,3-4-334 0,-2-1 160 16,2-3 106-16</inkml:trace>
  <inkml:trace contextRef="#ctx0" brushRef="#br0" timeOffset="14084.8865">11277 4107 67 0,'8'4'63'0,"-1"1"1"16,-1 5-3-16,-2 1-6 0,1 5-2 0,-3 1-8 15,0 2-1-15,-2-2-5 0,-2 2-3 16,0-4 2-16,0 1 3 0,2-5 7 16,0 0 0-16,0-1-1 0,0-3 0 0,2-3-1 15,-2-4-3-15,0 0-3 0,0 0-2 16,15-11-6-16,-7 0 3 0,2-3-7 15,2-1 4-15,0-2-4 0,2 0-2 0,2-1-4 16,-4 1-2-16,1 4 0 0,-3 1-10 16,1 3 4-16,-2-1 2 0,-3 4-3 15,2 3-3-15,-2 5-1 0,-6-2 5 16,14 9 2-16,-8-1-21 0,0 1 11 0,3 3 7 16,-1 1-9-16,-2-1-4 0,5 0 4 15,-2-1 4-15,1-2-5 0,2 0 4 16,0-1 0-16,0-4 2 0,1-2 10 0,1-2 4 15,2-2 0-15,2-4 5 0,-2-1 0 16,0-3 0-16,3-2-8 0,0-2 10 16,-2-2 0-16,-2-1 1 0,2 0 2 15,-5 1-6-15,2 0 0 0,-6 1 3 0,0 3-4 16,1-1-3-16,-5 5 0 0,2-1-3 16,-2 3-8-16,1 0 2 0,-1 4 0 15,-4 2-2-15,0 0 1 0,11 11-5 0,-5-1 1 16,0 0-4-16,2 3 0 0,2 0-5 15,0 1-9-15,5 1-18 0,-1-1-28 16,1 1-29-16,2-2-19 0,-3-4-32 16,0-3-380-16,0-2 176 0,-3-2 115 0</inkml:trace>
  <inkml:trace contextRef="#ctx0" brushRef="#br0" timeOffset="14918.163">11790 3945 62 0,'10'6'63'16,"-4"0"-8"-16,3 1 1 0,-1 2-5 16,0 0-2-16,1 0-2 0,2 3-1 0,-1-1 0 15,-2 0-8-15,4 1-2 0,-2-3-7 16,-2 2 2-16,1-3-6 0,-1 0 13 0,1-3-11 16,-1 1 2-16,-1 0 4 0,-1-3 18 15,0-1 6-15,2-2-1 0,-8 0-5 16,18-5 0-16,-10 1-7 0,5-4-3 15,-3-1-6-15,5-1 1 0,-2-1-10 0,1 1 1 16,4-1 4-16,-4 1-9 0,4 2-4 16,-4-3-1-16,1 5 1 0,2-1-7 15,-4 4 4-15,1-1-3 0,0 2 3 16,-2 2-3-16,1 2-1 0,-3 2-5 0,3-1-4 16,-2 4 2-16,-1 2 5 0,0 0-3 15,2 0 9-15,-4 1-14 0,2-2 4 0,-1-1-3 16,-3 2 3-16,0-3 3 0,3 0-5 15,-3-2 1-15,-1 0 1 0,-1 0 9 16,2-3 6-16,-6-1 10 0,10 0 1 16,-10 0-2-16,14-5-2 0,-8-1-4 0,2 0 1 15,0 1-6-15,1-5-1 0,2 2-4 16,-3-1 5-16,1 3-4 0,-3-1-1 0,2 1-3 16,-1 0 2-16,0 0-4 0,-3 3-4 15,2 0 2-15,0 2-2 0,-6 1 1 16,8 5-4-16,-6 2 3 0,0 0-1 15,3 0 2-15,0 3-3 0,1 0 2 0,0 1-3 16,0 0 1-16,1 1-1 0,-1-3 1 16,2-1 1-16,-1-1 0 0,2 1-3 15,-1-2 4-15,0-2-1 0,2-3-1 16,4-1 0-16,-2-1 2 0,5-3-4 0,0-2 4 16,-2 1-2-16,-1-5 1 0,2 2 2 15,2-3-2-15,0-2-1 0,-6 1 0 0,1 0 1 16,-1 3 0-16,0-2 1 0,-2 2-1 15,-2-2-3-15,0 4 2 0,-1 1-1 16,-2 0 2-16,1 3 1 0,-6 3-4 16,6-4 1-16,-6 4-1 0,0 0 2 0,0 0-1 15,11 13 3-15,-9-4-4 0,0-1 0 16,0 0 3-16,2 2-1 0,2-1-3 0,1 0-7 16,0 1-12-16,1-2-10 0,2 1-16 15,0-3-24-15,2 0-24 0,-2-4-28 16,3-1-404-16,-3-2 179 0,5-3 118 15</inkml:trace>
  <inkml:trace contextRef="#ctx0" brushRef="#br0" timeOffset="15956.2532">13226 3782 106 0,'11'-6'113'0,"0"0"-1"0,0 0-15 16,1 1-10-16,0-2-9 0,2 3-12 16,-4 2-5-16,2 1 1 0,1-2-10 0,-4 3-5 15,2 4 0-15,-1 1-15 0,0 3 2 16,2-1-2-16,-4 4 3 0,2 4-14 16,3 2 3-16,-2 1-3 0,1 1-9 15,1 0 4-15,-1 2 0 0,2-2-4 0,0 2-3 16,1-1 4-16,0 1-4 0,0 0-2 15,-1 0 4-15,1-1-9 0,0-1 9 16,1 0-1-16,0 2-9 0,-2-2 6 0,1 2 1 16,-2-3-4-16,0 3 5 0,-3 1 0 15,-2-2-1-15,0-4 4 0,-4 1 3 16,-2 0 4-16,-4-2 2 0,-2 1 9 0,-4-3 5 16,0 1 5-16,-2-5 12 0,-1-1 9 15,1-3-1-15,-1-3-3 0,0-4-5 16,11 2 4-16,-16-7-8 0,10-4-9 15,0-1-5-15,4-4 1 0,2 0-8 0,5-9 0 16,4 0-2-16,1-7-5 0,3-3-5 16,4-4 0-16,2 0-7 0,-1 1 1 0,0-2-4 15,-2 0 1-15,0 5 0 0,-4 4-6 16,-1 0 4-16,-3 4-3 0,-4 4-1 16,3 4 5-16,-5 3-5 0,0-2 0 15,1 5-1-15,-6 3 0 0,3 1 1 0,-4 4-1 16,4 5-1-16,-9 0 0 0,9 0 0 15,-10 12-2-15,4 0 1 0,-3 1-5 0,5 0-2 16,-2 5 0-16,1-3-2 16,3-2-5-16,0 2-6 0,2-3-4 15,0-1 6-15,2-1-2 0,0-1 2 0,3-3 0 16,-1 0 9-16,0-5-5 0,4 1 5 16,-8-2 1-16,15-3 4 0,-7-1-1 0,1-2 0 15,0-2 0-15,-1 2 1 0,2-1 2 16,-1 2 0-16,0-1 1 0,-3-2-5 15,0 3 5-15,1-1 0 0,-1 0-3 0,-2 0 4 16,2 3-1-16,-6 3-1 0,9 0 3 16,-9 0 0-16,11 3 0 0,-7 3 2 0,2 0 1 15,-2-3-1-15,0 3 0 0,3 0-2 16,-2-2-1-16,-1-1 1 0,0 1-6 16,2 0 7-16,-2 0 1 0,2-2 4 15,-6-2-4-15,15 1-2 0,-15-1 2 0,20-3 1 16,-8 1-6-16,0-2-27 0,4-2-5 15,-2 1 7-15,1-1-9 0,2 1 1 0,0-3-2 16,1 2 2-16,-2-1 5 0,1 0-1 16,0-1 3-16,2 2 8 0,-2 0-2 15,-2-1 4-15,1 1 1 0,-2 1 4 16,-2 0 3-16,-1 2-5 0,-3 0 3 16,3 2 3-16,-3 1 6 0,-8 0 1 0,15 4-7 15,-9-1 5-15,2 4-1 0,0 2 10 16,2 1-4-16,0 2-5 0,1 0 10 0,2 3-7 15,2 0-7-15,-1 0-16 0,4 1-20 16,-2-5-25-16,-1 0-26 0,0-3-226 16,0-2 110-16,-5-3 73 0</inkml:trace>
  <inkml:trace contextRef="#ctx0" brushRef="#br0" timeOffset="18845.3848">4146 7217 125 0,'0'0'125'0,"0"0"-18"15,-2-6-13-15,2 6-9 0,0 0-10 0,0 0-9 16,0 0-3-16,7 24-1 0,-5-10-9 16,4 3-7-16,0-1 2 0,3 8-6 15,-1-2-9-15,2 1 1 0,4 0-9 0,-4 0 4 16,2-3-7-16,0 1-4 0,-2-3-2 15,0-2 2-15,-1-3-1 0,-3-2 10 16,3-1 18-16,-5-3 16 0,2-3 11 16,-1-2-4-16,-5-2-4 0,0 0-3 0,10-16-5 15,-6 5-8-15,2-3-2 0,-2-4-4 16,6-4-4-16,-4-3-6 0,0 1-2 0,6-4-6 16,-3 3-2-16,4-4 1 0,2 3-5 15,-3 5-3-15,2 2 1 0,0 2-5 16,3-1-1-16,-2 7-2 0,2 1-1 15,-1 7 1-15,2 0-2 0,-2 6-3 0,4 0 1 16,-2 3 3-16,4 3-3 0,-3 4-1 16,1 2-3-16,-2-2 5 0,1 2-5 0,-2 1 4 15,-2-3 1-15,-1 1-2 0,-3-6 0 16,2 2-1-16,-3 0 1 0,1-3-4 16,-2-1 4-16,-3-1 4 0,2-1-3 0,-1-2 0 15,1-2 0-15,-8 0 0 0,15-11 0 16,-2 1 0-16,-3-3 1 0,0-2-1 15,6-5 1-15,-4 1-2 0,1-2-2 16,-1 1 1-16,2-2-2 0,-2 4 2 0,-2 0-4 16,-1 5 2-16,2 0-1 0,-5 3-2 15,0 1 1-15,0 3-2 0,-1 2 2 0,-5 4-1 16,0 0 3-16,15 12 2 0,-9-5-2 16,1 3-2-16,-1-1 2 0,2 3 1 15,-2 1-2-15,4-1 2 0,0-4 0 16,0 4 0-16,1-3 0 0,0 2-1 0,1-4 2 15,1-2 1-15,-1 1-1 0,-1-4-2 16,2-2 5-16,-1-2-3 0,4 1 3 0,-2-5 5 16,-1-1 3-16,-1-2 3 0,-1 0-2 15,2-2 2-15,-5 1-2 0,2 0 3 16,0-1 4-16,-2 2 1 0,-2-1-2 16,-2 3 2-16,3-1-5 0,-3 2-2 0,2 2 0 15,-4-1-3-15,3 1-1 0,-5 4-1 16,0 0-1-16,0 0-2 0,12 13 0 0,-7-5-1 15,-3-1-2-15,4 5 0 0,-2-1 1 16,4 1-1-16,0-1-3 0,0 0-3 16,2-1-6-16,0-1-9 0,1 0-1 15,2-4-4-15,0-2 3 0,-1-1-1 16,4-2-1-16,-2-3 0 0,3-1-2 0,0-3 4 16,4-6-2-16,-4 1 4 0,0-3 1 0,2-1 2 15,0-1 0-15,-4-2 5 0,2 2-4 16,-2-1 2-16,-3 2 0 0,0-2 1 15,0 5 3-15,-2-1 2 0,-2 6 0 16,1-4-1-16,-5 2-4 0,3 4 3 0,1-2 0 16,-1 5 2-16,-1 0-1 0,0 3 2 15,-6 0 1-15,13 9-2 0,-4-4 1 0,-1 4 2 16,0-1-3-16,0 4 2 0,4 0 0 16,-4 0 1-16,0-4 0 0,1 3 2 15,-1-4-3-15,-2 0 0 0,3-1 2 16,-2-2-2-16,1-3-1 0,-2 2 7 0,4-6-4 15,0 0 5-15,2-5-6 0,1 1 0 16,-1-3 1-16,6-3 1 0,-4-1 0 16,0 3-2-16,4-3 0 0,-6 6 2 0,3-2-6 15,-2 0-2-15,0 3 1 0,-3 1-1 16,1 2 3-16,0 0-2 0,-1 2 1 16,-2 4 0-16,3-2 1 0,0 4 1 15,-1 0-3-15,1-1-3 0,-1 2 6 0,4 0-2 16,0-2-5-16,-2 2 6 0,2-3 0 15,0-2 3-15,1-2 1 0,0 0 1 0,2-4-1 16,-1-1 3-16,2-3-2 0,-2-3 0 16,1-1 0-16,-2 1 0 0,-2-2 0 0,-1 1-3 15,0 1 0-15,-4 2 4 0,2-1 1 16,-1 1-2-16,-3 3 5 0,1-2-1 16,-1 6-4-16,0-2-2 0,-1 3-2 15,-5 3 2-15,10 0 0 0,-4 6-3 0,0-1 5 16,1 3 0-16,0 2-1 0,1-1-2 15,2 3 4-15,-1-3-7 0,0 3-14 0,1-2-20 16,3-1-29-16,-1-3-16 0,1-3-27 16,0 0-34-16,-1-6-345 0,4-3 166 15,-4-1 111-15</inkml:trace>
  <inkml:trace contextRef="#ctx0" brushRef="#br0" timeOffset="19088.8609">6559 6509 58 0,'-2'4'69'0,"2"1"-3"0,2 1-3 16,0-2-1-16,2 0-1 0,-4-4 6 15,6 4 9-15,-1-2-3 0,-5-2 0 0,0 0 2 16,0 0-5-16,0 0-12 0,7-12-1 15,-9 7-11 1,2 5-6-16,-10-10-21 0,2 4-24 0,-2 3-24 0,-3 1-30 0,-6-1-28 16,-2 2-204-16,-5 5 99 0,-1-1 66 15</inkml:trace>
  <inkml:trace contextRef="#ctx0" brushRef="#br0" timeOffset="19273.1933">5131 6679 61 0,'-14'0'177'0,"4"-2"-18"0,2 0-14 0,1 0-15 15,7 2-9-15,-6-4-15 0,6 4-16 16,0 0-17-16,17-10-25 0,-1 5-39 16,8 1-33-16,4-2-37 0,7 4-41 15,7 1-215-15,7 1 107 0,11 1 72 0</inkml:trace>
  <inkml:trace contextRef="#ctx0" brushRef="#br0" timeOffset="20046.5991">6880 6610 104 0,'-8'0'133'16,"2"-1"-3"-16,6 1-19 0,-12 0-9 0,12 0-10 15,-12 1-9-15,12-1-12 0,-6 4-5 16,2-1-3-16,2 3-10 0,2 2-2 16,-4 2-4-16,2-1-7 0,2 2-5 0,0 3 0 15,0-1-11-15,0 4 5 0,0 0-7 16,0-1 0-16,0-1-9 0,0-2 4 16,-3-1-10-16,3-1 11 0,3-2-3 0,-3-1 6 15,0-1-5-15,0-3-1 0,0-4-1 16,0 0-3-16,0 0 2 0,0 0 1 15,0 0-6-15,-3-25 7 0,3 15-5 16,0-6 1-16,3-1-3 0,-1-2 0 0,0-2-2 16,2 0 3-16,-2 2-2 0,2 0 1 15,3 0-9-15,-3 2-3 0,1 1 11 0,-1 3-3 16,0 1-3-16,2 3-1 0,0 2 2 16,0 3 2-16,1 0-5 0,2 6 8 15,1-2-11-15,-1 4 6 0,1 1 7 16,1 1-5-16,2 0-4 0,-1 1-2 0,0 0 4 15,2 1 1-15,-4 1-4 0,3-3 11 16,-2-1-10-16,-3-2 1 0,3 2 0 0,-5-2 3 16,4-3-1-16,-10 0 1 0,20-3-4 15,-12-2 0-15,2-1 2 0,3-1-3 16,-2-3-1-16,4 0 5 0,-1-4-3 16,4-1 1-16,-4-2-1 0,3 0 1 0,-2-2-2 15,2 3-4-15,-5-1 3 0,4 4-3 16,-4 1 5-16,-2 3-1 0,0-1-2 0,-2 2 6 15,0 5-2-15,0 0-2 0,1 2 1 16,2 2 0-16,-1-1 5 0,1 5-2 16,-1-2-5-16,4 1 6 0,0 1-3 15,0-2 2-15,0 1-4 0,2-3 1 0,-1 4 1 16,0-4-2-16,0-1 3 0,-3 0 5 16,4-1-6-16,-2-1 5 0,1-1-5 15,0-4 2-15,0 0 0 0,-3-4 2 0,0 0 2 16,0 0 4-16,0 0-1 0,-3-1 1 15,1 1 1-15,-1-1 5 0,-1 1 1 16,-1 1 1-16,-1 3 1 0,-2-1-5 0,2 1-2 16,-2 1 0-16,1 0 0 0,0 0-3 15,-1 5-1-15,-4 1 0 0,0 0 0 16,14 5-5-16,-6 1 0 0,1-1 1 0,2 5-2 16,-1-2 2-16,3-1-1 0,2 3-4 15,0-3-21-15,-1-1-28 0,4 0-45 16,0-4-42-16,-1-2-410 0,3-2 186 0,-2-4 122 15</inkml:trace>
  <inkml:trace contextRef="#ctx0" brushRef="#br0" timeOffset="20325.201">7554 5894 7 0,'-5'5'93'0,"3"1"-11"0,2 0-3 16,0-6-3-16,7 9-9 0,-1-5 8 16,3-2 5-16,-1 0-9 0,0-2 9 15,-8 0 2-15,18-6 3 0,-10 2 3 0,-2-1-10 16,1-3 2-16,-3 0-15 0,-2 1-2 16,0-1-6-16,0 3-4 0,-4-3-8 15,2 4-2-15,0 4-5 0,-6-8-2 16,1 7-10-16,5 1-10 0,-12 1-20 0,4 3-23 15,-2 2-30-15,2 2-31 0,0-1-34 16,0 3-309-16,-1 0 146 0,5-1 97 16</inkml:trace>
  <inkml:trace contextRef="#ctx0" brushRef="#br0" timeOffset="21216.8792">8136 5816 37 0,'11'1'63'15,"1"2"-8"-15,1 5-5 0,0 0-3 16,-1 4-7-16,1 3-3 0,2 3-6 0,-5 0 1 16,3 1-7-16,0 2 2 0,0-1-6 15,-3 0 0-15,2-1-3 0,2 3-3 16,-2-6-1-16,1 4-1 0,2-1 0 0,-2-4 0 15,1 2-2-15,2-2 0 0,-2 1 1 16,0-3-2-16,0-1 2 0,-4-3-4 16,1 3 3-16,-3-4 3 0,0 0 8 0,-4-2-4 15,-1 2 4-15,-1-3 9 0,-4-1 8 16,-5 1 8-16,7-5-5 0,-12 1 16 16,12-1-4-16,-15-4 2 0,9-4 1 0,-1 1-5 15,1-3-4-15,1-4-4 0,3 0-5 16,2-3-5-16,2-2-5 0,7-4-3 15,6-2-2-15,4-3-3 0,7-3-1 16,-4 5-10-16,6-4 3 0,-2 2-5 16,-1 3 1-16,-1 2 1 0,-2 1-2 0,-4 4 1 15,-1 2 3-15,-3 3 5 0,-4 1 6 0,2 0-4 16,-2 5 4-16,-4-1 1 0,0 4-5 16,-1 3-2-16,-5 1-2 0,0 0 0 15,11 7-3-15,-7-3-1 0,0 4-1 16,0 0-3-16,3 1 1 0,-1 0-4 0,0 1 0 15,5-1 0-15,0 0-1 0,-3-1-5 16,2-2-3-16,1 0 1 0,2-2-2 16,-3-4 0-16,3 1-3 0,2-1 0 0,0-4 3 15,1 3 0-15,0-3 0 0,-2-2 0 16,1 0-1-16,0 2 1 0,-2 0 0 16,-3-1 4-16,0 1-2 0,0 1-2 0,0-2 4 15,-4 4-3-15,2 0 3 0,-1-2-6 16,-1 1 3-16,-6 2 5 0,0 0-6 15,22 5-2-15,-14-4 0 0,0 3-3 0,1-1 2 16,2 3 1-16,1 0-5 0,-2 0-1 16,4-3 3-16,-2 3-6 0,3 0-10 15,0-3 13-15,2 0-6 0,-1-2-4 16,0 1-10-16,0-4-4 0,1 1-3 0,1-3 1 16,-2-2 1-16,2-2 4 0,-4-1 12 15,1-1-5-15,0 0 6 0,-3-2 2 0,-1 0 8 16,-3-1 15-16,0 1 14 0,2 0 6 15,-4 2 3-15,0 0 7 0,-2 0 2 16,0 3-2-16,0-1-5 0,1 2-2 16,1 2-6-16,-1 1 3 0,3 3-3 0,-8 0-1 15,19 3-2-15,-7 5-4 0,4 2-1 16,0 1 5-16,4 5-4 0,3 2 1 0,-4 5-3 16,0 1-5-16,5-2 6 0,-4 3-5 15,-3 2-1-15,-2-1 1 0,-4-3 1 16,-5 2-7-16,-4-3 5 0,-2 2 0 15,-4-2-1-15,-4 3-5 0,-5-4-6 0,-2 0-13 16,-2-4-18-16,-3-2-13 0,2-5-31 16,-1-3-41-16,2-3-310 0,2-5 147 15,-1-5 96-15</inkml:trace>
  <inkml:trace contextRef="#ctx0" brushRef="#br0" timeOffset="23042.1784">17377 3406 77 0,'-57'-15'82'0,"0"3"-13"0,4 3-6 0,-8-1-4 16,-20 2-5-16,-8 1-6 0,-4 3-5 15,-6 1-8-15,-9 3 0 0,-4 0 2 16,-3 6-5-16,-24-2-2 0,3 7-3 0,3-1-1 15,22-2 0-15,-16 6 0 0,3 1-2 16,18-2-1-16,-19 5-4 0,-3 2 5 16,0 3-5-16,1 2 1 0,2 2 0 15,4 1-2-15,0 3 1 0,10 3 3 0,2 2 5 16,4 2 0-16,8 4 3 0,2 2-4 16,4 3-1-16,16-5-4 0,5 2-2 0,1 2 1 15,2 2 1-15,7 1-1 0,5-1 8 16,4 2-7-16,4 0 7 0,7-3-5 15,2 2 1-15,10-9 5 0,10-3-3 16,0-5 4-16,6 0-5 0,1 0-5 0,1 3 1 16,3-1 2-16,3 1-2 0,1-3-3 15,1 0-2-15,4 6 7 0,5-2-4 16,0 1 5-16,1 1-2 0,0-1-4 0,5 0 1 16,2 5 1-16,4-2-1 0,2-2 6 15,2 1 0-15,3-2 3 0,-1 0-1 0,5-4 1 16,-1 2 3-16,3-2 0 0,2-1-6 15,2-2 5-15,2-2-5 16,15 7-4-16,-6-6 3 0,-5-5-3 0,3-1-4 16,16 4 0-16,-7-4 1 0,15 0-2 0,-13-4-4 15,17 0 2-15,1 0-4 0,-1-2-1 16,-8-7 0-16,-7 2 0 0,21 1-1 0,-14-1-2 16,16 0 2-16,-3-2-2 0,-13-1 1 15,-5-2 0-15,23 4-2 0,-16-4 0 16,-5 0 2-16,20 5-1 0,-12-7-2 15,-7 1 2-15,22 2 1 0,0-1 2 0,0-1 0 16,1-2-1-16,-11 0-2 0,-8-2 3 16,3 0 4-16,21-2-5 0,-12 0 5 0,12-2-2 15,0-2 1-15,0 0 1 0,2 0 1 16,4-1-3-16,-2 1 2 0,7-2-2 16,-3-1-4-16,1 1 3 0,2-4-1 15,-5 5-3-15,2-3 2 0,-6 3-2 0,0-3-4 16,-2 0 0-16,0 0 3 0,-8 1 2 15,0-3-3-15,-3-1 2 0,-13 1 1 0,10-3 3 16,1-2 0-16,-1-3 3 0,-2-1 0 16,0 2 4-16,-1-4 1 0,5 2 3 15,-6 0-3-15,2-3 2 0,-1 1 1 0,-3-1-4 16,2-3 3-16,-2 3-1 0,-3-1-1 16,-3-2 1-16,-1 0-3 0,-11 2-2 15,-4 4 4-15,-5-1-3 0,3-4-1 16,-5 4 2-16,-2-3 0 0,1-2-3 0,-3-2 2 15,-2 1-2-15,-3-3-1 0,-1-2 1 16,0-1-3-16,-2-2 1 0,-3 0-3 0,1-2-1 16,-5-3-1-16,0 1 0 0,-2-2-2 15,1 2 0-15,-4-4-3 0,0 2 1 16,-1 0-1-16,-5 3 2 0,-1 2-4 16,-2-1 3-16,-1 0-1 0,-2-1-1 0,-4 3-2 15,0 2 2-15,0-1-4 0,-4 1 4 16,0-4 1-16,-2 0-2 0,-2 0 0 0,-5-2-1 15,-2-3-3-15,-4-1 2 0,-1 2-1 16,-4 1 1-16,-6-2 2 0,-7-9-1 16,-3 1 0-16,-7 3-3 0,1 0-4 15,0 3 4-15,-7-1 1 0,-3 4-1 0,-3 0 0 16,-6 1 2-16,-5 2-2 0,-6 1-1 16,-4 1 0-16,-7 1 0 0,-14-6 2 0,-3 3-5 15,-4 0 2-15,-2 3 4 0,-4-1-2 16,-5 5-1-16,-3 2 2 0,-5-2-2 15,0 8 2-15,-4-1-2 0,-4 2 2 0,0 4-3 16,-1-1 5-16,3 5 1 0,2 2-4 16,21 4 0-16,-4 2 3 0,-1 3-4 15,-3-1 2-15,-1 1-2 0,2 7-3 16,0-4 5-16,4 2-2 0,4 6-1 0,6-4-1 16,0 2 3-16,4 3 1 0,2 2 0 15,4 3 0-15,2 0 0 0,2 2 0 0,5 0 2 16,3 2-3-16,6 1 1 0,0 0-1 15,17-5 3-15,5 0-3 0,2 0 3 16,2-3 0-16,10 2-3 0,-2-3 3 0,5 0-1 16,4 1 0-16,3-4 2 0,2 1-1 15,4-1-1-15,-1-1 3 0,6-1-4 16,0 0 1-16,2 0 1 0,-1-4-1 0,5 4 2 16,-1-3-1-16,2 2 0 0,1-2 0 15,0-2-1-15,-1 4 3 0,2-4 0 16,1 0-1-16,-2 1 1 0,8-2 0 0,-9 3-2 15,3 0 2-15,6-3 0 0,-8 3-3 16,8-3 3-16,-7 2 1 0,7-2-2 16,-6 1 1-16,6-1 0 0,0 0 0 0,0 0-5 15,-9 4-10-15,9-4-2 0,0 0-9 16,0 0-12-16,0 0-11 0,-6 2-12 16,6-2-10-16,0 0-13 0,0 0-4 0,0 0-21 15,0 0-13-15,0 0-17 0,-4 4-27 16,4-4-416-16,-2 6 198 0,2-3 131 15</inkml:trace>
  <inkml:trace contextRef="#ctx0" brushRef="#br0" timeOffset="24693.183">22463 7588 40 0,'0'0'62'15,"0"0"-14"-15,-4 7-20 0,4-7-33 0,0 0-54 16,0 0 20-16,0 0 13 0</inkml:trace>
  <inkml:trace contextRef="#ctx0" brushRef="#br0" timeOffset="26496.9654">13980 7054 50 0,'20'6'158'0,"-10"-3"6"0,4 3-8 16,4 6-6-16,1-1-10 0,-1 6-5 15,6 4-11-15,-1 2-10 0,0 3-8 16,5 4-6-16,-1-1-14 0,1 2-2 0,-1 0-2 15,3-3 2-15,-2-5-2 0,6 0 1 16,-3-5-3-16,3-4-5 0,6-3-8 0,3-3-5 16,1-4-4-16,7-4-4 0,6-1-10 15,3-5-3-15,-1-5-2 0,17-1-6 16,-5-5-4-16,2-4 0 0,-5 0-6 0,-11 3 0 16,-7-1-1-16,19-2-1 0,-13 2-3 15,-5 5 0-15,-2-2-2 0,-1 2-1 16,1 5 0-16,-7-1-4 0,-1 5 1 0,1 1-3 15,-6 4-1-15,0 0 1 0,5 6-2 16,-1 1-2-16,-1 2 2 0,-1 3-2 0,7 5 0 16,-1 1 0-16,1 3 1 0,-1 0-6 15,-1 1 3-15,1 1 2 0,-2 2-1 16,1-2-3-16,-1-1 4 0,-2 3-1 0,-1-4-1 16,-3 1 0-16,-2-5 0 0,-1-2-2 15,-3-4 2-15,2 1-3 0,-3-5 1 16,1 1 1-16,0-5 0 0,3 0-4 15,1-3 4-15,8-6-3 0,1 0 0 0,5-5 1 16,5-3 0-16,-1 1-2 0,3-2 4 16,-3 0-2-16,19-6 0 0,-4-1 0 0,1 0 2 15,-11 6-3-15,-4 1-1 0,-1 2 4 16,4-1-3-16,-1 3 1 0,4 2 3 16,-1 3-4-16,-1 2 3 0,3 4 1 0,0 0-3 15,1 6 2-15,20 3 1 0,4 3-5 16,-3 3 5-16,0 0-3 0,5 4 2 15,0 1 2-15,9 0-3 0,-1 2 0 0,19 4-1 16,-19-5 4-16,1-2-3 0,-5 0 1 16,4-3 2-16,0-4-2 0,-8 1 2 15,0-4 2-15,-13-6-1 0,-11-1 0 0,-2-2 0 16,-1-5 2-16,-3-4 3 0,-4 0 2 16,-5-2 3-16,-1-3 0 0,-5-1 2 15,-6 0 3-15,-4-4 1 0,-2 2-2 16,-5-1 2-16,-3-2-4 0,-2-2 0 0,-3 6 1 15,-4-1-3-15,0 0-2 0,-3-1 1 16,-2 1-1-16,0 2-5 0,-2-2 0 0,-2 2-15 16,-2 0-16-16,0-3-25 0,-4 4-34 15,0-3-36-15,0 6-43 0,-2-3-38 0,-5 3-49 16,0 2-521-16,-1 0 262 0,-3-1 172 16</inkml:trace>
  <inkml:trace contextRef="#ctx0" brushRef="#br0" timeOffset="28158.2642">11011 5547 85 0,'0'-6'105'0,"0"6"-6"0,0-5-6 15,0 5-4-15,0-6-6 0,0 6-12 16,0 0-6-16,0 0-5 0,0 0-8 0,0 0 4 15,0 17-3-15,0-4-1 0,-3 2-8 16,3 7 0-16,-2-2-6 0,0 5 3 16,2 2-2-16,-2 2-7 0,2-1-7 15,-2 5-2-15,4-3 0 0,0 1-1 0,-2-4-3 16,4-1-2-16,1 0-12 0,-1-3-13 16,-2-3-18-16,2-2-27 0,0-2-19 15,2-3-18-15,1-4-18 0,0-1-225 0,1 0 113 16,-2-5 75-16</inkml:trace>
  <inkml:trace contextRef="#ctx0" brushRef="#br0" timeOffset="28536.0882">11281 5789 8 0,'7'-3'91'0,"-7"3"0"16,0 0 8-16,8 17-5 0,-2-9-6 0,1 4 5 15,-1 1-10-15,3 1 1 0,-1-1-5 16,0 2-4-16,6 3-1 0,-2-3-3 16,0 0-2-16,4-2-4 0,-2 1 1 15,1-4-1-15,2-1 6 0,2-3 0 0,0 0 1 16,0-6-8-16,2 0-5 0,1-5-2 16,0-1-3-16,2-3-3 0,-3-1 4 15,-4-2-6-15,0-4-4 0,-5-1 2 0,0 0-3 16,-6-2-4-16,-2-1-4 15,-2 1-1-15,-4-1-3 0,-4 3-3 0,0-1 0 16,-8 2-8-16,0 2-1 0,-5 1-2 0,-3 5 1 16,-2 2-6-16,-4 4 3 0,-2 2-5 15,1 2 1-15,-1 4-5 0,0-2-3 16,1 2-13-16,1 1-14 0,2 1-15 0,3-2-14 16,4 1-29-16,2 0-28 0,3-1-22 15,0 1-19-15,6-1-26 0,2 2-371 16,2-2 186-16,2-2 123 0</inkml:trace>
  <inkml:trace contextRef="#ctx0" brushRef="#br0" timeOffset="29566.7623">22861 5964 29 0,'7'-11'130'15,"-7"11"-9"-15,2-6-6 0,1 2-6 16,-3 4-11-16,4-9-11 0,-2 1-8 0,0 0-7 16,-2 1-7-16,2-1 2 0,-2-1-9 15,0-3-1-15,0 3-5 0,0-3-5 16,-4 1-6-16,0-3-7 0,-1 3-1 0,-4 0-3 16,-1 0-3-16,0-1-2 0,-6 2-5 15,2 2-2-15,-3 1 0 0,-3 1-3 16,4 3-2-16,-4-1 0 0,4 2 0 0,-1 2-4 15,2 2-2-15,-2-1 1 0,5 4-2 16,0-1-3-16,2 3 0 0,2 2 0 0,0 1 5 16,5-1-3-16,1 4 0 0,7 1 2 15,-3 2-3-15,4 0 0 0,2 4 1 16,2 0-1-16,6 1-2 0,-2 0 6 16,6 3-6-16,-1-1 4 0,-1 1 1 15,4 1-3-15,-6-6 1 0,2 0 2 0,-6 2-6 16,3-4 6-16,-2 2-4 0,-2-2 5 15,-5-4-3-15,0 3-2 0,-6-3 7 0,0 1 3 16,-6 0 3-16,-2 0 8 0,-5-3 10 16,-2 0 13-16,-8-4 13 0,-1-1 10 15,-1-5 7-15,0-2 9 0,-1-2 9 0,-1-4 11 16,3-2-1-16,5-3-3 0,0-1-4 16,4-6-13-16,7 0-11 0,2-6-8 15,6 0-4-15,2-2-4 0,8-5-11 0,5-1-30 16,6-6-33-16,14-15-47 0,0 2-50 15,5 3-55-15,2-2-45 0,-1 1-608 16,1-1 279-16,-10 9 184 0</inkml:trace>
  <inkml:trace contextRef="#ctx0" brushRef="#br0" timeOffset="30144.5099">20133 4052 47 0,'-2'-8'118'0,"2"2"-7"0,0 6-16 16,-2-7 6-16,2 7-12 0,-2-6-11 15,2 6-5-15,0 0-3 0,0 0-11 0,0 0-8 16,-13 12-3-16,9-3-8 0,2 1-1 15,-2 5-2-15,0 2-5 0,2 2-3 16,0 2-7-16,-1 4 3 0,3 0-4 0,-2 1-2 16,2 1 7-16,0 1-12 0,0-1 4 15,2 0-8-15,1-1 0 0,-1 1-4 16,2-2-9-16,0-2-17 0,-2-2-11 16,2-4-24-16,-2 0-18 0,2-2-18 0,0 0-255 15,-2-5 118-15,5-1 78 0</inkml:trace>
  <inkml:trace contextRef="#ctx0" brushRef="#br0" timeOffset="30513.1833">20356 4253 33 0,'0'0'104'0,"0"0"-5"15,4 20-8-15,-2-7-10 0,2 2-6 16,-2 2 8-16,0 3-19 0,3-4-1 0,1 3-6 16,0 3-7-16,2-3 2 0,2-1-5 15,0 0-1-15,2-1-1 0,1-2 4 16,0-1 1-16,4-1 9 0,-3-5-4 0,2-1 3 16,2-3-1-16,0-3 10 0,-2-1 5 15,3-3 0-15,1-3 4 0,-4-3 3 16,2-3-1-16,-4-3-3 0,1-2-6 15,-4-2-8-15,-5-1 2 0,-2-4-9 0,-2 4-1 16,-4 0-7-16,-4-2-4 0,-3 4-4 16,-6 1-9-16,-1 3 0 0,-8 3-2 0,-3 3-7 15,-5 3-13-15,-2 3-21 0,-2 4-27 16,-4 2-37-16,1 1-44 0,4 3-65 16,-1 1-471-16,8 1 224 0,3-2 148 15</inkml:trace>
  <inkml:trace contextRef="#ctx0" brushRef="#br0" timeOffset="38851.5175">5992 8468 56 0,'0'0'80'0,"2"6"-3"0,-2-6 0 16,0 0-12-16,0 0-6 0,0 0 4 0,0 0-6 16,0 5 0-16,0-5-1 0,0 0-4 15,0 0 5-15,0 0-7 0,0 0 5 0,0 0-7 16,0 0-3-16,0 0 0 0,0 0 9 16,0 0-3-16,0 0 5 0,-5 6 2 15,5-6-2-15,0 0-2 0,0 0 3 16,0 0-3-16,0 0-2 0,0 0-3 0,0 0-8 15,-4-16-2-15,4 16 0 0,-6-9-1 16,4 5 0-16,0-2-3 0,2 6 2 0,-4-9 5 16,2 5-2-16,2 4 2 0,-4-6-2 15,4 6-3-15,-2-3-2 0,2 3-4 16,0 0-1-16,0 0-8 0,-8 19 2 16,8-6-2-16,-2 6-3 0,2 2 0 0,2 7-3 15,-4 1-3-15,2 3 5 0,2 3-4 16,0 3-1-16,1 4 3 0,0 1-5 0,1-1-1 15,-2 2-1-15,0-2-1 0,2-4-3 16,-2-5-20-16,-2-3-33 0,0-2-26 16,2-1-36-16,-2-7-29 0,0 0-27 15,0-4-443-15,2-4 207 0,0-5 136 0</inkml:trace>
  <inkml:trace contextRef="#ctx0" brushRef="#br0" timeOffset="39147.1692">6316 8660 8 0,'0'0'121'0,"0"0"-3"0,-11 11-3 16,9-6-14-16,2 4 1 0,2 0-3 0,2 1-7 16,3 1 0-16,1 0-6 0,3 1-4 15,3-3-3-15,4 3-7 0,0-1-1 16,2 1-2-16,3-3-5 0,-2 1-4 0,0 2-5 15,3-3-1-15,-6 0-10 0,1 1 0 16,1 0-7-16,-8 1-1 0,1 1-5 16,-2 1 2-16,-3 0-7 0,-2 0-3 0,-2 0-1 15,-1 1-2-15,-6 1-3 0,-3 0-7 16,-2 1-29-16,0-1-26 0,-6 0-27 16,-2-3-26-16,1-3-22 0,0 1-29 0,-4-7-321 15,0 1 160-15,4-4 106 0</inkml:trace>
  <inkml:trace contextRef="#ctx0" brushRef="#br0" timeOffset="39383.926">6472 8643 126 0,'26'-18'129'0,"-1"3"-1"0,-1 0-9 16,-2 2-6-16,2 1-10 0,-3 1 0 0,3 1-11 15,-2 1-4-15,0 0-9 0,-5 0-8 16,0 2-6-16,-2 2-7 0,-1 1-4 16,-3-1-7-16,0 3-4 0,-3 2-5 0,-2-2-7 15,-6 2-1-15,11 3-27 0,-9 1-24 16,-2-4-26-16,2 6-25 0,-2-6-32 16,0 5-330-16,0-5 147 0,0 0 98 0</inkml:trace>
  <inkml:trace contextRef="#ctx0" brushRef="#br0" timeOffset="40126">14145 8197 32 0,'0'6'144'0,"0"-6"2"16,2 5 2-16,-2-5-2 0,-2 6-1 16,2-6-8-16,0 0-4 0,0 5-2 0,0-5-13 15,-4 6-7-15,4 0-8 0,-2 1-3 16,-2 4-7-16,0 2-2 0,1 1-6 16,1 4-2-16,-2 1-9 0,-1 0-7 0,1 6-5 15,0 1-5-15,0 1-4 0,2 1-4 16,-2 3-6-16,2-1-4 0,0-1-5 15,-2 2-3-15,4-2-3 0,-3-1-3 16,1 0-2-16,2-1-4 0,0-4-5 0,0 1-15 16,-3-4-20-16,3-3-29 0,0 0-22 15,0-1-26-15,0-3-20 0,0-4-15 0,0 3-15 16,3-6-19-16,2-1-431 0,-1-1 204 16,2-4 134-16</inkml:trace>
  <inkml:trace contextRef="#ctx0" brushRef="#br0" timeOffset="40526.2637">14442 8519 94 0,'0'0'126'0,"0"0"-7"0,0 0-6 16,0 0 1-16,0 0-10 0,-11 19-5 0,6-10-8 15,1 3-4-15,4-1-10 0,-2 2-4 16,2 5-7-16,0-5-8 0,2 4-5 0,0-2-4 15,2 1-6-15,3 1-4 0,0-3-2 16,1-1-2-16,3-1-8 0,1-4 3 16,3 2-1-16,0-2 0 0,4-3-6 15,2-3 2-15,0 4 6 0,1-6 4 0,0-2-3 16,6 0 5-16,-2-5 2 0,-3-1 3 16,1-2 6-16,-2 0 6 0,-2-4 10 15,-3-2 6-15,-3-1 0 0,-3 0 1 0,-2-2 5 16,-5 0-4-16,-4 0-4 0,-4 0-4 15,-5-2-5-15,-6 2-6 0,-4 2-5 16,-5 0-7-16,-4 4-4 0,-5 1-2 0,-3 5-5 16,-2 3-3-16,0-2-3 0,2 6-6 15,1-2-19-15,0 2-19 0,1 2-20 16,2-2-21-16,1 1-26 0,1 2-26 0,0-1-23 16,3-1-22-16,4-1-24 0,-2 3-24 15,1-3-434-15,-1 2 218 0,-1-7 143 16</inkml:trace>
  <inkml:trace contextRef="#ctx0" brushRef="#br0" timeOffset="43073.5613">1210 9763 45 0,'-4'-2'104'0,"4"2"-14"0,-6-4-10 0,6 4-5 15,0 0-12-15,0 0-7 0,2 19 0 16,2-8-9-16,2 5-4 0,3 5-4 0,1 2-3 16,5 4-10-16,-2 3 6 0,1 3-5 15,2-2-2-15,-2 4-4 0,-1-3 3 16,0 1-4-16,2-5-3 0,-5 1-5 15,-2-7 4-15,4 0-4 0,-6-5 8 0,0-2 6 16,-2-2 5-16,2-1 7 0,-2-3-11 16,-1-1 11-16,1-6-4 0,-4-2-3 0,0 0 1 15,0 0-6-15,0-19-5 0,-2 5 11 16,2-3-12-16,0-4 2 0,0 0-1 16,0-1-6-16,4-3 4 0,-2 0-3 15,5 0-6-15,-1 2 4 0,3 1-4 16,1 3 2-16,0-1-4 0,6 4 1 0,-4 3-3 15,5 1 0-15,0 5-1 0,2 2 2 0,3 1 1 16,-2 4-7-16,6 4 7 0,-1 3-3 16,1 1 1-16,0 2-2 0,-2 2 0 15,0 0 2-15,-1 0-3 0,-1 0 3 16,-4-1-4-16,-3-2 4 0,-2-1 1 0,-3 0 13 16,1 1 8-16,-3-3 8 0,-2-2 4 15,1-1 6-15,-2 0 0 0,-5-3-7 0,0 0-3 16,4-14-1-16,-4 7-2 0,2-5-5 15,-2-3-4-15,4 0-1 0,2-3-2 16,0-3-7-16,3 2 1 0,2 0-3 16,3 0-1-16,-1 4 1 0,4-1-3 0,0 3-1 15,3 2-1-15,-4 5 5 0,5 2-8 16,0 4 4-16,2 3-2 0,3 4-4 16,0 3 4-16,3 4-1 0,-3 4 0 0,1 0-3 15,-4 1-2-15,-2 1-15 0,1 1-13 16,-6-4-19-16,2 2-17 0,-4-3-18 0,1 1-22 15,-2-4-19 1,0-1-16-16,-1-5-13 0,-2-4-334 0,4-3 166 0,-2-1 108 16</inkml:trace>
  <inkml:trace contextRef="#ctx0" brushRef="#br0" timeOffset="43406.9472">2741 9765 35 0,'8'-18'33'0,"-4"3"10"0,1 4 5 15,-5 2 6-15,0-2 7 0,-3 6 0 16,1-1-5-16,-4 3 0 0,6 3-1 15,-11-2-5-15,11 2-5 0,-17 5 5 16,9 4-7-16,-2 2-6 0,-2 3 1 0,2-1-3 16,0 5 1-16,1 1-9 0,-1 2-1 15,3 0 10-15,1 0-13 0,-1-4-3 0,5 3 9 16,0-6-5-16,0 4-5 0,2-5 1 16,0-1 0-16,2-3 0 0,0 1 8 15,0-4 1-15,3-3 2 0,1-1 2 16,-6-2-6-16,0 0-3 0,17-10 0 15,-10 5-6-15,1-3 8 0,-2 1-11 0,0 1 0 16,0-1-2-16,2-2-3 0,-2 4 2 16,2 0-3-16,-2 0-4 0,3 1 2 0,-1 2-1 15,1 1-1-15,-9 1 2 0,17 1-3 16,-9 1-2-16,0 4 3 0,4-2-1 16,-4 2-11-16,0-3-17 0,-2 3-19 0,3 0-22 15,0-1-28-15,-3 0-325 0,0-4 142 16,0 1 94-16</inkml:trace>
  <inkml:trace contextRef="#ctx0" brushRef="#br0" timeOffset="43972.7786">3162 9616 44 0,'8'13'58'15,"1"2"-7"-15,-3 3-5 0,5 1-5 16,-3-1-5-16,2 1-8 0,0-5-4 16,-4 0-1-16,2-1-5 0,0-4-4 0,-1-1 1 15,1-2-5-15,-1-4 1 0,1-4-1 16,-8 2 3-16,13-10-3 0,-7 3 3 16,0-5 4-16,0-1 12 0,0-2-5 0,0 0 3 15,-2-2-2-15,0 0 10 0,2 4-4 16,-2 0 1-16,-2 2 1 0,3 3-4 15,-1 1-3-15,-2 3 1 0,-2 4 2 0,0 0-10 16,0 0 4-16,11 11-3 0,-7-1-3 16,0-1 5-16,1 1-7 0,-1-1 1 15,2 3-4-15,0-3-3 0,2 1-3 16,2 0 2-16,-2-5 1 0,2 1 2 0,-1-2-1 16,2-3-1-16,1-1 3 0,-1-1-9 15,-1-3 2-15,3-2 1 0,0-3 1 0,-1-1 4 16,-1-1-1-16,0 0 4 0,-1-3 8 15,-1 1 6-15,-1-3 2 0,-2 3 17 16,1-2-7-16,-1 1 3 0,-1 1 4 16,-3 2 3-16,0 1 2 0,0 1-2 15,0 1 1-15,0 1-1 0,-2 1-5 0,2 0-4 16,-2 6-8-16,0 0 1 0,0 0-5 0,0 0-4 16,0 0-2-16,8 18-3 0,-4-9 0 15,4-2-3-15,0 5 0 0,0-3-2 16,0 3-6-16,5-3 6 0,-2 1-4 15,4-1-3-15,-3 1 1 0,6-5-3 0,-4 1-2 16,1-2-23-16,0 0-25 0,2 0-31 16,-5-4-28-16,1-3-26 0,-2 2-424 15,-3-5 188-15,0 2 124 0</inkml:trace>
  <inkml:trace contextRef="#ctx0" brushRef="#br0" timeOffset="44121.9749">3606 9243 8 0,'-4'-2'80'15,"4"2"-22"-15,0 0-28 0,0 0-39 16,0 0-48-16,0 0 19 0,0 0 13 16</inkml:trace>
  <inkml:trace contextRef="#ctx0" brushRef="#br0" timeOffset="44486.9972">3962 9353 85 0,'6'10'85'0,"3"-1"-4"16,-1 1-12-16,-1-3-1 0,1 1-12 15,-2 0-4-15,0-3-7 0,2 1-6 16,0-2-2-16,-2 0-5 0,0-2-5 0,-6-2 3 15,13-4-3-15,-5 0-4 0,-1 0 0 16,1 0 7-16,-1-1-1 0,-1-1 2 16,2 2-6-16,-2 1 9 0,1-3-3 0,0 2-1 15,1 0-1-15,-2 0-1 0,0 2 2 16,3-2-9-16,0 3-1 0,-3-1-2 16,-6 2 3-16,17-2 4 0,-7 0-4 0,3 2 4 15,2-2-2-15,-5 0 8 0,8 0 1 16,-2 0 6-16,-1 0-3 0,0 1 1 15,2-3 2-15,-5 2-4 0,2 0-11 0,-2 0 2 16,-4 0 0-16,3 1-2 0,-2-2-4 16,-1 1-5-16,-8 2-20 0,13-1-23 15,-7 1-37-15,0-3-54 0,-6 3-357 0,0 0 162 16,8-3 107-16</inkml:trace>
  <inkml:trace contextRef="#ctx0" brushRef="#br0" timeOffset="48839.8091">8504 16593 52 0,'0'0'63'16,"0"0"-7"-16,0 0-3 0,0 0-1 0,4 11-6 15,-4-11-6-15,0 0 2 0,4 5-10 16,-4-5-5-16,0 0-3 0,0 4 2 16,0-4-5-16,2 4 2 0,-2-4-6 15,0 0-2-15,0 0-4 0,0 0 0 0,0 0 1 16,0 7-7-16,0-7 4 0,0 0-5 15,0 0 2-15,0 0-8 0,0 0-6 0,0 0-9 16,0 0-12-16,0 0-8 0,0 0-14 16,0 0-121-16,0 0 59 0,0 0 38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01:55.275"/>
    </inkml:context>
    <inkml:brush xml:id="br0">
      <inkml:brushProperty name="width" value="0.05292" units="cm"/>
      <inkml:brushProperty name="height" value="0.05292" units="cm"/>
      <inkml:brushProperty name="color" value="#FF0000"/>
    </inkml:brush>
  </inkml:definitions>
  <inkml:trace contextRef="#ctx0" brushRef="#br0">12572 1061 88 0,'0'-4'95'0,"-2"-2"-2"15,0 0-11-15,2-1-5 0,0-1 0 16,4 1-7-16,-2-3-11 0,4 0-2 0,2-1-3 16,2 0-2-16,9-3-6 0,0 1-8 15,4 0 4-15,5 2-8 0,4 0-2 16,-5 3-1-16,3 2-9 0,0 3 1 0,-3 3 3 16,1 3-1-16,-2 3 0 0,-2 2-10 15,-1 3 8-15,-5 1-11 0,-4 6-1 16,-4 1 2-16,-2 0-4 0,-6 0 0 15,-4 2 3-15,-6 2-7 0,0-1 6 0,-4 0 9 16,-1-1 7-16,0-1 12 0,-2 0 4 0,1-3 6 16,-2 0 3-16,6-4-6 0,2-3-2 15,-3 1-1-15,7-3-7 0,-3 1-3 16,3-2-1-16,2-1-3 0,4-1-4 16,4 0 1-16,8-3-1 0,0 2-2 0,6-1-4 15,2 0-2-15,4 2-2 0,1 3-2 16,-1 0-2-16,1 1 2 0,-1-1-4 15,-3 6 3-15,-2-4-6 0,-2 4 11 0,-4 1 0 16,-2 2 8-16,-7-2 0 0,-6 3 8 16,-2-1 3-16,-6 0 7 0,-7 2 5 15,-7 2-1-15,-5-3-3 0,-7 4-4 0,-6-3 0 16,-4-2 0-16,-1-3 0 0,1-2-2 16,3-2-5-16,1-2-2 0,0-2-2 15,8-5-4-15,1 1-4 0,1-2-7 0,6-2-19 16,-1-1-15-16,6-3-29 0,0-1-29 15,7-5-28-15,3 0-22 0,4-1-13 16,8-4-3-16,5 0-11 0,7-3-6 16,9 0 1-16,9-5-355 0,5 2 175 0,4 3 115 15</inkml:trace>
  <inkml:trace contextRef="#ctx0" brushRef="#br0" timeOffset="266.6808">12913 1335 803 0,'45'-16'-58'0,"-7"-1"18"0,-8 9 12 0,-7-3 15 16,-5 4 21-16,-2 2 15 0,-2 3 15 15,-3 0 2-15,-2 2 12 0,-1 0 16 16,0 4 0-16,-3 5 7 0,1 2-3 15,-2 3-3-15,-2 1-6 0,2 0-3 0,1 2-5 16,-1 0-7-16,1 1 1 0,3-3-1 16,0 2-1-16,2-3 0 0,6-1 2 0,0-4 1 15,6-3-2-15,-1-3 2 0,3 0-2 16,2-6-2-16,4-3 0 0,-3-1 5 16,1-2 5-16,-2-3 7 0,-3-1 4 15,1-4-3-15,-6 0-4 0,-5 0-8 0,-2-1-6 16,-5 2-3-16,-6-2-6 0,-4 0-8 15,-9 2-8-15,-4 0-6 0,-11 1-13 16,-3 4-20-16,-5 0-24 0,0 1-18 0,-2 4-32 16,3 3-19-16,2-2-31 0,3 2-30 15,0-1-474-15,8 2 219 0,2 0 145 16</inkml:trace>
  <inkml:trace contextRef="#ctx0" brushRef="#br0" timeOffset="509.98">13724 719 100 0,'2'-5'228'0,"0"-1"3"0,-2 6-3 16,2-7-10-16,-2 7-17 0,0-5-23 16,0 5-18-16,0 0-18 0,0 0-10 0,-2 24-15 15,0-9-10-15,0 6-11 0,0 4-10 16,-1 3-7-16,3 3-10 0,0 0-11 15,0 5-1-15,0 2-6 0,3 0-20 16,-3 0-30-16,2-1-32 0,-4 1-38 0,4 1-36 16,-2-8-44-16,0-3-43 0,0-5-497 15,2-2 235-15,-4-6 154 0</inkml:trace>
  <inkml:trace contextRef="#ctx0" brushRef="#br0" timeOffset="832.9677">13946 754 130 0,'0'-6'150'16,"0"3"-9"-16,0 3-5 0,0 0-3 0,0 0-3 15,2 21-3-15,-2-6-10 0,0 6-10 16,-2 5-8-16,0 3-11 0,2 2-9 16,-2 0-8-16,0-2-4 0,0 0-9 0,-1-3-7 15,3-2-3-15,-2-6-4 0,2 1-4 16,0-3 6-16,2-1-1 0,1-5-1 15,1-4-2-15,4-4-5 0,1-2-7 16,6-5-1-16,1-1-1 0,4 0-4 0,-1-1-1 16,4-2-9-16,-2-1 1 0,3 3-4 15,-2-3-5-15,2 5-2 0,-3 1-2 0,1 2-4 16,-4 2-2-16,2 2-6 0,-2 2-11 16,-1 1-9-16,1 3-5 0,-4 1-9 15,4 3-12-15,-2 2-22 0,-3-2-21 16,-3 0-23-16,3 0-26 0,-4-3-385 0,-1 1 181 15,-2-5 120-15</inkml:trace>
  <inkml:trace contextRef="#ctx0" brushRef="#br0" timeOffset="1042.9827">13719 933 1555 0,'-40'0'-9'0,"9"0"13"16,5 0-3-16,8 0 22 0,2 2 8 15,4-4-6-15,4 2-1 0,8 0 13 16,-9-1 9-16,9 1 13 0,0 0-1 0,21-8-1 16,-5 3-3-16,12-1-7 0,6-2-5 15,5-1-4-15,1 1-18 0,11-3-37 0,1 4-41 16,3 1-43-16,-2 0-52 0,-9 3-454 16,-1 0 207-16,-7 3 136 0</inkml:trace>
  <inkml:trace contextRef="#ctx0" brushRef="#br0" timeOffset="1464.4978">14962 1939 51 0,'0'7'145'0,"2"1"21"0,-2-2 13 16,2-2 1-16,-2-4-4 0,0 0-16 16,0 0-23-16,13-19-9 0,-4-2-11 15,1-9-16-15,5-9-7 0,2-8-8 0,6-17-7 16,-2-9-2-16,0-2-6 0,3 0-9 16,-1 0-3-16,-2-5-8 0,-2-3-6 15,3 2-3-15,0 0-1 0,0 5 4 16,-3 4 7-16,-2 18 1 0,-2 9-9 0,-5 9-7 15,-2 6-9-15,2 3-1 0,-2 6-6 16,0 6-4-16,0 8 0 0,3 7 2 0,0 7 0 16,4 10-3-16,-1 9-2 0,2 9 0 15,-2 11 2-15,-4 5-2 0,4 21 1 0,-4 7-2 16,-4 2 1-16,-1 1-3 0,-3-2-9 16,-4-11-15-16,-1-8-22 0,-1-3-34 15,0 0-24-15,-2-3-32 0,-3-1-26 16,0-4-19-16,1-12-7 0,-2-4-15 15,-1-4-397-15,-2-9 201 0,3-2 131 0</inkml:trace>
  <inkml:trace contextRef="#ctx0" brushRef="#br0" timeOffset="2144.3598">15311 1894 872 0,'-18'-11'-45'16,"-2"-3"22"-16,5-4 25 0,1 0 11 0,1-3 18 15,2-4 13-15,3 2 5 0,2-2 5 16,2-4 0-16,2 4 7 0,6-1-4 16,2 0-1-16,2 1 6 0,5-2 2 0,4 3 5 15,2-1-3-15,0 4-2 0,2 5-1 16,-1 3-9-16,0 2-1 0,4 7-7 15,-3 1 0-15,0 6-4 0,4 4-4 0,1 2-1 16,-1 7-4-16,1-1-4 0,-1 4-4 16,0 0-5-16,-1 0 4 0,1 1-4 0,-1-3-2 15,-4-2 2-15,0 0-5 0,-1-4-1 16,-1 1-1-16,2-4 0 0,-4-1-1 16,4-1-1-16,-3-5-3 0,1-1 0 15,2-3-3-15,-4-3-3 0,6-1-5 0,-1-1-9 16,-4-3-3-16,0 1-2 0,-3 0 1 15,2 1-5-15,-2-1-2 0,-1 1-6 16,0 3-1-16,-5 0-5 0,1 3 4 0,-1 1-2 16,0 2-1-16,-8 0 4 0,16 4 2 15,-10 1 3-15,0 1 4 0,2-1 0 16,1 1 1-16,0 0 5 0,-1-2-2 0,3 2 4 16,1-3 3-16,4-1 6 0,-2-2-9 15,3-2 4-15,2-3-2 0,4-1 3 16,-1-2 1-16,0-3 3 0,-2-2 0 0,-1-5 1 15,0 3 2-15,-2-1 2 0,-3 0-1 16,0-2 2-16,-2 5 9 0,-6 0 14 16,0 0 4-16,-1 3 0 0,-3 3 3 0,-2-1-4 15,-2 4-2-15,2 4 3 0,-11 0-1 16,11 0 8-16,-14 15 3 0,2-1 9 16,6 3 4-16,-2 4 0 0,2 5 4 0,0 4 2 15,3 7-2-15,3 2 1 0,5 4 3 16,-1 8-10-16,2 3-4 0,2 22-5 15,4-3-4-15,-2 3-4 0,-2 0-3 16,3-4-3-16,-5-7-3 0,-2-10-3 0,1 3-7 16,-5-3-6-16,-2-2-3 0,-5-2-4 15,-2-1 0-15,-3-6 1 0,-2-2 5 0,-6-6 2 16,-1-5 11-16,0-6 12 0,-2-6 14 16,-3-8 2-16,1-3 4 0,-1-7 5 0,-2-2 1 15,2-10-2-15,-2-6-6 0,2-4-3 16,-1-13-4-16,5-8-10 0,4-3-6 15,7-9-5-15,5-2-14 0,4 0-14 16,6-2-20-16,9-17-26 0,3 2-24 0,6 4-34 16,3 5-29-16,7 5-34 0,0 3-23 15,0 15-23-15,-5 3-587 0,5 5 274 0,0 1 181 16</inkml:trace>
  <inkml:trace contextRef="#ctx0" brushRef="#br0" timeOffset="2381.1783">16776 1606 37 0,'-2'7'114'0,"0"1"-8"0,2-1-8 0,0-1-1 16,2 0 4-16,0-2 1 0,3 0 3 16,1-1-2-16,-6-3 3 0,12-2-6 0,-3-1 2 15,-3-3-2-15,3-1-5 0,0-3-1 16,-3 0-5-16,-2 0-8 0,-4 1-8 15,-4 3-9-15,-2-1-8 0,-3 3-15 16,-4 0-19-16,0 2-21 0,-3 4-30 0,-4 4-41 16,4 0-41-16,-2 1-460 0,4 1 194 15,1 0 129-15</inkml:trace>
  <inkml:trace contextRef="#ctx0" brushRef="#br0" timeOffset="3116.1636">18017 1557 2561 0,'0'1'-132'0,"0"-1"5"0,0 0 54 16,0 0 26-16,0 0 20 0,-5-22 29 15,3 7 26-15,0 2 18 0,0-1 13 16,2 0 2-16,0 1-3 0,0-1-7 0,2-1-5 15,2 1-9-15,5 3-3 0,1-2-6 16,1 3-1-16,1-1-2 0,2 3-3 0,0 3-3 16,-1 3-3-16,0 2-1 0,-1 5 1 15,-1 5 0-15,-1 5-4 0,-3 8 2 16,-5 2-2-16,-7 4-6 0,-7 16 1 0,-9-3-1 16,-13 15-2-16,-6-3 0 0,-7-4-17 15,1-7 3-15,5-11 2 0,3-3-1 0,4-6 1 16,5-6 5-16,-1-4 4 0,7-4 9 15,-2 0-4-15,5-8 3 0,1 0-1 16,3-3 1-16,2-4-5 0,4-2 0 16,4-2-2-16,2 1-2 0,4-1 2 15,2 1-3-15,2 1 0 0,2 2-1 0,6 1 1 16,4 1 0-16,3 6-1 0,2 2 0 0,6 4-6 16,3-1 2-16,6 4-2 0,0-1-1 15,3 0 0-15,0 1 1 0,3-2 0 16,1-4 0-16,-3 0 1 0,4-4 5 0,1-1-2 15,-3-3-1-15,1-5 3 0,-3-1 3 16,-2-4-2-16,-4-3 0 0,0-1 3 0,-7-6-3 16,-1 1 5-16,-3-2-2 0,-3 1 5 15,-6-2 3-15,-2 2 1 0,0 4 5 16,-4 5 0-16,0-1-5 0,-2 3-4 0,-3 3-1 16,-1 5-2-16,-2 2 1 0,0 2-1 15,0 0-2-15,0 19-2 0,0-6 0 16,2 4-2-16,0 2-4 0,2 0 1 0,5 6 1 15,-1-4 0-15,7 2 2 0,1-2-1 16,8 0 2-16,-1-6-1 0,5 0-1 16,0-5 4-16,-1-5 1 0,1 0 2 0,-3-5 1 15,2-5 1-15,1 0 4 0,-3-3-5 16,-1-3-2-16,-6-4 2 0,2-1 0 0,-6-2-2 16,-3-2 0-16,-5 3 0 0,-8 1-3 15,-2-2 2-15,-9 3-4 0,-7-1-2 16,-8 3-7-16,-6 4-9 0,0-1-20 15,-4 4-17-15,4 3-25 0,0 1-41 0,2 2-35 16,3-2-31-16,-1 2-553 0,6 2 253 16,6-2 166-16</inkml:trace>
  <inkml:trace contextRef="#ctx0" brushRef="#br0" timeOffset="3559.6796">19302 1438 121 0,'0'-5'130'15,"0"5"-1"-15,-2-10-1 0,0 4 2 16,-1 1-6-16,3-1-6 0,0-2-14 0,0 0-7 16,3 3-8-16,-1-5-8 0,4 2-7 15,0 1-4-15,2-1-1 0,3 1-4 16,2 1-4-16,0 0-6 0,-1 3-5 0,3 0-6 15,-2 2-3-15,5 5-3 0,-2 1 0 16,0 5-3-16,1 3-4 0,-1 2-1 16,-4 6 0-16,-2 2-7 0,-4 2 0 0,-1 0 0 15,-3 3-5-15,-4 1-9 0,-9 4 6 16,1-5-3-16,-5 2-3 0,-4-3 3 16,-2 0 0-16,-1-7-1 0,-2 1 10 0,-2-5 11 15,5-3 8-15,-1-3 12 0,4-7 7 16,0 2 3-16,4-5 0 0,-1-3-4 15,4 0-3-15,1-2-5 0,3 3-9 0,3-3-7 16,2-1-2-16,2 6-6 16,2-7 1-16,-2 7-7 0,13-2-1 0,-13 2-2 15,21 6-2-15,-4 2-2 0,-3-1-1 0,8 5-7 16,-1 1-13-16,0-2-29 0,0 2-37 16,1 1-35-16,3-3-42 0,-2 3-37 15,0-5-606-15,-1-3 270 0,-1-3 178 0</inkml:trace>
  <inkml:trace contextRef="#ctx0" brushRef="#br0" timeOffset="3769.8906">20108 1263 14 0,'6'-6'216'16,"-2"6"2"-16,-4 0 4 0,6 12 4 0,-3-1 14 15,-1 5 3-15,-2 8 8 0,-7 10-16 16,1 4-10-16,-4 12-25 0,-5-1-18 0,-4 20-18 15,0-2-20-15,2-12-38 0,0-7-29 16,3-3-43-16,-4-1-43 0,-1-2-45 16,2-4-46-16,-2 1-50 0,3-10-43 15,-10-4-49-15,-2-2-523 0,-7-2 260 0,-1-8 172 16</inkml:trace>
  <inkml:trace contextRef="#ctx0" brushRef="#br0" timeOffset="4117.6634">15111 2507 101 0,'-69'17'141'0,"21"-6"12"16,8 0 5-16,11-3-5 0,9-2-7 15,8 1 14-15,10-1 10 0,12 0 4 16,14 2 4-16,17-4-9 0,27-3-1 0,45 1-8 15,43-4-12-15,26 1-2 0,17-1-9 16,58-6-5-16,9 4 2 0,5-2-11 16,2 1-11-16,2 2-16 0,-6 0 2 0,-9 1-15 15,-4 2-12-15,-1-1 3 0,-55 1 6 16,-7 1-15-16,-13 4 12 0,-8-2-7 16,-14 2-10-16,-19 1 1 0,-28 2-14 15,-14-1-1-15,-10-1-7 0,-24-2-7 0,-14-2-2 16,-9 1-14-16,-10 0-20 0,0-1-20 15,-5 1-34-15,-6 1-40 0,-4-2-51 0,-9 2-53 16,-6-1-39-16,0-3-74 0,-25 6-677 16,-7 2 337-16,-10-4 223 0</inkml:trace>
  <inkml:trace contextRef="#ctx0" brushRef="#br0" timeOffset="11624.983">2891 6761 94 0,'-6'2'110'16,"-3"-1"-6"-16,5 1-8 0,-3 2-12 16,7-4 5-16,-8 2-9 0,8-2 0 15,-6 1-15-15,6-1 4 0,0 0-9 0,0 0 3 16,0 0-4-16,0 0 0 0,38-5 6 0,-6-4-1 16,14-7 2-16,26-12-3 0,12-5 5 15,23-10-4-15,5-7 1 0,4 3-6 16,0-5 8-16,3 3-4 0,6 0-1 15,-4 6-1-15,-7 3-6 0,-4 2-3 0,-27 9-8 16,-4 3 1-16,-6 2-6 0,-18 5-6 16,-7 6 1-16,-8 2-7 0,-3 0-1 15,-3 1-3-15,-6 3-3 0,-1-1-2 0,-2 0-3 16,-6 2 0-16,1 1 0 0,-2 1-3 16,-3 0-1-16,0-1-3 0,0 1 1 15,-5 2-5-15,1-2-4 0,0 2-2 16,-3 0-9-16,0-2-7 0,0 2-8 0,0 1-12 15,-8 1-14-15,8-3-16 0,-8 3-16 16,6-1-19-16,-6 1-16 0,0 0-17 16,0 0-13-16,-17 10-388 0,4-3 183 15,-7 4 120-15</inkml:trace>
  <inkml:trace contextRef="#ctx0" brushRef="#br0" timeOffset="12070.2883">2741 7321 27 0,'23'-4'105'0,"-4"-2"7"0,10-3 0 0,16-8-7 15,19-10 4-15,9-6-4 0,22-8-9 16,8-5 2-16,2-6-8 0,-1 1-5 0,6 0-7 15,-3-3-3-15,4 5-7 0,-1 2-2 16,0-1-6-16,-6 11-4 0,-20 5-5 16,-7 5-5-16,-7 3-4 0,-17 5-6 15,-11 3-4-15,-11 2-3 0,-3 6 2 0,-2-1-2 16,-5 1 0-16,-2 2-2 0,-2 1 7 16,-3 0 0-16,2-1-1 0,-6 2 3 0,0 1-3 15,-1 0-1-15,-1 0-1 0,-1 1-1 16,-7 2-5-16,11 0-2 0,-11 0-1 15,0 0-1-15,0 0-4 0,0 0 0 0,0 0-6 16,0 0 0-16,0 0 4 0,0 0-5 16,0 0-8-16,0 0-3 0,0 0-13 15,0 0-5-15,0 0-8 0,0 0-5 0,0 0-12 16,0 0-6-16,0 0-10 0,0 0-7 16,0 0-16-16,0 0-15 0,0 0-15 15,0 0-8-15,0 0-13 0,0 0-333 16,0 0 158-16,0 0 106 0</inkml:trace>
  <inkml:trace contextRef="#ctx0" brushRef="#br0" timeOffset="13743.8649">2925 7989 54 0,'-2'-7'94'0,"0"-1"-1"0,0-2-12 0,-2 3-3 15,-2-1-3-15,4-1-4 0,-2 1-2 16,2-2-2-16,2 1 0 0,-2 0-8 15,2-1-2-15,-2 1-3 0,2-1-1 16,0-2-5-16,0 5-1 0,0-2-1 0,0-2-2 16,2 3-1-16,-2-1-4 0,0 1-11 15,0 1 8-15,0 2-8 0,0-3-2 0,0 5-1 16,0-3-5-16,0 6-3 0,0-8 3 16,2 4 2-16,-2 4-7 0,0-7 3 15,0 7-1-15,4-5 0 0,-4 5-3 0,0 0 3 16,18 12 0-16,-6 0 3 0,5 3 0 15,5 7 1-15,8 9-1 0,14 18 2 16,5 1 2-16,3 7-2 0,3 3 0 16,11 8-1-16,3 1-4 0,0 0 1 0,-17-15 0 15,3 0-2-15,0-3-1 0,-3-1-3 16,-2-3 2-16,-5-3-1 0,-7-8 0 0,-7-3-2 16,-1-5-1-16,-4-4-1 0,-6-4 1 15,1 1 1-15,-3-4-4 0,-4-3 11 16,-1-3 7-16,-2-4 5 0,-3-2 7 15,0-5 3-15,1-6 3 0,-3-6 1 0,1-3 1 16,-3-9-3-16,0-6-5 0,-4-9-4 16,2-7-6-16,1-11-3 0,-3-27-5 0,0 0 0 15,-3-1-4-15,3 1 0 0,5 4 0 16,-5 13-4-16,0 8-4 0,2 4 1 16,-2 9-1-16,4 5-1 0,-4-1-2 15,2 11-8-15,-2 0-11 0,2 4-9 0,-2 5-13 16,0 3-17-16,2 2-23 0,-2 0-23 15,2 2-16-15,0 3-6 0,0 2-6 0,0 1-4 16,0 3-8-16,4 1-5 0,0 2-345 16,0-1 167-16,2 3 110 0</inkml:trace>
  <inkml:trace contextRef="#ctx0" brushRef="#br0" timeOffset="14091.9194">4414 7351 2 0,'3'-8'54'0,"0"3"13"16,-1-1 5-16,0 1-3 0,-2 5-7 15,-2-6 2-15,2 6-6 0,0 0-1 16,0 0 0-16,-30 15 0 0,15 2 5 16,-2 8 1-16,0 5 3 0,-5 12 1 0,-2 21 1 15,0 7-14-15,1 4 13 0,3 7-8 16,6-3-4-16,1 5-5 0,7-4-6 0,1-13 1 15,3-10-2-15,4-1-7 0,5-6 1 16,2-2-4-16,1-7 1 0,0-6-5 16,10-6 2-16,1-1-3 0,4-6-3 15,4-2-1-15,3-8-2 0,5-1-1 0,-5-7-3 16,1 0 4-16,1-6-9 0,2-4-3 16,2-2-10-16,-2-5-10 0,5-3-14 0,-1-4-19 15,-3-2-18-15,-3-2-9 0,0-2-11 16,-2 2-14-16,-5 3-11 0,-3-3-12 15,1 3-269-15,-1-3 132 0,-4 2 86 16</inkml:trace>
  <inkml:trace contextRef="#ctx0" brushRef="#br0" timeOffset="14472.2568">5194 7679 9 0,'0'-13'62'16,"0"3"3"-16,-2 1 5 0,0 0 3 0,2 6-6 15,-5-3-1-15,5 6 0 16,-10-1-3-16,-1 5-6 0,0 7 13 0,-1 2-3 16,-3 5-4-16,-2 1 4 0,4 1-7 0,-1 1-7 15,1 0-1-15,2 0 0 0,1 0-7 16,4-4-3-16,2-2-2 0,2 0-5 16,2-2 0-16,4 2-1 0,0-2-2 0,6-4-3 15,3 1-4-15,2-3-3 0,2 1 1 16,1 0-5-16,2-3-1 0,0-1-5 15,0 2-1-15,-3 1 4 0,2-1-5 0,0 0-1 16,-5 0 4-16,2 3-1 0,-6-2 4 16,1 3 7-16,-3 0-9 0,-2-2 7 15,-3 5 1-15,-1-5 0 0,-4 4-1 0,-1 0-2 16,-3 1-1-16,-2 0-2 0,-5 1-4 16,-1 1-5-16,-4-1 1 0,-1 1-3 15,-2-2-13-15,-4-2-17 0,1 1-16 0,1 0-22 16,-2-5-13-16,2-1-16 0,1-3-15 15,4-3-24-15,0-1-292 0,4-7 144 16,1-2 95-16</inkml:trace>
  <inkml:trace contextRef="#ctx0" brushRef="#br0" timeOffset="14802.6402">5287 7074 23 0,'10'-2'136'0,"3"2"4"15,4 2-2-15,1 3-10 0,4 4 0 16,4 0-9-16,3 7-4 0,-1 3 1 16,8 6-9-16,0 2-3 0,-5 0-5 15,3 6-7-15,-6 2-7 0,-1 1-17 0,-3 6 4 16,-3 1-1-16,-4 1-2 0,-2 2-4 15,-3-2-9-15,-1 1-3 0,-6-5-4 16,1 1-4-16,-6-1-4 0,0 0-6 0,-4-2-2 16,-3-2-6-16,0 0-2 0,-3-1-14 15,0-5-17-15,-5-2-22 0,0-1-32 16,0-4-30-16,1-5-13 0,-2 2-18 0,0-4-19 16,-2-2-21-16,-1 0-363 0,1 2 178 15,0-3 117-15</inkml:trace>
  <inkml:trace contextRef="#ctx0" brushRef="#br0" timeOffset="15164.9174">3281 9340 33 0,'-3'-6'167'0,"3"6"-1"0,27-28 0 15,-1 7 0-15,27-17-3 0,13-6-4 16,25-17-8-16,16-5-5 0,21 0-24 16,49-19-7-16,5-2-6 0,6 4-6 0,6 2-2 15,0-2-7-15,-3 4-5 0,-7-1-7 16,-4 7-6-16,-38 14-7 0,-3 6-8 0,-1-1-4 16,-11 7-8-16,-6 5-2 0,-14 1-7 15,-22 10-5-15,-9 3-3 0,-8 4-3 16,-15 5-3-16,-12 4-4 0,-10 3-3 0,-6 3-4 15,-2 1-7-15,-5 2-3 0,-2 1-5 16,-5 1-9-16,-4 2-12 0,-1 2-18 16,-6 0-15-16,0 0-18 0,0 0-19 0,0 0-20 15,-26 11-9-15,10-3-18 0,-4 0-8 16,-5 3-11-16,-7 2-17 0,0 3-367 16,-10 0 184-16,-1 5 121 0</inkml:trace>
  <inkml:trace contextRef="#ctx0" brushRef="#br0" timeOffset="15581.9831">3551 9563 49 0,'45'-21'126'0,"-13"4"4"16,27-15-4-16,11-5-11 0,29-14 8 16,15-1 0-16,15-5-9 0,6-1-6 0,8 0-4 15,1-1-4-15,4 1-11 0,-7 3-23 16,-7 2-9-16,-3 2-4 0,-10 3-6 16,-13 6-7-16,-23 10-2 0,-8 3-5 15,-8 7-4-15,-19 3 0 0,-9 3-3 0,-9 5-4 16,-7 1-2-16,-2 3 2 0,-2-1 4 0,-1 2 5 15,-6 2 4-15,1-2 1 0,-4 5 0 16,-3-1-1-16,-2 2-3 0,-6 0-1 16,0 0-5-16,0 0 0 0,9 3-3 15,-9-3-4-15,0 0-2 0,0 0 2 0,-17 10-3 16,11-8-1-16,1 2-5 0,-1-2-11 16,6-2-11-16,-11 6-16 0,5-5-18 0,6-1-22 15,-12 2-26-15,5-2-15 0,7 0-15 16,-15 3-21-16,15-3-398 0,-13-3 185 15,5 1 122-15</inkml:trace>
  <inkml:trace contextRef="#ctx0" brushRef="#br0" timeOffset="29717.9783">9724 6088 33 0,'-16'0'53'0,"6"2"1"16,-3-2 6-16,5 0-7 0,-3 0-5 0,11 0-1 16,-17 0-6-16,11 2-2 0,6-2-1 15,-10 2-6-15,10-2 4 0,0 0 3 16,0 0 6-16,0 0 1 0,31 0-2 0,-7-2-4 15,6 0 0-15,9-2-2 0,5 0-3 16,14-1 2-16,1-3-1 0,26-1 2 16,-3-1-4-16,5-1-3 0,2 1 6 0,0 3-9 15,-2-4-1-15,0 4 0 0,-5-2 3 16,-14 3-1 0,-8 1-2-16,-4 0 0 0,-1-1 1 0,-8 3-4 15,-5-1-3-15,-6 2-5 0,-4-2 2 0,-3 3-4 0,-1-1 4 16,-4-1 4-16,-3 2-2 0,-3-1 0 15,0 2 0-15,-6-2 4 0,1 2-3 0,-2 0-2 16,-1-2-2-16,-4 2-2 0,3-2-4 16,-9 2 0-16,0 0-3 0,0 0 1 0,10 0-2 15,-10 0-7-15,0 0-7 16,0 0-17-16,0 0-1 0,0 0-10 0,0 0-4 16,0 0-5-16,0 0-1 0,0 0-9 15,-33 4-7-15,24-4-1 0,9 0-12 0,-19 0 2 16,11 2-7-16,-5 0-2 0,-2-1-4 15,0 2-203-15,-4-1 98 0,0 2 65 16</inkml:trace>
  <inkml:trace contextRef="#ctx0" brushRef="#br0" timeOffset="30083.9083">9623 6191 41 0,'26'1'84'0,"-11"-1"-4"0,6-1-2 15,9 1-1-15,4-5 0 0,10 3 2 16,5-3-2-16,6-1-4 0,6 0-4 16,20-2-3-16,4 2-4 0,-3-5-2 15,1 3-1-15,-3-2-4 0,-10 3 3 0,-9-1-4 16,1 4-3-16,-5-2 1 0,0 1-5 15,-11 1-3-15,-1-2-6 0,-1 4-3 0,-6-2-3 16,-4 1-4-16,-2 1-1 0,-5 0-3 16,-3 0-3-16,-3 0-4 0,0 2-5 15,-4-1 1-15,1 1 4 0,-6-3-2 16,0 1-2-16,1 2-8 0,-2 0-11 0,-3-1-11 16,1 1-12-16,-9 0-11 0,16 1-9 15,-9-2-21-15,-7 1-8 0,9-3-14 16,-9 3-14-16,0 0-4 0,2-3-245 0,-2 3 121 15,0 0 79-15</inkml:trace>
  <inkml:trace contextRef="#ctx0" brushRef="#br0" timeOffset="44963.0053">21909 6044 48 0,'0'0'54'0,"0"0"-1"0,0 0 3 16,0 0 0-16,0 0 2 0,0 0-6 16,0 0 6-16,0 0-1 0,0 0 4 0,0 0-7 15,0 0 2-15,0 0 1 0,29 0-3 16,-13 0 3-16,5 0 1 0,8 0 5 15,6-2 0-15,7 1 3 0,4-1-1 0,13-1-2 16,2 1-3-16,28-9-1 0,0 5-2 16,5-1-4-16,-1 0-6 0,4 1-3 15,1 0-1-15,-1-1-2 0,-4 2-1 0,0-1-4 16,-6 3-1-16,-13-1-1 0,-13 2-6 16,1 1-2-16,-3 1-4 0,-8-3 2 0,-3 3-7 15,-10 0 1-15,5 3-3 0,-7-3-2 16,0 1-1-16,-6-1 1 0,-5 0-2 15,-1 0 0-15,-4 2-1 0,0-2-1 16,-4 0 0-16,-1 1-5 0,-2-1 5 0,-2 0-4 16,-1 3 0-16,-2-3-2 0,4 0 3 15,-12 0 1-15,12-3-3 0,-6 6 0 0,-6-3-3 16,13 0-7-16,-13 0-7 0,6 2-16 16,-6-2-9-16,0 0-16 0,0 0-14 15,0 0-9-15,0 0-8 0,0 0-8 16,0 0-11-16,0 0-7 0,0 0-13 0,-33-5-299 15,13 4 144-15,0 1 95 0</inkml:trace>
  <inkml:trace contextRef="#ctx0" brushRef="#br0" timeOffset="45505.6732">21950 6090 27 0,'44'2'98'0,"-1"0"-8"0,3-2-4 15,1 2 4-15,5-2-10 0,13 0-8 16,4 0 3-16,26 0-6 0,-2 0-5 16,-2-2 1-16,0 2-5 0,-13 0-3 0,-8-2-1 15,0 2 1-15,23 0-5 0,-19 0 0 16,-8 0-4-16,-5 0 1 0,0 0-3 16,-10 0-7-16,1 0 2 0,-4 0-2 15,-1 2-4-15,-1-2-1 0,-3 2-3 0,-7-2-7 16,-3 1 1-16,-1 1-1 0,-4-2-2 15,-6 0-1-15,2 3 0 0,-5-3 0 0,0 0-5 16,-2 1 3-16,-5-1 4 0,2 0-2 16,-2 0 0-16,-1 0 4 0,-1 2-9 15,-1-2 3-15,-9 0-1 0,13 0-6 16,-13 0 3-16,14 0-5 0,-10 2 1 0,-4-2-1 16,11 0-3-16,-11 0 1 0,9 2-3 15,-9-2-2-15,8 0-3 0,-8 0-12 0,0 0-7 16,0 0-16-16,10 2-10 0,-10-2-7 15,0 0-8-15,9 0-7 0,-9 0-9 0,0 0-6 16,0 0-10-16,6 2-3 0,-6-2-4 16,0 0-7-16,0 0-265 0,0 0 126 15,0 0 84-15</inkml:trace>
  <inkml:trace contextRef="#ctx0" brushRef="#br0" timeOffset="52619.9335">28951 6147 79 0,'-8'-2'78'0,"8"2"-1"0,0 0-11 0,0 0-3 16,0 0-5-16,18-3-6 0,-18 3-4 15,30 1-3-15,-6-1 2 0,3 2-9 16,5 2 2-16,8-2 2 0,3 2 1 0,5 0-9 16,5 1 2-16,2-2-1 0,3 3-5 15,1-1 4-15,-3-2-3 0,4 2 7 16,-3-2-5-16,-8-1-1 0,-1-1 5 16,-1 4-13-16,-3-4 7 0,-3 4-11 15,-7-4 2-15,-2-1-5 0,-5 2 1 0,-4-2 1 16,-2 0-6-16,-1 3-3 0,-4-3 3 15,-1 0 0-15,0 0-4 0,-4 0-3 16,-3-3 7-16,2 1-10 0,-5 1-3 0,-5 1-11 16,7-6-8-16,-7 6-6 0,0 0-3 15,-12-11-6-15,6 10-11 0,-4-3 0 0,-3 1-4 16,-4-2-5-16,-4 2 8 0,-3-1-7 16,-5-2 3-16,-1 5 0 0,-4-3 4 15,-4 2 4-15,-4 0 3 0,-1 0 4 0,-1 2 2 16,-1 0 5-16,-1 2 2 0,1 0 3 15,-1 0 5-15,-1 2 0 0,5-3 9 16,0 2 3-16,9-2-2 0,-2 1 1 0,5-1 2 16,6 4 0-16,2-5 3 0,3 4 6 15,4-2 4-15,5 1 3 0,1 1 6 0,7 0 5 16,2-4 6-16,11 11 2 16,3-2-4-16,6-4 2 0,4 3 0 0,11 1 4 15,1-1 7-15,6-3-2 0,-2 4-7 16,5-5 1-16,-3 5 2 0,3-4-9 0,-1 3 0 15,-2-1 7-15,1-1-7 0,-3-1-3 16,0 3-2-16,-2-2-1 0,-6-2-5 16,-2-1 4-16,-3 1-4 0,-2 0 18 15,-6 0-15-15,1-2-1 0,-4 0 0 0,0 0-5 16,-2 0 1-16,-4-1-1 0,1 2 0 16,0-3-5-16,-3 1 3 0,1-1 1 0,-3 2-9 15,-6-2 2-15,13 2-4 0,-13-2-11 16,11 0-4-16,-11 0-6 0,8 0-10 15,-8 0-9-15,0 0-9 0,0 0-2 16,0 0-9-16,8-2-8 0,-8 2-8 0,0 0-192 16,0 0 91-16,0 0 61 0</inkml:trace>
  <inkml:trace contextRef="#ctx0" brushRef="#br0" timeOffset="58225.3908">28743 6176 1 0,'0'0'59'0,"0"0"-4"0,0 0 1 16,0 0-4-16,8-19-3 0,-4 13-5 16,-2-2 0-16,0 1-3 0,0-3 0 15,0 1-4-15,0-3-3 0,-2-1-5 0,0-1 1 16,0-3-1-16,-2-2-6 0,2 0 2 15,-2-1-1-15,0-5-3 0,0 0-5 0,0-2 1 16,2-3 1-16,-2-1-5 16,-3-6 0-16,0-2 5 0,1-1 1 0,0 0 1 15,2-2 4-15,2-2-1 0,-2 5 1 16,0-4-2-16,2 1 4 0,0 3 3 0,2-1-5 16,-2 1 0-16,2 6-4 0,-2 2 2 15,2 0 5-15,2 1-6 0,-2-1 4 16,0 4-10-16,1 1 2 0,2-1-4 15,-3 2-3-15,2 1 4 0,-2 5-5 0,2-1 4 16,0 1-6-16,-2 3 0 0,2-2-1 16,0 3 0-16,1-1 2 0,-1 2-3 0,1-2 5 15,-3 5-8-15,2-1-1 0,0 1 4 16,0 1 0-16,0-1-3 0,-1 1 1 16,1 3 0-16,0-3-2 0,0 3 3 15,0-1-3-15,1 0 1 0,-1 1-3 0,3-1 1 16,-1 2 3-16,2-1-4 0,2 1 10 15,6-1-9-15,-2 2 0 0,7-1 2 16,3 1-4-16,0 0 1 0,4 2 4 16,5 0-3-16,3 0-4 0,8 3 5 0,3 0-4 15,1 3 3-15,11 0-2 0,1 5-2 16,1-3 3-16,20 7-3 0,1 0 0 0,-2 1 3 16,-1 2-3-16,-3 1 0 0,3-1 0 15,-6 2 2-15,-9-2 3 0,8 2 6 16,-13-1-1-16,-8-3-3 0,0 0-7 15,-1 3 0-15,-1-3 0 0,-11-4-1 0,2 2 3 16,-6-3 0-16,-4 0 1 0,-5-2-1 16,-1 1 1-16,-5-3-2 0,0 2 10 0,-2-2-9 15,-3 0 4-15,-2-1-7 0,0-1 9 16,-4 2-9-16,1-2 5 0,-3 2-7 16,-2 2 4-16,-2-3 2 0,-2 3-3 15,0 0 6-15,-2 4-5 0,0 1 1 0,0 0 2 16,-2 6-5-16,2 1 0 0,-3 4 5 15,1 3 0-15,0 4 0 0,2 1 0 0,0 3 6 16,-2 3-8-16,2 2 4 0,-2 1 7 16,2 4-10-16,-4 1 0 0,0 5 4 15,-2 1-3-15,-4 1 3 0,-1-1-4 16,-6 16 4-16,2-10-2 0,-1-11 0 0,0 3 1 16,-2-1 1-16,2-3-5 0,-10 15 5 15,5-13 1-15,-1-8 0 0,3 0 0 0,-2-1-3 16,0-5 1-16,-1-2 2 0,-3 1 0 15,4-4 3-15,-4-6-1 0,-1 1 2 16,-2-1 1-16,1-4 7 0,-3 1 5 16,0-3 6-16,0-2 1 0,-3 0-1 0,-2-3-2 15,1-2-1-15,-2-1 1 0,-2-3-1 16,-3 0-2-16,1-4-5 0,-2 0-4 16,-5-2-1-16,2-2-6 0,-7-2-6 0,-1-1-8 15,-1-3-9-15,1-1-10 16,1-1-12-16,1 2-14 0,-1-2-12 0,3-1-17 15,5-1-17-15,-3 0-20 0,5-1-258 16,6 3 129-16,5-1 84 0</inkml:trace>
  <inkml:trace contextRef="#ctx0" brushRef="#br0" timeOffset="290973.4516">23166 8904 134 0,'8'-35'140'0,"2"4"-18"0,2 6 1 16,-1 1-10-16,-1 3-7 0,5 0-10 0,-2 2-4 15,1 1-10-15,2 2-8 0,0 1-8 16,-1 4 1-16,0 0-10 0,0 8 3 16,-3 0 0-16,2 9-1 0,-2 5-4 15,0 6 1-15,-3 10-5 0,0 7-3 0,-7 17-7 16,0 3 2-16,-6 29-3 0,-1 5-7 15,-4 2-3-15,1-1-7 16,0 0 2-16,2-5-2 0,2-4-2 0,2-16-4 16,4-11-1-16,0-8 1 0,6 1-4 0,0-8 1 15,7-6-3-15,2-3-1 0,2-4 3 16,5-6-1-16,0-10-3 0,4-3-3 0,2-4 1 16,3-8 0-16,4-7-2 0,5-8 1 15,11-14 0-15,-5-11 2 0,2-5-1 16,-4-7 6-16,-3-5-1 0,-6-6 3 15,-1 1 0-15,-6-3 0 0,-2 0 1 0,-5 4 7 16,-9 12 7-16,-2 9 2 0,-4 8 7 16,-2 4 3-16,-2 4 4 0,-2 3 2 0,0 2-6 15,0 7-9-15,-2 1 1 0,0 5-6 16,-2 6-4-16,-2 6-1 0,4 0-4 16,-10 21 1-16,2 2-1 0,1 9-1 15,0 6-2-15,3 14-1 0,2 1-1 0,2 4-1 16,2 2 0-16,2-1-2 0,8 18-3 15,0-17 0-15,0-11-1 0,6 1-4 16,-2-5 0-16,5-4-5 0,3-4 5 16,2-6 0-16,-1-6 1 0,2-4-2 0,2-7 4 15,-1-5-1-15,2-2 1 0,1-6-4 16,1-6 1-16,2-5 0 0,5-11 0 0,-5-4-4 16,10-20 4-16,-2-7 1 0,-4-4-2 15,-2-10 6-15,0-3-3 0,-6-5 1 16,-5 0 2-16,-1-1-2 0,-8-1 0 15,-3 5 1-15,-6 10 6 0,-3 11 4 0,-4 5 3 16,-2 6 4-16,-2 0 3 0,-3 6 2 16,2 6-2-16,-1 3 2 0,2 1-3 15,-2 8-6-15,0 2 0 0,-5 9 0 0,0 5-8 16,-1 5 3-16,-3 11 0 0,-2 9-2 16,4 7 0-16,1 12 0 0,6 7 2 15,0 4-3-15,6 8 1 0,8 21-1 0,2 1-5 16,2-1 6-16,3-3-4 0,2-3 2 15,2-6-3-15,1-3 0 0,-2-4-3 16,0-14 2-16,-2-9-9 0,-3-6-4 16,2-3-6-16,-2-6-11 0,-1 3-11 0,-4-10 1 15,4-3 0-15,-6-1-2 0,2-7-12 16,-4-3 0-16,-2-2 1 0,-2-4-2 16,0 0 4-16,0 0 2 0,-12-27 6 0,6 10 3 15,-6-5 1-15,4-2 3 0,-2-2 6 16,1-5 2-16,3 3 4 0,1-1 7 15,5-2 0-15,5 1 3 0,4-2 1 0,1 1 3 16,8 3 3-16,4 1 3 0,3 4 2 16,5 2 1-16,-2 4 2 0,4 4-4 15,-3 5 2-15,-1 7 1 0,-1 2-2 16,-2 7 2-16,-1 3-2 0,-5 4 2 0,2 6-2 16,-4 2-4-16,0 4-6 0,-9-2-13 15,1 0-13-15,-3 0-15 0,-1-1-19 0,-3-3-18 16,0-2-18-16,0 0-23 0,0-4-29 15,-2-2-37-15,2-1-484 0,0-3 229 16,0-2 152-16</inkml:trace>
  <inkml:trace contextRef="#ctx0" brushRef="#br0" timeOffset="291248.1732">25169 9099 8 0,'-15'11'141'0,"4"0"-10"0,3-1-14 16,4-1-12-16,2 0-7 0,4-1-9 15,0-2-5-15,6-1-7 0,3-2-10 16,-1 0 2-16,6-3-8 0,2-2-3 0,2-3 0 16,-4-3-1-16,-1 2 1 0,0-5-2 15,-2-3-5-15,-5 4-4 0,-2-4-7 16,-4 3-8-16,-4-1 1 0,-4 0-10 0,-6 3 1 15,-4 0-16-15,-3 5-12 16,1-2-29-16,-4 2-27 0,1 2-27 0,0 0-38 16,2 2-312-16,2 2 149 0,2-2 98 0</inkml:trace>
  <inkml:trace contextRef="#ctx0" brushRef="#br0" timeOffset="291653.0777">25590 8643 170 0,'0'0'177'0,"0"0"-8"15,-10 28-7-15,3-6-9 0,-2 4-8 0,1 10-6 16,-3 10-10-16,3 4-8 0,2 9-13 16,-2 19-6-16,5 2-9 0,1-14-12 15,4-5-7-15,1-5-5 0,3 3-9 16,2-6-5-16,5-3-6 0,1-3-4 0,4-7-5 15,-4-8-3-15,4-3-6 0,0-4-3 16,1-8-7-16,1-6 2 0,0-1-3 16,-2-8 0-16,0-2-5 0,2-4 2 15,-1-4-3-15,-3-1-2 0,2-4-1 0,-4-1-6 16,-1-1 4-16,0-1-1 0,-5 1 2 16,1 2-2-16,-1 0-1 0,-2 1 3 0,1 0 1 15,-1 4-3-15,-1-1-3 0,-1 6 1 16,-2 1 0-16,-2 2-1 0,0 0 0 15,6 14 1-15,-4-6-1 0,2 3-1 16,-2 3 1-16,2 3-4 0,1-4 1 0,2 1-12 16,-1 2-16-16,0-1-19 0,5-2-21 15,-1 0-26-15,3-3-34 0,2 0-41 16,-1-7-508-16,2 1 229 0,-2-4 152 0</inkml:trace>
  <inkml:trace contextRef="#ctx0" brushRef="#br0" timeOffset="291914.1914">25727 8961 27 0,'-8'2'151'0,"2"2"-4"16,0-3-9-16,6-1-6 0,-2 8-13 15,2-8-9-15,12 7-14 0,-2-2-9 16,6-4-9-16,2-1-7 0,1 0-5 0,3 0-7 15,-2-1-4-15,0-1-14 0,-3-1 6 16,-3 0-4-16,-3 1-6 0,-2-2-6 0,-5 0-8 16,-2 1-4-16,-2 3-7 0,-8-8-13 15,-1 6-10-15,-2 0-24 0,-1 2-19 16,-3 0-23-16,3 0-29 0,-2 0-338 0,2 0 151 16,4 0 99-16</inkml:trace>
  <inkml:trace contextRef="#ctx0" brushRef="#br0" timeOffset="292615.1751">26358 8663 79 0,'7'0'181'16,"-7"0"3"-16,6 8-4 0,-4 3-10 15,0 6-7-15,0 3-10 0,1 8-9 0,-3 5-10 16,-3 7-12-16,1 6-7 0,2 9-14 15,-2 2-11-15,0 3-6 0,0 1-13 16,0-5-25-16,2 2-17 0,-2-8-21 16,0-3-17-16,2-6-8 0,-2-8-8 0,2-3-5 15,-3-1-7-15,1-9-16 0,0-2-7 16,-2-5 4-16,2-6 6 0,-3-2 9 16,1-5 3-16,4 0 19 0,-4-16 7 0,4 5 10 15,2-5 4-15,0 0 8 0,2-2 3 16,3-1-2-16,-1-2 2 0,5 3 7 15,2 0 1-15,-1 3 0 16,1 1 0-16,0 3 2 0,-1 4-4 0,1 2 4 0,-2 8-5 16,1 3 6-16,-3 5 0 0,-1 2 0 15,3 6 0-15,-5 2-6 0,3 2 0 0,-1 0-2 16,0-2-2-16,1 0 0 0,4-2 0 16,-1 0-4-16,1-4 1 0,0-4-2 15,2-3-2-15,3 0 3 0,4-6-4 16,-1-4 1-16,5-2 1 0,-2-5-1 0,2-2-2 15,0-6-3-15,1 1 5 0,-1-4 1 16,-1-2 5-16,-2 1 6 0,-2 0 10 16,-1 4 10-16,-6 4 14 0,2-1 8 0,-4 3-2 15,-2 3-3-15,-3 4-3 0,-3 4-3 16,-4 0 10-16,4 16 1 0,-6 1 2 16,-2 5-5-16,-1 5-2 0,-3 8 0 0,2 4-3 15,-2 8-4-15,-4 3-2 0,2 6-2 16,0 16-10-16,-3 0-4 0,2 4 1 15,-2-1-5-15,1 1-5 0,-3 0-14 16,-4-5-11-16,2-4-5 0,0-16-1 0,0-6 0 16,-2-8 3-16,-2-3-1 0,-1-5 5 15,0-8 5-15,-4-3 14 0,-3-6 4 0,1-5 5 16,-2-2 5-16,-3-8 6 0,-3-5 6 16,2-5-10-16,-3-7-4 0,3-5 2 15,7-6-7-15,4 0-7 0,6-1 3 16,5-2-6-16,6 2-13 0,0 0-26 0,6 1-30 15,6-1-39-15,0 0-43 0,2 0-41 16,2 1-35-16,3 2-36 0,-2 4-633 0,-3 4 299 16,-1 2 199-16</inkml:trace>
  <inkml:trace contextRef="#ctx0" brushRef="#br0" timeOffset="292919.8586">24570 10157 3002 0,'-77'25'11'0,"6"-2"-59"0,15-6 12 16,16-2 8-16,13-5 10 0,11-3 28 15,12-3 26-15,12-2 11 0,10-2 0 0,23-4 3 16,19-2-3-16,41-3 1 0,34-6 6 16,11 1-1-16,12 1 2 0,16 1 6 0,13-1 0 15,5 0 1-15,-6-1-8 0,-6 4-3 16,-4-1-4-16,-7 3-7 0,-8 2 0 15,-11 0 0-15,-31 4-12 0,-9-1-2 0,-12 6-3 16,-25-1-6-16,-18-2 1 0,-8 1-3 16,-13 1-8-16,-4 1-11 0,-10-2-17 15,-2 4-21-15,-8-4-25 0,-2 1-32 0,-8-2-37 16,0 0-40-16,0 0-45 0,0 0-38 16,-27 0-726-16,12-3 335 0,-6 0 221 15</inkml:trace>
  <inkml:trace contextRef="#ctx0" brushRef="#br0" timeOffset="306255.7558">23416 2132 104 0,'0'-18'121'0,"0"-2"-7"16,0-4-2-16,0-2-1 0,-2-5 5 0,0 1 4 16,-4-2 1-16,-5 0-8 0,-4 4-6 15,-6 4-11-15,-8 5-9 0,-8 5-6 0,-5 8-8 16,-7 8-6-16,-10 8-3 0,-19 9-8 16,8 4-4-16,7 8-5 0,14-5-7 15,11 2-4-15,8 5-5 0,9 3 2 0,13-2-8 16,5 6 3-16,14 7-3 0,16 13-2 15,9 0-3-15,9 1 0 0,3-3-4 16,8-1 4-16,3 0-2 0,-2-3-1 0,-2-1 0 16,-4-5 0-16,-4 1 2 0,-12-11 2 15,-9-5 15-15,-6-6 16 0,-2-2 29 16,-8-3 21-16,-6 1 15 0,-4-4-3 0,-10 1-2 16,-6 0-9-16,-10-3-2 0,-8-4-13 15,-5 1-12-15,-3-7-7 0,-5-3-4 16,1-4-13-16,-3-5-14 0,-3-4-10 0,3-3-15 15,3-6-22-15,3-5-29 0,5-2-29 16,8-1-32-16,5-4-43 16,8-1-40-16,6 3-22 0,3-7-39 0,8 1-591 0,8-3 284 15,7-8 187-15</inkml:trace>
  <inkml:trace contextRef="#ctx0" brushRef="#br0" timeOffset="307218.1113">23736 1849 2 0,'10'-3'189'0,"-4"1"-19"0,-6 2-18 16,10 7-12-16,-6 3-10 0,0 5-4 15,0 8-11-15,0 8-9 0,2 9-9 0,3 13-11 16,0 1-5-16,3 26-15 0,3-1-1 16,0-1-8-16,-2-1-8 0,-1-3-25 15,3-15-17-15,-4-12-13 0,-1-1-18 16,-4-8 2-16,1-5-2 0,-3-7-6 0,-2-5-1 15,-2-4-6-15,-2-6 1 0,-2-5-4 16,-3-6 6-16,7 0 8 0,-14-17 6 16,8 4 16-16,-4-2 8 0,4-2 10 0,0-1 3 15,2-1 2-15,2 2-4 0,4-4 1 16,4 2-11-16,4-2 8 0,4 0 3 16,11-1-1-16,11-6 2 0,4 6 0 0,23-7 5 15,1 1 2-15,3 3-8 0,-9 8 0 16,10-6 0-16,-16 6-1 0,-7 2 0 15,-11 3 8-15,-2 3 10 0,-7 1 15 0,-4 0 7 16,-4 2-1-16,-4 3-7 16,-4-1-3-16,-7 4-11 0,-2 0 3 0,0 0-7 15,-26 15-4-15,9-4-3 0,1 7-4 16,-4 0-2-16,2 2-3 0,2-1-3 0,2 0-2 16,1 0-5-16,5-1 1 0,1-1 0 15,2-3 1-15,3-2-3 0,0-3 2 16,4 1 2-16,3-3-2 0,-1-2 2 0,3-2 0 15,3-5-1-15,-10 2-1 0,21-7 0 16,-6 0 1-16,-2-4-1 0,-3 4 2 16,3-2-4-16,-2 0-1 0,-1 2-3 0,-1 0 3 15,-3 1-6-15,0 2-13 0,1 0-7 16,-1 3-2-16,-6 1 4 0,15 5 0 16,-9 1-3-16,2 4-3 0,4 1-9 0,-2-2 10 15,2 3 2-15,1-3 0 0,2 1 4 16,2-3-1-16,-1-1 7 0,4-4 10 15,3-2 2-15,3-3 7 0,2-10 8 0,3-5 5 16,5-6 2-16,-2-4 1 0,8-15 1 16,1-5 1-16,-5-8-3 0,0-2-1 15,-7-5 0-15,-3-5 2 0,-5 1-1 16,-2 2-5-16,-6 14 10 0,-2 6 6 0,-2 11 6 16,-5 8 1-16,0 1-4 0,0 2-9 15,-2 8-6-15,-4 7-3 0,0 6 2 0,0 2-4 16,-8 25 2-16,-2 7 0 0,-1 12-2 15,-6 23-2-15,0 4 1 0,5 1-2 16,1-9-1-16,6-6-1 0,1-4 0 16,4 2 0-16,4-1-2 0,5-3 0 0,0-3-1 15,3-6-2-15,1-8 0 0,4-3 4 16,0-6-3-16,2-9-1 0,2-4 4 16,2-4-2-16,-1-7-1 0,-2-4 0 0,6-7-1 15,4-3-3-15,-3-4 1 0,-1-7 2 16,-3 2-1-16,-2-1-5 0,-8 4 8 15,-1 0 4-15,-3 2 3 0,-2 2-3 0,-5 1 0 16,0 4 1-16,-4 1-1 0,0 3-1 16,2 6 0-16,-11 2-3 0,11-2 1 15,-11 13-2-15,7-1 2 0,0 1 0 0,4 4-1 16,0 1-1-16,4 1 1 0,2-1 0 16,3 4 2-16,4-3-3 0,1 0-1 15,6-2-4-15,0-2-21 0,4-4-17 0,3-3-29 16,3 0-32-16,0-6-39 0,1-4-44 15,-1-6-494-15,4-1 230 0,-5-8 153 16</inkml:trace>
  <inkml:trace contextRef="#ctx0" brushRef="#br0" timeOffset="307417.1474">25105 2152 117 0,'-16'-1'214'16,"4"-4"-24"-16,8 3-20 0,6-4-17 15,10-2-11-15,2-2-16 0,10 0-11 0,9-4-9 16,13 0-10-16,5-1-9 0,1 1-11 16,3 1-9-16,-3 3-17 0,1 1-24 15,-7 1-29-15,-5 4-18 0,-7 2-29 16,-2 2-21-16,-11 2-33 0,-4 4-44 0,-7 0-307 16,-5 3 154-16,-5 1 103 0</inkml:trace>
  <inkml:trace contextRef="#ctx0" brushRef="#br0" timeOffset="307983.2716">22705 4425 192 0,'0'0'248'0,"-2"-6"-19"15,2 6-21-15,0 0-13 0,0 0-13 16,-2 21 3-16,6-2-9 0,-2 10-10 15,5 7-8-15,1 12-15 0,0 5-14 0,8 21-10 16,-4 3-14-16,0 3-8 0,1-1-8 16,-2 2-11-16,-1-5-7 0,-3-14-12 15,-1-7-14-15,-2-14-10 0,0-3-9 0,1-8-5 16,-3-3-6-16,0-8-6 0,-2-7-4 16,-4-10-3-16,4-2-1 0,-15-24-1 15,2-4 0-15,-1-14 0 0,-8-20 1 16,4-15 1-16,-2-5-1 0,3-5-1 0,5-1 0 15,3-2 2-15,5 5 1 0,4 14 0 16,4 13-1-16,3 0 0 0,3 6-3 0,5 6 2 16,6 3-3-16,4 6 2 0,5 9 4 15,4 3 3-15,-1 12 1 0,2 4 3 16,-3 5-2-16,-2 6 5 0,-1 5-2 16,-2 7 1-16,-2 7-2 0,-3 1 1 0,-10 4-1 15,-8 4-1-15,-4 0-3 0,-8 5-13 16,-4 1-18-16,-8 1-29 0,-5 1-33 0,-5-1-33 15,0-5-42-15,4-1-41 0,0-10-39 16,5-6-521-16,6-7 259 0,2-6 171 16</inkml:trace>
  <inkml:trace contextRef="#ctx0" brushRef="#br0" timeOffset="309169.059">23302 4046 10 0,'6'2'159'15,"1"6"-4"-15,-3 3 7 0,0 6 7 16,0 8-4-16,3 8-6 0,-3 7-11 0,2 1-14 16,0 9-11-16,3 1-11 0,0 3-14 15,-1-1-18-15,6 17-30 0,0-12-33 16,0-8-40-16,1-6-28 0,2-1-21 16,4-7-9-16,3-11 0 0,1-4-5 0,5-7 6 15,0-8 12-15,1-3 8 0,3-7 15 16,6-4 15-16,-2-3 18 0,1-3 22 0,1-3 17 15,-7 2 28-15,-5-3 21 16,-2 2 12-16,-6 0 16 0,-3-1 9 0,-2 2 5 16,-6 1-6-16,-7 1-8 0,-2 1-8 15,-2 5-9-15,-5 0-8 0,1 1-5 0,-7 1-8 16,0 5-5-16,-1 3-6 0,-4 3-6 16,0 3-7-16,-2 3-4 0,2 3-7 0,1 0-2 15,1 2-3-15,4 0-4 0,4 2-3 16,2-1-3-16,4-3-4 0,2-2-2 15,2 1 0-15,4-3-1 0,0-3 2 16,4-2-3-16,1-4-2 0,4-2 3 0,0-1 1 16,2-3-4-16,2-1 0 0,-3-4 3 15,6 1-4-15,-3-4-1 0,0 0 0 16,-2-1 0-16,-1 0-2 0,0 2 0 0,-4 3-4 16,1-2 1-16,-2 3-2 0,-1-1-8 15,-1 4 0-15,-1 0 0 0,-2 3 0 16,-6 1-2-16,18 7-2 0,-12-1-1 0,4 3-5 15,-1 3 1-15,2-1 0 0,-3 1-8 16,2-1-3-16,3 0 3 0,2 2 0 16,0-2-1-16,6 0-2 0,-2-3 0 0,0-2 1 15,2-4 2-15,0-2 0 0,1 0 1 16,1-2 2-16,-2-1 4 0,2-2 3 16,1-4 0-16,-4 2 4 0,0 0-1 15,-1-1 3-15,-2 1-3 0,-2-1 2 0,-1 0 1 16,-1 3-3-16,0-1-2 0,-1 0-6 15,-1 4 4-15,2 0 3 0,-2 2-4 16,3 0 0-16,1 2 1 0,2 0 1 0,2-2-1 16,0 2 4-16,2-2 6 0,3 0-1 15,1-4-1-15,0 0 11 0,3-3 4 16,-3-1 12-16,-1-3 11 0,-1 1 13 0,-2-1 8 16,-2 0 10-16,-5 1 15 0,2 1 19 15,-4 1 4-15,-1 3-7 0,-1 0-9 16,-3 4-10-16,-7 1-8 0,13 11-1 0,-9 3-12 15,0 2-3-15,0 9-1 0,4 7 1 16,2 2-12-16,0 12-2 0,2 2-1 16,3 21-5-16,0 0-1 0,-2 5-2 0,-1-1-6 15,-3-11-10-15,-4-10-13 0,-3-7-7 16,-4 0 2-16,-3-3 1 0,-4-4 4 16,-1-2 2-16,-7-7 11 0,0-4 7 0,0-8 5 15,-5-7 2-15,4-8 0 0,-1-8-3 16,0-9 0-16,0-10 6 0,3-8 0 15,8-2 0-15,2-7 1 0,8-1 1 0,4-10-8 16,10-15 0-16,7 1-4 0,4 2 2 16,8 4-3-16,4 4-4 0,5 3 1 15,6 2-2-15,-4 2 4 0,-1 6-3 0,-1 2-1 16,-9 6 8-16,-5 8 2 0,-6 4 10 16,-3 2 3-16,-4 5 10 0,-4 0 1 15,-3 4-9-15,-4 3-3 0,-4 4-5 0,-2 0-6 16,0 6-1-16,0 0 0 0,-26 12-5 15,12-2-5-15,0 6-5 0,1 2 5 16,0 1-19-16,2-1-1 0,3 1-3 16,2 0-1-16,4-1-2 0,2-1 8 0,4-2-8 15,2 0 9-15,5-5 2 0,2-3-1 16,2-1 4-16,1-6-2 0,2-4 1 16,0-2 1-16,6-3 2 0,-3-3 2 0,4-4-1 15,0-4 0-15,-3 1 4 0,1 1 1 16,-4 2 2-16,-2 1 0 0,-1 2 0 15,-2 1 0-15,-2 5 7 0,1-1-9 0,-2 5 5 16,1 3-1-16,3 6-3 0,-3 0 4 16,6 4-2-16,1 4-1 0,0-3 5 0,2 3-14 15,-2 0-13-15,4 1-24 0,-1-3-39 16,1-3-52-16,2-3-61 0,0 0-49 16,-3-4-792-16,-1-4 351 0,0-4 232 0</inkml:trace>
  <inkml:trace contextRef="#ctx0" brushRef="#br0" timeOffset="309706.8425">22925 6964 82 0,'-4'-28'222'0,"0"1"-7"0,-1 2-7 15,-1 2-7-15,0 4-10 0,-3-1-11 16,1 1-10-16,-5 1-8 0,0 3-11 16,1 4-22-16,-3 3-12 0,-4 6-12 0,0 4-11 15,-5 8-11-15,-3 8-10 0,2 6-4 16,-1 8-11-16,3 6-5 0,3 0-6 16,4 2-9-16,8-5-3 0,3-4-6 0,5 1-2 15,2-4-3-15,7-3-1 0,-1-5-2 0,8-4 6 16,-2-5-8-16,3-5 4 0,2-6-3 15,2-6 5-15,3-1-5 0,2-11 2 16,0 0-1-16,-3-6-2 0,3 1 1 16,-2-2-7-16,-4 2-1 0,1 3-1 15,-3 3-3-15,-4 2-1 0,2 5-2 0,-6 3 2 16,0 5-3-16,3 4 0 0,-2 5-1 16,-1 5-11-16,3 5-13 0,-3 0-15 0,1 1-25 15,0 3-41-15,-1-2-37 0,0-3-35 16,1 0-34-16,2-5-591 0,0-1 272 15,-1-7 179-15</inkml:trace>
  <inkml:trace contextRef="#ctx0" brushRef="#br0" timeOffset="310627.328">23546 6697 115 0,'-9'10'166'0,"-2"1"4"16,-2 7-1-16,-1 3-8 0,3 4-7 0,0-1-13 15,5 4-14-15,0-1-12 0,4 2-11 16,6-2-12-16,0-2-8 0,6-3-15 16,8-2-16-16,3-5-18 0,2-4-13 15,4-5-8-15,5-6-3 0,0-6-4 0,7-5 5 16,7-9-8-16,-3-6 3 0,9-9 2 16,-3-8 5-16,-5-7 5 0,-5 1 8 0,-5-6 8 15,-5-6 6-15,-6-1 8 0,-6 9 4 16,-5 8 9-16,-4 6 19 0,-2 6 10 15,0 3 9-15,-4 8-5 0,-2 3-9 0,0 4-11 16,-2 7-6-16,-2 4-8 0,0 4-6 16,4 0-4-16,-14 19-2 0,8-2-7 15,0 8-5-15,0 3 0 0,1 7-4 0,1 5-5 16,-2 0-5-16,2 4-11 0,-1-3-11 16,1 1-7-16,-2-1-5 0,-1-5 2 0,1-2 3 15,-2-8 1-15,0-2 0 0,-2-5 3 16,2-6 0-16,-2-6-4 0,1-2 0 15,1-8 0-15,8 3-1 0,-13-15 1 16,9 3 0-16,4-5-1 0,0 1 0 0,2-2 1 16,4 1-1-16,0 0 3 0,1 2-4 15,4 0 1-15,-3 3 1 0,2 3 1 16,2 3 3-16,-2 2 2 0,0 4 0 0,1 2 0 16,-1 2 0-16,3 2 2 0,0 1 0 15,-1 2 1-15,2 3-2 0,-2-3 2 16,2 3-4-16,2-2 4 0,-2-1-1 0,3-1 0 15,-2-4-2-15,4-1 2 16,-2-2 0-16,2-1 0 0,0-2-1 0,3-4-2 16,-2-2 0-16,2-1 1 0,-1 1 0 0,0-2 3 15,-2 3-3-15,-2 1-2 0,-2 0 0 16,-1 3 1-16,2-1-1 0,-6 2 2 16,3 2-1-16,-1 0 1 0,2 3-2 15,-4 1-2-15,2 2-2 0,1 2-1 0,0-1-1 16,2 3 2-16,-5 0-1 0,5-3 1 15,-4 1-5-15,1-1-1 0,-4-1-1 0,2 0 2 16,-2-3-1-16,-2 0 0 0,-2-2 1 16,-4-1 3-16,0 0-3 0,15-6 3 15,-13 0-3-15,2 0-1 0,1 2 0 16,-1-2 1-16,0-2-4 0,3 1 1 0,1-3 0 16,0 2-2-16,4-1 3 0,-2 2-3 15,4-2 1-15,-1 2 2 0,2 1-1 0,0 3 1 16,-1-2-1-16,2 2 0 0,-4 3-2 15,3 0-4-15,-2 0 3 0,-1 2-4 16,1-1-4-16,-3 4 2 0,4-4-1 0,-4 3 2 16,0-2 7-16,-2 2-2 0,4-2 2 15,-2-2 3-15,-2 0 4 0,1 0 1 16,2-2-1-16,-1 0 1 0,1 0 0 0,-1 0 1 16,4 0 0-16,-4 0 1 0,2 1-1 15,1-1 1-15,2 4 6 0,-2-2-4 16,-1 1-1-16,4 3 2 0,-2 0-4 0,0 2-5 15,2-1-10-15,-2 1-17 0,-1 0-21 16,0-1-27-16,0 1-28 0,-3-2-19 16,0-2-30-16,2 0-429 0,-4 0 202 15,0-6 132-15</inkml:trace>
  <inkml:trace contextRef="#ctx0" brushRef="#br0" timeOffset="310901.2681">24731 5967 69 0,'-18'-7'157'0,"8"4"-6"0,2-3-4 15,2 4-5-15,2 0 1 0,4 2-1 0,0 0-4 16,8-9-1-16,-2 5-10 0,2-2-5 16,1 0-4-16,4-1 2 0,-5-1-2 15,3-2 0-15,-5 3-2 0,2-2-10 16,-4 1-10-16,-4-2-11 0,-2 3-13 0,-2-1-9 15,-4 4-11-15,-1-1-15 0,-1 1-18 16,-3 3-25-16,0-2-20 0,-1 1-27 16,0 1-27-16,2 1-24 0,-3 0-19 0,3-3-14 15,-3 3-23-15,0-2-23 0,3 2-403 16,-2-1 199-16,-2-1 132 0</inkml:trace>
  <inkml:trace contextRef="#ctx0" brushRef="#br0" timeOffset="313426.3345">25808 7155 205 0,'-8'-2'240'0,"4"0"-11"16,4 2-11-16,0 0-11 0,0 0-6 16,10 15-14-16,0-3-9 0,8 13-14 0,0 1-16 15,3 6-12-15,3 7-12 0,-3 1-10 16,0-1-12-16,-2 6-10 0,1 0-6 16,-4-1-14-16,2-2-3 0,-6 0-9 15,-2-10-7-15,-1-1-12 0,0-6-5 0,-5-4-8 16,-2-6-10-16,-2-6-5 0,-2-5 0 15,2-4-1-15,0 0-2 0,-26-27-1 0,12 2-3 16,-4-4 7-16,0-13 1 0,-8-18 3 16,5-5 1-16,-1-5 0 0,4-4 1 15,5-2-1-15,2-1-2 0,7 12-1 16,2 10-1-16,6 2-2 0,2 3-5 0,5 2 1 16,4 9-1-16,4-2-3 0,2 7-1 15,-2 8-2-15,3 3 3 0,-4 4-2 16,2 5 0-16,-4 5-1 0,2 3 2 0,-4 6-4 15,-1 8 9-15,-1 4-2 0,-3 8-2 16,-2 6 0-16,-7 5-2 0,-2 9 4 16,-10 6-3-16,2 4 1 0,-5-4 2 0,1 3-3 15,-2-2 2-15,4 1-2 0,2 0 1 16,4-9-2-16,6 4 2 0,2-3 0 16,6-2-1-16,4 3 1 0,10-4 0 15,3 0 4-15,5-5-10 0,4-4 8 0,3-3-1 16,3-6-5-16,7-2 1 0,-5-9-9 15,-1-2 2-15,1-5 0 0,0-1-3 0,1-6 5 16,-3 1-3-16,-2-5 4 0,-2-3-4 16,-1 0 1-16,-7-1 0 0,-2-3 4 15,-7 2 1-15,-2-2 0 0,-2 1 0 16,-7 2 6-16,-2 0 1 0,-3 1 0 0,-6 1 3 16,-1 2 0-16,-2 2 3 0,0 1 2 15,-4 5 2-15,0 1-7 0,-2 2 1 0,2 5-2 16,-1 2-1-16,2 3-1 0,3 5 1 15,-1 1-4-15,5 2 0 0,4 0 4 16,3 4-5-16,6-1 0 0,1 0 5 16,9-1-4-16,3-3-2 0,1 0 1 0,7-5 1 15,2-4-1-15,-2-5-1 0,1-5-3 16,5-3-3-16,0-4-2 0,-1-4-2 0,-3-4-6 16,-5-4 3-16,1 1-2 0,-7-2-2 15,-4 2-3-15,-3 0 4 0,-4 3-2 16,-4 2 2-16,-4 1 2 0,-2 4 1 15,-4 0 1-15,2 4 0 0,-2 0 3 0,2 5-1 16,0-6 1-16,0 6 1 0,6-2 1 16,-6 2-2-16,17 5 5 0,1-2-3 0,0 3 7 15,4-2-4-15,3 3 0 0,-2-1 0 16,2 5-1-16,-1-4 2 0,-3 0 2 16,0 5 0-16,-6-3 2 0,-5 2-1 15,-3-1-1-15,-2 0 1 0,-5-1 3 0,0 1-2 16,-5-2 0-16,2-1 0 0,-1-3-4 15,2 2-1-15,2-6 2 0,0 0-5 16,0 0 2-16,0 0 3 0,20-21-8 0,-8 9-2 16,7 1-1-16,0-2 1 0,2-1 0 15,3 4 1-15,-4 0 2 0,4-1 3 0,-5 4-3 16,0 2 2-16,-2 0 0 0,-1 3 3 16,-2 2 1-16,-4 2 1 0,3 1 1 15,-4 3 1-15,3-2 1 0,-3 5-1 16,-1 0 0-16,2 1 2 0,0 1-2 0,-2-1 0 15,0 1-2-15,0-1 1 0,1-3-2 16,2 2 0-16,-3-3-2 0,3-2-1 0,-1 0-2 16,3-4 2-16,0 0 2 0,3-2 1 15,-2-2-2-15,-2 0 2 0,1 3-1 16,2-5 2-16,-5 2 0 0,-1 0-1 16,1 0 3-16,-2 0-1 0,0 1 5 0,0 1-3 15,-2-2 4-15,0 2-5 0,-6 2 1 16,0 0 1-16,17 6 1 0,-10-3-1 0,-1 3-1 15,0 2 0-15,3 2-1 0,1-3 3 16,0 3-3-16,4-1 1 0,0-2 0 16,1-1 0-16,2-2 1 0,2-1-2 15,-2-4 2-15,6-1-1 0,1-5 8 0,1-3 2 16,-1-4 12-16,0-2 3 0,-2-5 11 16,1-1 6-16,-4-5 7 0,4-9 9 0,-1-3-2 15,-6-3 3-15,2-7 6 0,-4-21-2 16,-5 8-2-16,-5 7 8 0,-4-3 2 15,-2 6 3-15,-4 2 2 0,-1 2 6 16,-1 10-1-16,-1 6-15 0,1 4-9 0,-1 6-3 16,-1 3-8-16,0 10-6 0,-2 3-2 15,4 8-3-15,-6 9-3 0,1 10-5 16,2 7 1-16,0 7-6 0,3 5 3 0,8 4-5 16,2 7 0-16,2 4-2 0,7-2-1 15,8 14-9-15,2 0 8 0,7-6-4 0,1-4-8 16,-1-14-11-16,0-10-4 0,-1-2-11 15,0-8-7-15,1-3-2 16,-1-8 2-16,1-6-4 0,-5-4 0 0,3-6 2 16,0-4 1-16,0-7 2 0,-2-5 3 0,-1-3-5 15,-1-7 4-15,-6 0 1 0,1-12 5 16,-2 1 0-16,-7 2-1 0,1 1 3 0,-3 1 3 16,-4 6 7-16,-2 4 2 0,0 6-3 15,-2 2 1-15,-2 6 3 0,-2 6 4 16,-1 2 0-16,-1 5-3 0,8 0 0 15,-20 16 4-15,12-5-2 0,0 4 1 0,2 2 0 16,-3 4-2-16,4 2-2 0,3-3 1 16,2 4-9-16,0-4-20 0,0 4-24 15,5-3-20-15,-3-3-33 0,3-2-38 0,-1-1-40 16,-2-2-33-16,2-1-27 0,0-4-26 16,-2-3-21-16,0-3-619 0,-2-2 310 0,0 0 205 15</inkml:trace>
  <inkml:trace contextRef="#ctx0" brushRef="#br0" timeOffset="313553.998">28761 7338 1076 0,'-8'-11'11'0,"-4"-1"40"15,2 0 36-15,-2-1 17 0,1 0 22 0,0-1 9 16,3 0-4-16,3-2-3 0,5-1-10 16,5 0-10-16,5-4-13 0,10-4-9 15,9-1-15-15,5-5-18 0,17-6-32 0,2-3-39 16,0 5-37-16,-9 6-41 0,-8 4-47 16,-5 1-48-16,-3 2-455 0,-6 1 220 15,-6 5 145-15</inkml:trace>
  <inkml:trace contextRef="#ctx0" brushRef="#br0" timeOffset="313761.126">27277 7618 3664 0,'-7'14'-108'0,"7"-5"-71"0,13-14 20 15,9-3 21-15,16-12 49 0,29-10 26 16,14-6 15-16,18-7 5 0,7-3-10 0,-4-1-31 16,-3 5-50-16,-1 0-53 0,-27 5-622 15,0-1 275-15,-6-5 181 0</inkml:trace>
  <inkml:trace contextRef="#ctx0" brushRef="#br0" timeOffset="356142.6676">27929 8424 48 0,'-10'8'137'0,"-8"9"-6"15,-3 3-5-15,-7 10-11 0,-3 2 2 16,-13 20-13-16,-8 9-7 0,-9 20-7 0,-2 2-8 16,1 9-2-16,3 1-13 15,5 5-4-15,7-6-5 0,5 0-7 0,14-17-3 16,7-3-6-16,10-12-5 0,7-8 1 15,6 0-4-15,8-5-5 0,5 1-3 0,4-3-3 16,7-4 1-16,14 6-3 0,-4-11-4 16,-3-10-15-16,6-1-39 0,-5-8-37 15,0-4-40-15,-1-6-390 0,-3-5 171 16,0-4 113-16</inkml:trace>
  <inkml:trace contextRef="#ctx0" brushRef="#br0" timeOffset="356525.6103">28147 9380 37 0,'2'-13'144'16,"0"1"-15"-16,-4 3-6 0,0 0-18 0,-4-2-6 15,-5 4-9-15,-4 3-9 0,-4 1-6 16,-4 1-5-16,-6 4-5 0,-6 1-4 15,-5 1-1-15,0 5-10 0,4 1-3 16,2 2-7-16,5 3-4 0,5 0 1 0,5 2-3 16,7 0-3-16,3 0-6 0,6 2 2 15,6 0-4-15,6 2 0 0,3 2-4 0,7 2-2 16,3 2-7-16,7 1 1 0,0 1 4 16,4-1 0-16,-5-2-3 0,5 2-1 15,-8-6 1-15,-2-1-2 0,-1 0-2 16,-8-3 8-16,-1-3 17 0,-4 0 10 15,-5-3 0-15,-6 1-5 0,-7-1 1 0,-4-2-5 16,-7 2-5-16,-6-3-4 0,-10 1 0 16,-5 0-5-16,-1-2-14 0,3-2-28 0,-2-3-28 15,9 1-40-15,2-4-62 0,8-1-423 16,2-2 196-16,6-3 129 0</inkml:trace>
  <inkml:trace contextRef="#ctx0" brushRef="#br0" timeOffset="356728.3317">28403 9835 129 0,'-2'12'180'0,"-2"1"1"0,-3 2-7 16,1 3-9-16,-1 2-14 0,-1 4-13 0,0 2-14 15,0 1-12-15,0 1-13 0,6 1-21 16,-2-2-27-16,2-1-31 0,0-2-42 0,4-2-40 15,-2-1-48-15,2-4-369 0,0-4 163 16,2-3 107-16</inkml:trace>
  <inkml:trace contextRef="#ctx0" brushRef="#br0" timeOffset="357283.1311">28846 9740 104 0,'0'0'173'0,"0"0"0"16,0 0-12-16,4 13-19 0,-2-3-9 0,0-1-9 15,0 3-13-15,0 3-11 0,2-2-7 16,0 3-8-16,0-1-5 0,4-1-5 16,-4 4 1-16,2 0-6 0,-2-2-3 0,-2 1-9 15,2 3 0-15,-2 1-5 0,0-1-1 16,1 1-1-16,-6 3 1 0,3 0-4 15,-4 2-2-15,0 4-6 0,0-2-1 16,-2 1-7-16,-3 3-3 0,0 2-1 0,-1-3 0 16,2-1-6-16,-1-2-1 0,0-3-2 15,1-3-1-15,2 0-4 0,-3 1-2 16,5-7-2-16,0 1 1 0,-2-4 1 0,4-1 1 16,-3-5-3-16,3-1-2 0,0-5-2 15,2-1-1-15,0 0 0 0,0-20-2 16,0 1 0-16,0-8 0 0,2-5-2 0,0-9 1 15,5-9 1-15,-3-6-4 0,8-20 3 16,1-3 4-16,0-1 4 0,6 1 0 16,0 3-3-16,0 1 2 0,-2 7 11 0,-2 15 6 15,-2 12-3-15,1 7-10 0,-2 3 4 16,6 5-5-16,3 2 1 0,-2 10-7 16,4 1 4-16,1 4-2 0,-3 6-1 15,2 4 1-15,2 5-3 0,-1 4-1 0,-3 4 1 16,0 0 0-16,0 5-3 0,-8 2 4 15,-2 3-3-15,-3-3-5 0,-8-1 7 16,-2 3-2-16,-6-1-8 0,-7 3-6 0,-9-3-14 16,-6-1-12-16,-8 0-19 0,-1-2-17 15,3-6-26-15,2 1-29 0,4-7-33 16,3 1-31-16,7-7-501 0,8-2 236 0,3-3 155 16</inkml:trace>
  <inkml:trace contextRef="#ctx0" brushRef="#br0" timeOffset="357489.9279">29425 9003 83 0,'13'7'160'0,"6"7"9"0,0 9-1 16,7 11-6-16,3 23-8 0,-1 8-9 15,-5 6-11-15,-8 1-12 0,-7 2-12 0,-10-9-11 16,-10 9-8-16,-8-7-16 0,-9-5-17 15,-11-6-28-15,-5-3-40 0,-6-7-39 16,-4-8-54-16,-4-6-441 0,8-11 185 16,1-8 122-16</inkml:trace>
  <inkml:trace contextRef="#ctx0" brushRef="#br0" timeOffset="370290.665">27957 10087 33 0,'8'-3'49'0,"0"0"-3"15,3-2 1-15,0 0 0 0,1-3 1 16,3 1 2-16,-1 0-2 0,6-5 3 0,-1-1 3 15,2-3 1-15,0-2 3 0,5-4-6 16,-1 0-3-16,3-6-5 0,1-8 1 0,0 3-7 16,12-21 2-16,-3-1-8 0,0-3 0 15,0-2-4-15,-1-3-2 0,-6 0-6 16,-1 2-5-16,-5 0 2 0,-8 8 2 16,-5 7-4-16,0 0 2 0,-8 5-5 0,-4-1-6 15,-4 3 5-15,-3 1-3 0,-8-2 1 16,-4 3-3-16,-6 2 1 0,-3 4 3 15,-7 6-4-15,-2 3-8 0,-3 5 4 16,2 4 1-16,-2 5 1 0,-3 5-5 0,-1 6 6 16,-1 2-4-16,-5 9-2 0,-15 8-2 15,3 9 4-15,3 7 3 0,6 6 1 16,6 4-1-16,3 3-1 0,4 6-1 0,6 0 3 16,1 3-8-16,9-2 7 0,0-8-3 15,9-8 4-15,0 2 1 0,3-2-5 0,1-4-6 16,5-2 4-16,0-2 4 0,2-5-1 15,1 1 3-15,3-1 6 0,0-3-9 16,3-1 0-16,1 0-1 0,0-2-2 16,4-4 0-16,0 2 0 0,1-6 4 0,4 0-1 15,-3-2-5-15,3-1 9 0,-1 0-3 16,2-3 2-16,0 0-4 0,-1-1 0 16,0-2-2-16,-1 0 0 0,1 0 2 15,-3-3 2-15,2 1-6 0,-4-2 3 16,0 2 1-16,0 0 2 0,1-3 3 0,-2 2-4 15,-1 0 3-15,0-1 1 16,-2 0 0-16,-4-2 2 0,9 4-2 0,-5-2-3 16,-4-2-2-16,8 2 0 0,-8-2-4 0,0 0-7 15,9 4-4-15,-7-2-16 0,-2-2-11 16,0 0-20-16,0 0-32 0,0 0-256 16,0 0 118-16,0 0 79 0</inkml:trace>
  <inkml:trace contextRef="#ctx0" brushRef="#br0" timeOffset="372371.2309">23651 10445 101 0,'-6'-6'95'15,"0"-1"0"-15,-3-3-4 0,-2-4-11 16,-4-2-7-16,-5-9-3 0,-6-5-7 0,-6-6 4 15,-8-11-2-15,-5-2-2 0,1-5-1 16,-3-3-7-16,-1-4-4 0,-9-16-1 16,0-5-8-16,-1-5-11 0,1-4 5 15,4 0-6-15,1-2-2 0,1 3 4 0,2 0-4 16,13 15-2-16,4 1 3 0,0 4-7 16,7 1-1-16,2 5-4 0,4 10-1 0,6 10-14 15,-2 3 13-15,7 3-3 16,0 3 0-16,-2 1-3 0,6 4 0 0,2 2-4 15,2 1-4-15,2 0 6 0,4 2-1 16,4 0-1-16,6 0 0 0,6 0-5 0,3 3 2 16,11-3 2-16,8 1-2 0,22 1-5 15,10-4 6-15,11 2 2 0,6 0-1 16,26-1 2-16,8 2 4 0,12 4 5 16,11-1 1-16,16 2-4 0,9 3-1 0,5-1-2 15,4 4 6-15,3-4 3 0,3 3 2 16,5 1 2-16,2 0-5 0,-3 5 1 15,-3-1-2-15,-8 1 1 0,-11 4-4 0,-2 1 3 16,-5 1 3-16,-4 2 0 0,-5 0-4 16,-3 2-2-16,-5 1-1 0,-2 1-2 15,-4 2 1-15,-6-3-3 0,-22 3-1 0,-4-2-1 16,-2 2-4-16,0 2 4 0,-2-3 0 16,-7 1 0-16,-4-2-1 0,-8-1 0 0,-17 0 0 15,-11-2 0-15,-8-1-5 0,-4 2 6 16,-3-2-1-16,-8-2-1 0,-2 2 0 15,0 0-6-15,-7 0 5 0,-1 0 0 16,-3-1-1-16,0 1-1 0,-1 1-1 0,-4-1-4 16,1 2 3-16,1-2 5 0,-4 2-4 15,4 2-1-15,-4 3 4 0,1-1-9 16,0 4 7-16,0 2 0 0,3 2 2 16,-4 5-6-16,3 3 5 0,-2 3 1 0,0 3 2 15,2 0-1-15,2 8-3 0,-1 3 6 16,0 2-2-16,8 18-3 0,-1 2 2 0,1 5 4 15,-2 0-3-15,-1 2 0 0,3 3 0 16,-3 3 1-16,0 1 3 0,0-2 5 16,1 4 8-16,-4-4 2 0,0-3-1 15,2-3 5-15,-7-12-1 0,-3-10 2 0,2 2-3 16,-4-4 3-16,-2-4 3 0,3-3-3 16,-2-1 3-16,-2 1-1 0,-3-4-2 0,0-4 1 15,0-1 2-15,-2-1 0 16,0 1-2-16,-1 0-1 0,0 0 0 0,-3-5-2 15,0 0 0-15,-3-2-5 0,0-1 2 16,1 0-4-16,-2 0-1 0,2-1-2 0,-2-3 1 16,0 0-3-16,0-1 4 0,0 0-5 15,-3 0 3-15,-1 0 0 0,-1-3-2 16,-2 0 1-16,-3 0-5 0,-4 3-2 16,0-1 3-16,-8-1-2 0,-5 3-1 0,-5-2 1 15,-9 1-2-15,-5 3-1 0,-21 2-6 16,0-3 2-16,-3 4 3 0,-5-3-2 0,1-1 3 15,-3-3-4-15,-1 0 1 0,0-2 0 16,-3 1-1-16,-8-5 0 0,-7 1-4 16,-8-2 1-16,-9-5-5 0,-28 5-8 15,-3-4-3-15,-9 0-4 0,-1 0-4 0,0 0-9 16,-3-4-4-16,1 2-5 0,-1 0 1 16,2-2-6-16,7 0-1 0,2 0-6 0,12-1-4 15,22-1-6-15,3 0-1 16,7 0-7-16,1 0-6 0,5 1-6 0,5-2-10 15,2 0-8-15,4-1-6 0,12 2-6 16,14 1-7-16,-3-3-5 0,3 4-7 0,2-2-346 16,1-2 163-16,1 5 107 0</inkml:trace>
  <inkml:trace contextRef="#ctx0" brushRef="#br0" timeOffset="376148.5719">28650 9706 56 0,'0'0'52'16,"0"0"-5"-16,0 0-9 0,0 0-3 15,-2 6-1-15,2-6-4 0,0 0-6 16,0 0-2-16,-4 3-3 0,4-3-1 0,0 0-5 16,-4 9 3-16,2-8-3 0,2-1-3 15,-4 4-3-15,4-4 1 0,-4 3-1 0,4-3-2 16,-5 5-1-16,3-2-4 15,2-3-2-15,0 0-1 0,-4 6-3 0,4-6-1 16,-4 4 1-16,4-4-5 0,-5 3 0 16,5-3-4-16,0 0-1 0,0 0 2 0,-2 6-1 15,2-6 0-15,-4 6 3 0,4-6 2 16,-2 3 0-16,2-3 3 0,0 0-3 16,0 0 2-16,-4 4 6 0,4-4-4 15,0 0 0-15,0 0 4 0,-2 6-2 0,2-6 5 16,0 0 0-16,0 0 3 0,0 0 0 15,0 0-3-15,0 0-4 0,0 0-1 16,0 0-1-16,0 0-2 0,0 0-2 0,0 0-1 16,0 0 1-16,0 0-1 0,0 0-1 15,0 0-1-15,6-17-2 0,-6 17-47 0,2-6 21 16,0 2 14-16</inkml:trace>
  <inkml:trace contextRef="#ctx0" brushRef="#br0" timeOffset="418819.4167">14899 7266 4 0,'10'-5'77'0,"0"4"-10"0,2-1-4 15,-2 2-2-15,-2 2-5 0,1 4-6 16,2 2 1-16,-1 4-3 0,1 5-4 0,-1 4-4 15,0 10-2-15,2 3 5 0,0 9-4 16,-1 4-11-16,-1-2 5 0,1 1-12 0,0-3-1 16,-1-6 1-16,-2-1-4 0,1-1-1 15,-2-7-5-15,1-3 4 0,-4 0-5 16,0-6 8-16,0-2 10 0,0 1 14 16,-1-5 20-16,-1-1-6 0,0-8-4 0,-4 0-10 15,2-4-3-15,0 0-5 0,0 0-4 16,-9-14-3-16,7 2 0 0,2-4-6 15,-2-3-6-15,4-3 4 0,0-5-2 0,2-2-7 16,3 1 1-16,0 2-4 0,3-4 1 16,1 3-3-16,-1 4-3 0,3 2 5 15,-2 3-6-15,1 1 7 0,3 3-10 0,-2 5 9 16,-1 3-9-16,3 2 0 0,0 4 0 16,0 4 0-16,1 4 2 0,4 7-4 0,1 4 6 15,-2 2 4-15,0 4 0 0,1 0-8 16,-6 2 7-16,0-2-3 0,2-5-1 15,-4-1 2-15,1-2-2 0,-5-2 0 16,3-1 5-16,-4-1 10 0,1-1 18 0,-2-5 6 16,-2-3-4-16,0-2-3 0,-4-2-3 15,0 0-4-15,12-13-1 0,-8-1-5 0,2 1-1 16,0-5-5-16,5-4 1 0,1-1-4 16,4-5-1-16,0 3 1 0,4 0-5 15,-2 1 0-15,4 2 0 0,-1 3-3 16,5 4-1-16,-6 2-2 0,6 3-1 15,-1 6 3-15,1 3-1 0,1 2 0 0,0 7-2 16,1 7 3-16,1 2 0 0,-1 4-3 16,4 8 6-16,-5 0-7 0,1-1 2 0,0 3 4 15,-3-1-2-15,-4-2 4 0,-2-1-5 16,0 0-17-16,-2-2-14 0,0 0-17 16,-4-7-17-16,0 2-18 0,-5-5-21 15,2-2-16-15,1 0-12 0,-4-1-304 0,1-3 148 16,2-5 98-16</inkml:trace>
  <inkml:trace contextRef="#ctx0" brushRef="#br0" timeOffset="419194.0006">16770 7591 34 0,'0'-6'95'15,"-5"0"-9"-15,1 3-11 0,-4 1-5 0,-6 4-5 16,-4 4-6-16,-5 1-4 0,-5 8-1 15,-4 3-2-15,-6 7-12 0,5 2 0 16,-3-1-1-16,4-1-6 0,7-1-5 0,1-1 3 16,3 0 2-16,6-2-9 0,5-1 3 15,3-3 1-15,3-2-4 0,4-2 4 16,4-3-2-16,7-2 0 0,-1-5-5 16,8-1-4-16,0-4-3 0,4-1-3 0,1-5 1 15,3-2 1-15,-2-2-1 0,2 0-4 16,2-1-2-16,-5 0 4 0,-1 1-6 15,-2 1 1-15,-3 4 0 0,-2-1-5 0,-2 3 1 16,-1 5 1-16,-1 0 0 0,-2 3 0 16,1 5 0-16,-4 3 2 0,0 4-5 15,-1 1 0-15,-1 4 10 0,1 4-3 16,-1-2-8-16,-2 3-13 0,2 0-9 0,0-2-12 16,0 1-11-16,3-3-11 0,-1 1-11 15,2-6-8-15,4 0-6 0,-2-4-198 0,4-4 96 16,2-3 62-16</inkml:trace>
  <inkml:trace contextRef="#ctx0" brushRef="#br0" timeOffset="419594.0726">17246 7761 12 0,'4'-6'30'0,"-2"2"5"16,2 2 5-16,-4 2 4 0,0 0 2 15,0 0 0-15,7 15 1 0,-7-7-6 16,0 3-3-16,-3 1-1 0,3-1-4 15,-4-1 5-15,4 2-4 0,-4-5 1 16,2 2 1-16,0 1 4 0,0-4 2 0,0 2 5 16,2-2 11-16,0-2-6 0,0-4-9 0,0 0 0 15,0 0-7-15,0 0-1 0,24-17-4 16,-14 6-3-16,2-1-4 0,3-4 1 16,2-2 1-16,0 2-9 0,-1-2 2 15,0-1 4-15,-4 6-2 0,-1 0 0 0,0-1-6 16,-1 5 4-16,-1 6-3 0,-5 0 5 15,-4 3 10-15,8 10 3 0,-6-1 5 16,1 3-3-16,-3 4 2 0,0 2 2 0,0 3 10 16,2 0 1-16,3 4 9 0,-1 0 4 15,4 1-2-15,2-1-1 0,3 3-6 16,2-3-4-16,2 0-8 0,2-3 0 0,-2-2-4 16,-1-3-4-16,2-2-4 0,-1-2-5 15,0-1-9-15,-2-5-24 0,-3-1-31 16,2 0-32-16,2 0-33 0,-4-5-31 0,1 3-38 15,-2-2-398-15,2 0 193 0,-5 1 129 16</inkml:trace>
  <inkml:trace contextRef="#ctx0" brushRef="#br0" timeOffset="421202.0017">24426 10653 95 0,'0'-6'175'16,"2"0"-13"-16,-2 0-15 0,0 6-12 0,0-6-17 15,0 6-8-15,0 0 1 0,0 0-6 16,4 16-6-16,-2-5-9 0,-2 7-7 0,0 1-10 15,0 1-3-15,-2 7-11 0,2 0-5 16,-2 2-1-16,0 1-8 0,0 4-6 16,0-1-1-16,0-2-2 0,2 2-6 15,-2-1 0-15,0-3-5 0,-1 0-2 0,3-7-5 16,0-1 5-16,-2-2-4 0,2-2 0 16,0-3 7-16,-2-4-1 0,2-4 2 15,0-3-4-15,0-3 0 0,0 0 2 16,0 0-2-16,9-22 0 0,-3 6-1 0,0-2 0 15,3-3-5-15,1-1 1 0,1-1-3 16,6-3-2-16,-3-1-4 0,2 2 3 0,0 0-1 16,-3 5-2-16,4 2 0 0,-2 1-2 15,1 2-3-15,0 2-1 0,-2 3 0 16,1 2 1-16,0 3 0 0,-2 3-4 16,1 2 5-16,0 2-1 0,2 3 1 0,-3 3 0 15,2 2-2-15,2 3 1 0,-3 2-2 16,-1 2 2-16,0 1-1 0,-1-1 0 0,1 1 2 15,-2-2-2-15,1 1-2 0,-3-3 1 16,-1-1-1-16,1-2 0 0,0-1 4 16,-1 1-2-16,-4-4-1 0,2-1 7 15,2 0 1-15,2-4 1 0,-2 0-1 0,2-4 1 16,1 0-5-16,4-4 5 0,0-1-1 16,-1-1-2-16,2-1-3 0,2-3 2 15,1-1 2-15,0 0-2 0,0-1 1 16,1 1-4-16,-4 1 1 0,2 3-4 0,-6-1 3 15,3 2-1-15,-5 1-3 0,1 3 1 16,0-2 1-16,-3 4-5 0,0 2 5 0,-8 0 2 16,14 7-1-16,-8-3 1 0,-2 2-1 15,0 1 0-15,0 2-1 0,0 1-2 16,1-1 2-16,-1 1 0 0,2 1-2 16,-2 1 1-16,5-1 0 0,0-2 2 0,-1 1-4 15,2-2 1-15,2-1 4 0,-2-1-6 16,2-2 4-16,1 0 0 0,0-2 1 15,0-2-1-15,1 0 0 0,-1-2 0 16,2-2 0-16,-1 0 0 0,-3 0 1 0,0 0-1 16,-1-1-1-16,1 1-5 0,-3-2 6 15,1 3 0-15,-2-3-2 0,-1 2 2 0,0 2 0 16,0 0-2-16,-6 2-1 0,0 0-1 16,0 0 2-16,11 8 1 0,-11-2-1 15,0-1 0-15,2 3-6 0,0-1 6 16,-2 3 1-16,5-3-1 0,-3 3-1 0,4-1-1 15,-2-1-3-15,4 0-3 0,1-1-3 16,1-2-5-16,1 1 0 0,2-1-3 0,-1-3-2 16,6-2 0-16,-2-2 1 0,1-3-4 15,3-1-2-15,0 1 7 0,2-1-1 16,1-3 0-16,-2 0 3 0,-2 1 2 16,3-3 0-16,-4 1 3 0,0 2-1 0,-4 1 2 15,1-1 2-15,-2 2-2 0,-2 1 4 16,-1 1 0-16,0 2-1 0,1 2 0 15,-2 0 1-15,-1 2 3 0,0 2-1 16,1 1 3-16,-3 1 0 0,3 0 0 0,-3 3 1 16,1-1 0-16,-1 0-1 0,0-1 2 15,0 3 0-15,0-3 0 0,2 0-3 0,-2 0 2 16,0 0 5-16,2-2-1 0,-2 0 0 16,5-4-1-16,0 1 2 0,0-4 1 15,1 1-1-15,3-2 1 0,0 0-3 16,1-3 0-16,4 1-2 0,-3-2 4 0,2 3-4 15,0-2 1-15,-1 0-2 0,2 2 2 16,-3 0 0-16,0 0-3 0,0 3 2 16,-3 1 0-16,2 0 0 0,0 1-2 0,-1 1 2 15,2 4 0-15,-2-2 0 0,-1 3 0 16,2-1-4-16,-2 0-7 0,-1 2-12 16,0-3-19-16,2 0-18 0,-3 1-16 0,1-1-15 15,0-4-28-15,-1-1-26 0,-2 0-30 16,0-1-366-16,-2-4 184 0,-4-1 121 15</inkml:trace>
  <inkml:trace contextRef="#ctx0" brushRef="#br0" timeOffset="421444.6082">25808 10687 113 0,'-6'3'118'15,"2"3"10"-15,4-2 4 0,0-4-5 0,8 7-5 16,-2-2-9-16,4-4-13 0,6-1-3 16,-6-1-10-16,3-2-3 0,-3 0-11 0,1-3-8 15,-4 0-6-15,-3-1-7 0,-2-1-4 16,-4 3-10-16,-2-3-12 0,-5 2-18 16,-2-1-21-16,-6 1-31 0,-1 2-27 15,-8 0-32-15,-2 0-30 0,-1 1-284 0,-3-1 141 16,-8 0 94-16</inkml:trace>
  <inkml:trace contextRef="#ctx0" brushRef="#br0" timeOffset="423415.181">27315 12765 30 0,'2'-9'113'16,"0"0"0"-16,2 3-11 0,0 2-8 0,1-2-4 15,-5 6-6-15,9-4-1 16,-9 4-5-16,0 0-3 0,14 12-3 0,-10-5 3 16,1 6-12-16,-1 0-2 0,0 5-4 15,-2 1-1-15,3 6-9 0,-3-1-9 0,-2 1 1 16,2 4-5-16,0-4-1 0,0 3-1 15,-2-3-8-15,0-1 4 0,2-4-7 16,0-1-1-16,-2 0-3 0,2-4 9 16,1 1-3-16,-3-5 9 0,0 0 3 0,2-3-1 15,0-4-1-15,0-2-1 0,-2-2-4 16,0 0-3-16,10-12-3 0,-6 3 1 0,6-5-7 16,-4-1 3-16,6-4-2 15,1 0-6-15,2-2 2 0,-3 2-1 0,5-1-2 16,1 1-3-16,-4 5 2 0,3-3-2 15,0 4-1-15,0 1-1 0,-4 4-1 0,2 0 2 16,-3 5-1-16,-2 3-1 0,4 1-3 16,-4 4 4-16,2 2-1 0,-1 2 2 15,-2 5-2-15,-1-1 1 0,-1 2-3 16,-1 2 1-16,0 1 0 0,0-3 0 0,-2 1-1 16,1-2-2-16,0 0 5 0,-1-5 0 15,-2 0 9-15,0 0 14 0,2-4 4 0,0-3 1 16,-4-2 2-16,0 0 0 0,13-13 1 15,-7 1-3-15,3-1-2 16,1-4-3-16,3-2-3 0,-1-2-2 0,6-1-3 16,-4 3 0-16,6-3-4 0,-4 5-2 0,1-3-1 15,1 5-2-15,0 0-4 0,2 4 2 16,-2 1-1-16,-1 4-3 0,5 5 2 16,-6 2-2-16,4 3 0 0,-2 4 0 0,2 4 2 15,-3 0-2-15,1 6-2 0,-2-1 1 16,-2 3 0-16,1 5-2 0,0-3 1 15,-2 0-1-15,-1 2 0 0,-3-4-6 0,-1 3 2 16,1-4-6-16,-3 1-6 0,-2-5-8 16,0 0-6-16,-2-4-10 0,0 3-8 15,0-6-16-15,-2 3-18 0,-2-4-25 16,2-1-23-16,-2 0-18 0,2-6-16 0,4 6-442 16,-4-6 205-16,6 1 136 0</inkml:trace>
  <inkml:trace contextRef="#ctx0" brushRef="#br0" timeOffset="423778.705">28888 12984 37 0,'-6'-3'110'16,"-1"-1"-2"-16,-4-1-1 0,-1 4-7 0,-3 2-9 15,-4 2-3-15,0 3-12 0,-3 3-8 16,2 1-4-16,-2 1-8 0,1 2 2 15,4 0-13-15,2 1-13 0,1 1 11 16,4-2-3-16,2 1 1 0,2-1-3 0,2-1 0 16,2-1-1-16,4-1-1 0,0-3 4 15,2 0-5-15,2-1-3 0,4-1-7 16,-2-4 3-16,2 0-14 0,1 2 10 16,2-3-8-16,-1 0-5 0,3 0 3 0,-3 0-2 15,2 2 1-15,-2-1-2 0,1-1-3 16,-2 5 2-16,1-2-1 0,-1 1-5 0,-1 2 0 15,3 1-6-15,-2 1 11 0,-3 1-1 16,2-1-7-16,0 0 1 0,-2 2-3 16,2-3-10-16,-1 1-13 0,-3-1-29 15,2-1-22-15,1 0-28 0,2-2-29 0,-3 0-291 16,2-4 144-16,4 0 95 0</inkml:trace>
  <inkml:trace contextRef="#ctx0" brushRef="#br0" timeOffset="424136.2375">29307 13016 73 0,'13'-2'120'0,"-1"-3"0"0,-1 2-6 15,1 3 8-15,2 2-9 0,-4-1-11 16,0 5-1-16,-1 0-7 0,-3 3-7 16,-4 1-6-16,1 3-6 0,-3 0-9 0,-5 3-4 15,-1 0-6-15,-1 2-9 0,-1-3-3 16,2 0-2-16,-2-2-8 0,3 0 1 15,0-2-2-15,1-3 0 0,4 1-2 16,4-6-1-16,6 2 2 0,-2-5 1 0,4 0 4 16,5-5 8-16,5-2 0 0,3-3 3 15,-2 1-1-15,3-3 8 0,-3-1 4 16,-2 1 6-16,-2 3 10 0,-2 1 5 16,-4 1 2-16,-1 1-5 0,-3 4-4 0,-3 0-8 15,-6 2 0-15,0 0-4 0,0 13-2 0,-4-3-4 16,2 0-7-16,0 1-6 0,-1 0-7 15,1 0 0-15,4 1-7 0,3 1-7 16,3-1-20-16,5-5-31 0,2-1-45 16,1-1-41-16,8-5-58 0,-1-5-71 15,3-1-586-15,-3-2 282 0,4-9 187 0</inkml:trace>
  <inkml:trace contextRef="#ctx0" brushRef="#br0" timeOffset="440899.7114">24034 11547 95 0,'0'0'112'0,"-6"-1"-13"0,6 1-7 16,0 0-6-16,0 0-7 0,0 0-3 15,0 0-8-15,0 0 0 0,0 0-3 0,0 0-4 16,29 5-7-16,-9-6 0 0,-2 2-9 16,8-2-1-16,3-3-7 0,3 2-1 15,2-2-6-15,0 3-1 0,-1-4-2 0,0 2-7 16,-3 3 0-16,-3-3-5 0,-2 0 6 15,-3 0 1-15,-1 2-13 0,-3-1 1 0,0 1-2 16,-6 1-10-16,1-3-8 0,0 2-11 16,-1 1-16-16,-3-2-17 0,-1 2-19 15,-8 0-13-15,13 0-14 0,-13 0-240 16,11 0 115-16,-11 0 77 0</inkml:trace>
  <inkml:trace contextRef="#ctx0" brushRef="#br0" timeOffset="441148.5906">24820 11275 83 0,'0'0'125'0,"0"0"-11"0,-16 12-7 15,8-3-16-15,2 2 0 0,-2 4-2 16,-1 2-14-16,0 3-6 0,1-1-12 15,2 4-20-15,-3 0 15 0,3 0-11 16,2 0 3-16,-3 0-10 0,3 2 3 0,0-3-23 16,1 3-14-16,-1-6-20 0,2 0-24 15,0 0-22-15,0-4-20 0,0-1-235 16,2-3 109-16,0-3 72 0</inkml:trace>
  <inkml:trace contextRef="#ctx0" brushRef="#br0" timeOffset="441494.1425">24996 11457 18 0,'-2'9'120'0,"-2"3"-6"0,2-1-2 16,2 3-14-16,-2 2-7 0,2 2-8 15,2-2-9-15,0 2-6 0,6 1 0 16,-4-2-9-16,2-2-7 0,2 0 0 0,5 2 0 15,-2-5-9-15,1 0-8 0,1-3-1 16,2-2-5-16,0-3-1 0,1-1 3 0,0-4 3 16,0-1-4-16,1-3 2 0,-4-5-1 15,0-1-15-15,-3-3 14 0,-2-1 0 16,-1-4-5-16,-4 0-1 0,-6 0 7 16,-4-3-2-16,-1-2 2 0,-2 3-3 0,-7 0-1 15,-4 2 0-15,-5 2 4 0,-1 3-7 16,-7 5-3-16,4 3-2 0,-1 3 0 0,-3 3-5 15,-7 3-18-15,1 3-19 0,2 2-28 16,-3 2-34-16,3 3-35 0,1-2-401 16,-5 4 177-16,3-3 117 0</inkml:trace>
  <inkml:trace contextRef="#ctx0" brushRef="#br0" timeOffset="446180.4083">14416 11597 23 0,'-6'2'61'0,"0"0"-4"0,6-2 1 0,-12 4 0 16,6-2-5-16,6-2-3 0,-8 4-2 15,8-4-5-15,-8 1 1 0,3 2-5 16,5-3 1-16,0 0-6 0,-8 3-1 0,8-3-2 16,0 0-6-16,0 0 0 0,0 0 2 15,23 2-5-15,-13-4-4 0,8 1 1 16,0-1-2-16,4-2-6 0,1-2 2 0,5 2 0 16,2-1-1-16,-1-1-2 0,3 0-2 15,4-2 6-15,0 1-4 0,-1 0 2 16,-3 1 2-16,-2-3-4 0,-3 5 3 0,1-5 2 15,-2 3 5-15,-8 3 1 0,1-3 3 16,-1 2 2-16,-2 1-4 0,0-1-7 16,-6 2 14-16,2-1-2 0,-3 0-10 15,2 1-4-15,-3 0 6 0,1 0-4 0,-9 2-5 16,12-3-10-16,-6 3-13 0,0-2-18 16,-6 2-22-16,8-2-25 0,-8 2-284 0,4-4 123 15,-4 4 81-15</inkml:trace>
  <inkml:trace contextRef="#ctx0" brushRef="#br0" timeOffset="446780.0963">15434 11293 86 0,'4'-11'90'0,"0"2"-9"0,1-4-7 16,-1 0-6-16,1-2-15 0,-3 0 2 0,-2-3-7 15,0 1 0-15,0 0-8 0,-5-1-8 16,3-1-2-16,-5 3-2 0,1 0-1 15,-6-1-7-15,-3 2 0 0,-2 2 1 0,-4 3 0 16,-3 2 2-16,2 5-2 0,-2 3 5 16,-1 0 0-16,-1 5-7 0,-2 1 3 15,6 4 2-15,0 1 7 0,3 2-9 16,2 1-1-16,4 0 5 0,5 1-5 0,4 1 1 16,2 1 4-16,6 3-8 0,2 1-1 15,5-1-2-15,4 1-1 0,2 4-1 0,4-1 1 16,4 0 2-16,3 1-9 0,1 0 4 15,5 1 3-15,0-1-3 0,-6-4-4 16,-1-1 2-16,-1 2-5 0,-4-1-1 0,2-3 7 16,-9 1-10-16,-1-1 4 0,0 0-2 15,-6-1 1-15,-4-2-1 0,-2 1-4 16,-2 0 7-16,-8 1-3 0,0-2-2 0,-6 0 15 16,-2-1 5-16,-1-2 7 0,-3-1 15 15,4-4 2-15,-4-4 3 0,2 1 2 16,-1-2 7-16,1-4-3 0,2-2-3 0,0 0-7 15,6-6-6-15,0 0 0 0,6-3-9 16,2-4-1-16,6 0-3 0,2-6-4 16,6-4-3-16,6 1-17 0,0-3-23 0,6 4-21 15,7-5-33-15,-1 3-33 0,0-4-41 16,-5 7-394-16,5-4 185 0,-6 3 123 0</inkml:trace>
  <inkml:trace contextRef="#ctx0" brushRef="#br0" timeOffset="451361.981">18402 8138 1 0,'0'0'84'0,"-9"-2"-4"0,9 2-5 15,0 0-7-15,-6-2-4 0,6 2-3 16,0 0-4-16,0 0-4 0,23 6-4 15,-6-4 0-15,6-1-5 0,5 2-2 16,8-3-5-16,9 1 9 0,3-1-19 0,5 0 0 16,6 0 2-16,3 0-3 0,-1-1-1 15,1-2-3-15,-5 2 0 0,0-3-11 16,-9 2-1-16,-3 0 4 0,-3 0-2 0,-8 0 5 16,-2 0-7-16,-9 2 3 0,3-2-8 15,-6 1 4-15,2 1-7 0,-5-3 2 16,-2 3 5-16,-3-1-9 0,-1 1 4 0,-3 0-14 15,-8 0-15-15,11 0-15 0,-11 0-19 16,0 0-17-16,0 0-230 0,0 0 104 16,0 0 69-16</inkml:trace>
  <inkml:trace contextRef="#ctx0" brushRef="#br0" timeOffset="451938.2801">19934 8016 50 0,'11'-15'52'0,"-1"-1"1"0,-5 1-4 16,-1 2-8-16,-2-1-2 0,0 1-3 16,-2 0-5-16,-2-2-1 0,-2 1-1 0,-3 0-4 15,-1 0-5-15,-3 3 0 0,-1-2 3 16,-4 6 1-16,-2-3-3 0,1 5 1 16,-2-1-3-16,0 4-2 0,1 0 0 15,4 2-1-15,0 0-2 0,-2 4-1 0,6-2 0 16,1 2 0-16,3 4 0 0,2-1-3 15,4 2 1-15,4 2-3 0,2 1-4 0,3 2 3 16,3 4 1-16,6-2-1 0,-2 3-2 16,6 4 2-16,1 0 1 0,-2 2-2 15,0 0 0-15,-1 0-2 0,-2-2 1 16,1 1-2-16,-2 1 4 0,-6-4-4 0,-3 0-1 16,-2-1 1-16,-2 0 0 0,-4-4 0 15,-4 2-4-15,-2-4 2 0,-2 3 6 16,-7-4-5-16,0 0 5 0,-4-1 7 0,-2-3 4 15,2-3 4-15,0-1 3 0,0-3 11 16,0 1 0-16,1-6 5 0,4 0-3 16,2-4-6-16,3-4-5 0,4 3-3 15,5-4 2-15,2-3-1 0,5-1-4 0,6-2-6 16,-1-1-1-16,4 1-4 0,4-3-5 16,4 2-20-16,-1 0-20 0,1-1-24 0,-2 4-28 15,-2 1-277-15,-1 0 124 0,1 2 81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09:50.298"/>
    </inkml:context>
    <inkml:brush xml:id="br0">
      <inkml:brushProperty name="width" value="0.05292" units="cm"/>
      <inkml:brushProperty name="height" value="0.05292" units="cm"/>
      <inkml:brushProperty name="color" value="#FF0000"/>
    </inkml:brush>
  </inkml:definitions>
  <inkml:trace contextRef="#ctx0" brushRef="#br0">9108 17381 21 0,'0'0'31'0,"2"7"-4"0,-2-7 2 0,2 6 3 16,-2 0-2-16,0-6 3 0,4 4 0 15,-4-4 2-15,4 5-2 0,-4-5 6 16,6 4 3-16,-6-4 1 0,0 0 2 0,0 0 0 15,0 0 0-15,16-11 5 0,-14 5-1 16,2 0 7-16,-2-1-7 0,0-1 7 16,0-1 3-16,2-9 3 0,-2 3-5 0,3-4 6 15,-3-3 4-15,0-5-1 0,0-2 0 16,0-5-3-16,-2-8-2 0,0 0 2 0,0-6-9 16,-2-7-8-16,0-4-2 0,0 2-8 15,-2-5 1-15,-1 8-6 0,-3-23 1 16,0 14-8-16,-1 8 1 0,0 2-4 15,1-1-3-15,0 4-5 0,-1 2 0 0,0 0-2 16,3 6 0-16,2 0-2 0,0 2-3 16,0 0 1-16,-1 4-1 0,5-4 0 15,-2 7-1-15,4 2-1 0,-2 0-3 0,5 0 1 16,-1 5 3-16,0-3-2 0,2 2-3 16,0 1 1-16,1 1-2 0,0 4 0 15,1-3 3-15,-2 6-1 0,2 1 0 0,1-2-2 16,0 4 1-16,-1 1 3 0,3 1-8 15,-1-1 6-15,3 4-2 0,0 0 2 16,-1-2-3-16,1 4-4 16,2-2 4-16,2 6-1 0,0-5 2 0,2 2 1 0,5 1-1 15,-2 0-4-15,6 1 1 0,-1-1 1 16,3 2 3-16,2 1-2 0,6-3-3 0,5 2 0 16,3 4 1-16,1-6-1 0,1 4 2 15,1-1-1-15,2 1 0 0,-1 2 0 16,1 0 0-16,-1-4 2 0,2 4-2 0,-3-2 1 15,-1 2 0-15,-1 0 2 0,-1 0-4 16,-1-2 2-16,-3 2 5 0,-4 0-5 16,-5 0 4-16,4 0-1 0,-3 0-2 0,0-3-1 15,-2 3 4-15,-3 0-1 0,1 0 0 16,-7-3-2-16,0 3 1 0,0 0-1 16,-1 0 2-16,-4 3-1 0,0-6-5 0,-4 3 8 15,-1-1-2-15,0 2 1 0,0-1 4 16,-1 0-1-16,-4 0-4 0,4 3 1 15,-4-3-2-15,-8 0 0 0,12 0 0 16,-3 0 1-16,-9 0-4 0,11 3 4 0,-11-3-1 16,10-3 2-16,-10 3-3 0,11 0 5 15,-11 0-2-15,10 3-2 0,-10-3-1 0,11 0 3 16,-11 0-3-16,11 0 1 0,-7 2 3 16,2 0-4-16,-6-2-2 0,10 4 6 15,-6-4-2-15,4 2-2 0,-8-2-2 16,10 3 4-16,-6 2 2 0,2-2-1 0,-1-1 2 15,-1 2-3-15,0 0 0 0,0 1 4 16,0 0-3-16,1-2-1 0,-1 2 0 0,0 4 2 16,1-5-3-16,-3 5 0 0,0-3 3 15,2 1-1-15,-2 0-1 0,0 1 3 16,2-1-4-16,-2 2 0 0,2 0 1 16,-2 1 3-16,1 1-3 0,2-1 2 0,-3 1-1 15,0 2 1-15,-2 2 1 0,2 4-1 16,-2-3 1-16,-2 4 1 0,2 2-1 0,0 5 1 15,0-1 4-15,-2 5-8 0,0-1 5 16,-3 8-3-16,0 0 1 0,3 0 2 16,-4 6 0-16,2-2 0 0,-2 6 2 15,0-7-3-15,1 2 1 0,3 1 0 0,-2 1-2 16,-1-3 5-16,3 3-4 0,2-2 6 16,0-2-3-16,0 4 4 0,2-4-1 15,-2 2-1-15,0 0 2 0,3-1-2 0,-3 0 4 16,2-2-3-16,-2-4 5 0,0 4 2 15,-2-6-5-15,-1 2 2 0,1-3-3 16,0 1 2-16,0 0-2 0,-2 2 9 0,-2-1-7 16,1-1 4-16,-1-5-3 0,2 0-1 15,-2-3 4-15,2 1-1 0,-4-1-1 16,4-3-2-16,0-4-3 0,0 0 1 0,0-2-1 16,-2 1-1-16,2-3-1 0,2-2 0 15,-5 2-3-15,2-4 3 0,3 0-6 16,-2 0-4-16,0-3-4 0,0 4-7 0,2-10-4 15,-2 4-7-15,1 2-10 0,-1-2-8 16,0-5-3-16,4-1-13 0,-10 4-12 16,10-4-8-16,-14-4-14 0,14 4-19 15,-18-7-7-15,7 1-21 0,-4-2-360 0,0 0 170 16,1 2 112-16</inkml:trace>
  <inkml:trace contextRef="#ctx0" brushRef="#br0" timeOffset="792.2537">8908 17215 18 0,'0'0'82'0,"0"0"-11"0,-10-4 0 15,10 4-5-15,0 0-10 0,0 0-1 0,0 0-1 16,-10 4-4-16,10-4 3 0,0 0-7 16,0 0 3-16,0 0-8 0,-7 2-1 0,7-2 0 15,0 0-4-15,0 0 2 0,0 0-10 16,0 0 5-16,0 0 7 0,0 0 3 15,0 0-2-15,25 6 8 0,-14-6-1 0,4 0 0 16,2 0 4-16,4 0-5 0,4 0-3 16,5-2-3-16,4 2-5 0,1-4-1 15,10 2-1-15,2 2-1 0,4-4-1 0,8 2-2 16,2 2 5-16,5-1-3 0,1-3-3 16,1 4 1-16,3 0-2 0,-8 0-2 15,0 0-4-15,-3 0 1 0,-3 4 2 16,-7-3 1-16,-1-1-1 0,1 0-2 0,0 0 2 15,-3 2 1-15,1 2-1 0,-3-4 2 16,1 2-2-16,-4 2-4 0,-5-4 2 0,0 2-4 16,-3-2 2-16,0 0-4 15,-4 1-1-15,-1-1 2 0,-3 5-5 0,-6-5 3 16,2 0-4-16,-1 0 5 0,-2 0-2 16,-2 1-1-16,-3 2 3 0,0-3 0 0,0 3 1 15,-1-3-1-15,-2 0 0 0,-1 0 3 16,1 0-2-16,-3 1 1 0,3-1 1 0,-2 5-2 15,-1-4 0-15,0-1 1 16,1 0-3-16,0 2 3 0,-3 2-7 0,2-4 0 16,-1 0-1-16,-1 2-3 0,-6-2-1 15,12 4-12-15,-7-3-7 0,-5-1-12 0,0 0-16 16,13 0-19-16,-13 0-24 0,0 0-17 16,0 0-19-16,0 0-14 0,0 0-18 15,0 0-24-15,-13-13-389 0,0 3 192 16,3 0 127-16</inkml:trace>
  <inkml:trace contextRef="#ctx0" brushRef="#br0" timeOffset="12317.7439">11942 17720 84 0,'4'4'100'0,"-4"-4"-7"15,10 2 2-15,-10-2-13 0,12 0-12 16,-4 0-3-16,0-2-2 0,0-2-6 16,1 2 0-16,-1 1 0 0,3-5-4 15,-2 0-5-15,1 0 1 0,0-1-7 0,2-1-1 16,-2 0-5-16,0 0-5 0,-1-5 3 15,0 1 2-15,-1-1 13 0,0-2 3 0,-1-6-2 16,-1 0 1-16,-2-4 1 0,0 3-1 16,-2-6 0-16,0 0-3 0,-2 0-7 15,-2 1-3-15,-2 0 1 0,2-1 0 0,-4 1-4 16,-3 5-1-16,3-3-3 0,-4 4-4 16,-1-1 0-16,-4 2-4 0,1 1-2 15,-4 3 0-15,2-3-1 0,-6 6-3 0,1 4 0 16,-1-5-2-16,0 8-1 0,-4 1 1 15,3 3 0-15,-1 2-3 0,-3 6 4 16,0-1-4-16,-1-1 1 0,-5 8 2 0,1 1 4 16,-1 2-4-16,-1 4 2 0,5-2 4 15,-5 8 0-15,0-2-2 0,5 4 1 16,3-2-5-16,1-3 0 0,4 1-4 0,2 2-1 16,2 2 1-16,2 1-4 0,2 1 0 15,5-1-7-15,3-1 2 0,1 1 0 16,2 3-6-16,4-2-2 0,2 0-4 0,-1 4-1 15,5 1-4-15,1-5 0 0,1 4-2 16,3-5-1-16,2 1 3 0,0 2-3 0,1-6 0 16,4 1-5-16,1 0-2 0,-2-3 3 15,6 0-2-15,1 0-4 0,-1-2-4 16,1-6 3-16,4 4-3 0,-4-4 6 16,4 2-10-16,0-6 5 0,-5 0-1 0,3-3 3 15,-3-2 4-15,3-3-2 0,0 2 6 16,-8-5-1-16,6 5 3 0,-3-10-7 15,1 5 5-15,1-7 4 0,0 0 3 16,-2 1 1-16,-1-4-1 0,-2-2 3 0,2-1 4 16,-3-7 0-16,-4 6 7 0,0-5-3 0,-1-2 4 15,-3 0 2-15,0-2-4 0,-3-2 3 16,0 3-5-16,-1-2 2 0,-3-1-2 16,-2 5-3-16,0 1-1 0,0 4-5 15,-2-5-9-15,0 7-10 0,-2 2-12 0,0-2-16 16,0 1-18-16,-2 3-16 0,0-3-24 15,-5 5-353-15,1 0 159 0,0 1 105 0</inkml:trace>
  <inkml:trace contextRef="#ctx0" brushRef="#br0" timeOffset="18107.9737">7554 4943 76 0,'-7'4'108'15,"7"-4"-4"-15,0 0-2 0,-4 1 0 16,4-1-1-16,0 0 1 0,0 0 1 15,0 0-2-15,36-7-2 0,-14 1-5 16,3 1-7-16,9-5-4 0,2-1-4 0,10-2-6 16,5-1-4-16,2-1-6 0,21-4-5 15,-5 2-5-15,-7 0-8 0,-7 4-2 0,20-4-3 16,-21 3-5-16,-3 1-5 0,-9 3-2 16,-5 1-4-16,-1-1 1 0,-9 4-6 15,-2-2-8-15,1 3-3 0,-7 1-4 0,0 0-9 16,-4 1-3-16,0 1-8 0,-3-2-4 15,-1 2-8-15,-2 0-10 0,-1 2-19 16,-8 0-18-16,0 0-18 0,0 0-9 16,0 0-16-16,-17 10-13 0,-2-5-304 0,-6 5 148 15,-7-1 97-15</inkml:trace>
  <inkml:trace contextRef="#ctx0" brushRef="#br0" timeOffset="18450.9311">7583 5286 18 0,'47'-15'124'0,"-1"1"2"16,-3-1-5-16,3 2 3 0,6-2-8 16,17-7-6-16,3 0-6 0,-4 3-8 15,6 0-9-15,-13 4-7 0,-7 1-5 16,-4 1-9-16,-1 0-7 0,-9 3-5 0,-1 0 1 15,-8 5-7-15,-4-3 1 0,-2 2-6 0,-5 2-1 16,-2-1-3-16,2 1-3 0,-5 1-3 16,-1-2-1-16,-1 4-3 0,0-1-4 15,-3-1-4-15,-2 2-2 0,2 0-4 16,-2-2-1-16,-2 1-5 0,0 1-8 0,-6 1-4 16,0 0-17-16,13 0-11 0,-13 0-12 15,9 1-13-15,-9-1-10 0,0 0-5 0,0 0-9 16,0 6-10-16,0-6-6 0,0 0-13 15,-11 6-9-15,11-6-252 0,-8 1 126 16,8-1 83-16</inkml:trace>
  <inkml:trace contextRef="#ctx0" brushRef="#br0" timeOffset="29838.4965">14095 17575 41 0,'0'0'119'15,"-14"12"-11"-15,14-12-16 0,0 0-6 0,-4 5-8 16,4-5-11-16,0 0-3 0,0 0-8 16,0 4-8-16,0-4-3 0,0 0-5 15,0 0-7-15,0 6-5 0,0-6-10 0,0 0 0 16,0 0-10-16,0 0-8 0,-2 6-12 15,0-1-14-15,2-5-6 0,-6 2-14 16,6-2-18-16,-11 6-198 0,5-6 89 0,0 6 59 16</inkml:trace>
  <inkml:trace contextRef="#ctx0" brushRef="#br0" timeOffset="30691.9205">9148 18012 53 0,'-2'7'85'0,"2"-7"-3"0,0 0-9 0,0 4-7 16,0-4-6-16,0 0-8 0,2 10-6 15,-2-10-2-15,2 3-6 0,-2-3-2 16,0 6-5-16,0-6 2 0,0 0-8 0,0 6-1 15,0-6-4-15,0 0-5 0,0 0 1 16,2 6-5-16,-2-6 6 0,0 0-6 16,0 0 0-16,0 2 5 0,0-2-9 15,2 6 0-15,-2-6-1 0,2 5 0 0,-2-5 1 16,0 0-6-16,0 0 0 0,2 3-8 16,-2-3-2-16,0 0-3 0,2 6-8 15,-2-6 0-15,0 0-6 0,5 3-8 16,-5-3-9-16,0 0-6 0,2 2-12 0,-2-2-150 15,0 0 72-15,0 0 47 0</inkml:trace>
  <inkml:trace contextRef="#ctx0" brushRef="#br0" timeOffset="58134.5765">21613 2392 110 0,'0'0'125'0,"0"0"0"15,4 2-12-15,-4-2-6 0,0 0-10 0,0 0-12 16,6-11-7-16,-4 4-5 0,0-3-11 15,-2-2-3-15,2-4-9 0,-2-2 0 0,0-3-8 16,-4-4 7-16,0 0-3 16,-2-1-4-16,-4-3 4 0,-6 2 5 0,2-1 1 15,-5 3-5-15,-5 2-4 0,-3 5-5 16,-5 2-6-16,-4 8-3 0,-6 5-2 0,-3 6-7 16,-3 7 2-16,-5 7-7 0,-11 12-1 15,7 4 1-15,13-4-8 0,7 4 1 16,11-2-6-16,2 2-1 0,9-2 2 15,7 1-4-15,3-2-4 0,5-4 0 0,5 3 0 16,3-5 3-16,7 3-2 0,1-4 3 16,6-2-1-16,-1-8-3 0,5-1 5 15,-1-5-3-15,2-1-1 0,-3-6 1 0,5-4 0 16,1-2 2-16,-2-3 3 0,3-4-8 16,-1-4 0-16,0 1 7 0,-3-3 1 15,-2 2 4-15,-2-2 3 0,-3 1 9 0,-4 3 4 16,2 0 5-16,-6 2 8 0,1 0 5 15,-3 3 8-15,-1-2 3 0,2 4-3 16,-5 0 1-16,0 2-3 0,0 0-2 0,-2 1-6 16,2 4-1-16,-6 1-4 0,0 0-6 15,6 15 1-15,-8 1-4 0,0 3-2 16,-3 7-5-16,-4 7 4 0,1 3-3 0,-2 1-2 16,-1 7 0-16,-2 5-3 0,-2 0-1 15,3 1-2-15,-8 16-1 0,6-12 0 16,-1-6-5-16,2-3 4 0,1 0-4 15,-1-1-1-15,2-5-1 0,1-5-5 16,1-2-1-16,-1-1-8 0,4-9-7 0,-4 1-11 16,4-5-17-16,2 1-16 0,0-4-9 0,0-3-20 15,2-3-35-15,0-3-25 0,2-3-35 16,0-3-405-16,0 0 201 0,0 0 133 16</inkml:trace>
  <inkml:trace contextRef="#ctx0" brushRef="#br0" timeOffset="58963.7689">22221 2477 91 0,'-9'-3'108'0,"9"3"-13"0,-5-1-6 16,5 1-9-16,0 0-6 0,0 0-2 16,0 0-5-16,11 16-4 0,-2-4-4 15,3-3-3-15,1 5-8 0,4 0 5 0,0 0-13 16,2 4-3-16,6 1-3 0,-3-1-2 16,3 2-6-16,-2-1 2 0,0 2-6 0,1 0-2 15,-1-1-2-15,-2-1-12 0,-4 0-3 16,0-1-9-16,-4-1-19 0,-1 0-8 15,-4-2-14-15,2 0-10 0,-2-1-10 16,-2-1-12-16,-4-1-230 0,2-3 105 0,-4-2 70 16</inkml:trace>
  <inkml:trace contextRef="#ctx0" brushRef="#br0" timeOffset="59182.8798">22470 2688 36 0,'-2'-8'119'0,"-1"2"-4"0,1 1-6 16,-2-1-4-16,2 2-5 0,2 4-16 16,0 0-8-16,0 0-5 0,-18 17-11 15,11-2-4-15,-2 7-4 0,-1 3-6 0,1 7-5 16,-3 2-9-16,-3 6 3 0,2 2-7 16,-1 1 0-16,-4-1-18 0,4 0-19 0,-1 0-21 15,4-8-18-15,-2 0-22 0,3-3-33 16,0-6-218-16,3 0 109 0,0-10 72 15</inkml:trace>
  <inkml:trace contextRef="#ctx0" brushRef="#br0" timeOffset="59707.6327">23450 2735 56 0,'0'-16'123'16,"0"-4"-12"-16,0 1-2 0,0-2-13 16,-2 0-7-16,0-2-8 0,-5-1-10 0,1 0 5 15,0 3-11-15,-7 1-8 0,0 2-5 16,-2 4 0-16,-5 3-7 0,-2 4-7 15,-1 5-2-15,-1 2-7 0,-2 3 6 0,-2 8-9 16,2-4-4-16,3 5-8 0,1 1-7 16,6 2 10-16,1 4-4 0,2 0 0 15,7 2 2-15,4 0-4 0,6 2 0 0,2 4-3 16,10 2 3-16,0-2-1 0,8 9-1 16,-1-2 1-16,2-2-4 0,2 0-1 0,1-1 5 15,-7-4-6-15,-1-1 11 16,-2-1-15-16,-4-2 4 0,-2-3 2 0,-4 0 3 15,-4-1 1-15,-2-2 5 0,-4-2 6 16,-4-1 10-16,-4-1 8 0,-6-4 2 0,-2 0-1 16,-6 0 0-16,-1-6 1 0,-1-3 0 15,-1-2-4-15,2-2-2 0,0-2 4 16,3-1-2-16,6-4-8 0,2-2 1 16,6-1-6-16,4-3-3 0,6-4-1 0,6-2-4 15,8-3-4-15,10-7-10 0,6 2-14 16,15-8-15-16,4-1-25 0,1 4-17 15,-2 7-30-15,-8 4-26 0,3 2-37 0,-6 1-366 16,3 3 179-16,-5 5 119 0</inkml:trace>
  <inkml:trace contextRef="#ctx0" brushRef="#br0" timeOffset="59906.81">24075 2627 52 0,'8'7'144'0,"2"3"-13"15,3 1-6-15,2 4-7 0,2 1-12 16,7 5-7-16,-2-1-9 0,6 5-10 0,4 2-11 16,-3 1-4-16,3-1-9 0,-2 0-1 15,-5-2-27-15,1-3-19 0,-1-1-27 16,-4-2-24-16,-2-3-9 0,-1-1-20 16,-4-2-6-16,-2-5-18 0,2-2-202 0,-6-2 101 15,0-7 66-15</inkml:trace>
  <inkml:trace contextRef="#ctx0" brushRef="#br0" timeOffset="60065.8423">24532 2952 325 0,'-5'-17'27'0,"-3"1"12"0,2-4 20 0,-5 1 17 16,4 4 18-16,-1-1 6 0,0 5 10 16,0 0-3-16,-1 1-11 0,0 5-12 15,1 0-10-15,-3 8-6 0,1 0-3 0,-5 7-10 16,0 4-1-16,1 4-9 0,-4 7-4 16,4 3-4-16,-3 5-11 0,4 2 1 15,-4 5-12-15,3 1-24 0,0-4-22 16,6-2-34-16,-2 0-33 0,1-4-40 0,0-5-299 15,5-3 149-15,-2-8 98 0</inkml:trace>
  <inkml:trace contextRef="#ctx0" brushRef="#br0">24655 2576 147 0,'0'-6'150'0,"0"0"-16"15,0 6-12-15,0-13-11 0,2 7-16 16,2 0 0-16,2-1-17 0,2 1-10 16,6 0-6-16,0 0-5 0,5 0-2 0,0 2-5 15,2 2-5-15,1 2-3 0,0 2 3 16,4 7 1-16,-1-1 2 0,1 9 0 15,2 2 4-15,-5 3-8 0,-2 5-1 0,2 5-6 16,-3 4-4-16,-2 3 1 0,-5-7-1 16,-2 6-8-16,-3-2-4 0,1 4-2 15</inkml:trace>
  <inkml:trace contextRef="#ctx0" brushRef="#br0" timeOffset="60601.5797">24637 3126 146 0,'0'0'165'0,"5"-10"-9"0,1 4-14 15,5 1-14-15,3-4-14 0,6 1-12 0,5-4-10 16,5 1-11-16,4-1-5 0,2-1-8 15,8-2-8-15,1 2-9 0,-3-1-21 0,3 1-25 16,-6 1-28-16,1 3-48 0,-2-3-47 16,1 1-292-16,-3 2 140 0,-8 0 91 15</inkml:trace>
  <inkml:trace contextRef="#ctx0" brushRef="#br0" timeOffset="61209.1623">25691 2691 70 0,'12'0'109'0,"2"3"0"15,3-2-10-15,6 5-11 0,2 1-6 16,3 4-11-16,6 2-8 0,0 1-2 16,1 3-3-16,4 3-9 0,-1-1-7 15,-2 2-3-15,2 0-10 0,-9-2-8 0,-1-2-8 16,0 2-14-16,-3-4-20 0,-3-2-11 16,-4 1-8-16,0-3-6 0,-6-3-1 15,3 1 0-15,-2-5-3 0,-5-1-4 0,1-3-5 16,-9 0 5-16,8-7 6 0,-6-2 4 15,-2-3 16-15,-2-3 12 0,-2-2 16 16,0 0 11-16,-3-6 9 0,-1 2 7 0,1-2 8 16,-1 3 13-16,-1 0 6 0,1 5 1 15,2 1 1-15,2 0 0 0,-3 4-5 16,-2 0-7-16,-1 5-4 0,2 5-1 16,-5 2-11-16,0 5-3 0,-4 5 3 0,-2 6-6 15,-2 8-4-15,-1 0 0 0,2 11-1 16,-4-1-14-16,3 3-6 0,5 4-16 0,-2-3-16 15,6-4-16-15,1-2-21 0,0 0-245 16,5-7 108-16,4 1 71 0</inkml:trace>
  <inkml:trace contextRef="#ctx0" brushRef="#br0" timeOffset="61590.423">27050 2432 75 0,'0'0'103'0,"-4"16"-5"16,0-3-4-16,-4 8-5 0,-3 10-1 0,0 2-9 15,-1 12-6-15,-1 0-1 0,0 2-16 16,5 5 2-16,1 0-15 0,3-1-6 15,2-7 2-15,2-3-6 0,4 2-4 0,3-5 0 16,-1-2-6-16,5-2-6 0,-1-6-1 16,3-1 1-16,-1-5-5 0,4-4 5 15,-2-5-5-15,-1-3-1 0,2-4 1 0,-2-4-5 16,-1 0 0-16,-2-2 2 0,2-2-4 16,-6-2 5-16,0 0 0 0,-6 4-4 15,-2-8-2-15,-4 3 2 0,-5 2-8 0,-6 0 2 16,-2 3-8-16,-7 3-4 0,-3-2-7 15,-3 6-17-15,-2-2-24 0,4 1-20 16,1 1-24-16,4 1-228 0,0-2 113 0,3 1 74 16</inkml:trace>
  <inkml:trace contextRef="#ctx0" brushRef="#br0" timeOffset="62022.713">27753 2813 67 0,'0'0'83'0,"0"0"0"0,0 0 1 15,0 0-5-15,0 0-4 0,0 0-7 16,0 0-2-16,8 21-10 0,-6-9 0 15,3 1-9-15,2 1-2 0,1 2-3 0,-2-1-7 16,3 7-4-16,1-2 1 0,1 3-3 16,0-1 3-16,-1-1-8 0,0-1-2 0,2 0-7 15,-2-1-12-15,0-1-9 0,1 0-15 16,-3-5-9-16,1 0-19 0,-3-1-19 16,1-5-238-16,1-1 104 0,-2-1 68 0</inkml:trace>
  <inkml:trace contextRef="#ctx0" brushRef="#br0" timeOffset="62221.6049">27941 2913 112 0,'0'0'149'0,"-14"1"-8"16,3 5-12-16,-2 1-13 0,-4 5-11 0,1 3-6 15,-4 2-12-15,0 4-7 0,-4 4-7 16,5 0-9-16,-2 4-4 0,2-4-14 15,-1 5-13-15,4-2-23 0,3 2-24 0,-2-4-20 16,7-2-28-16,-3-3-28 0,7-3-286 16,2-2 128-16,2-3 84 0</inkml:trace>
  <inkml:trace contextRef="#ctx0" brushRef="#br0" timeOffset="62482.4817">28204 2989 109 0,'0'9'104'0,"2"3"-5"15,0-1-3-15,2 5-2 0,3 0-10 16,2 4-10-16,1 1-8 0,0 1-4 16,4 0-6-16,0 0-5 0,3 2-4 0,-2-4-5 15,0 3-5-15,-3-4 2 0,-2 2-17 16,4-2 1-16,-8-3 6 0,0 2-2 15,-2-3 2-15,-4 2-15 0,-2-3-2 0,-2 2-11 16,-2-3-20-16,-4-4-10 0,0 0-23 16,-2-3-26-16,-3-2-276 0,3-4 121 15,1-2 79-15</inkml:trace>
  <inkml:trace contextRef="#ctx0" brushRef="#br0" timeOffset="62664.7935">28359 2873 81 0,'18'-10'111'0,"2"2"3"15,1 5-13-15,3-3-12 0,-4 4-10 0,2-2-4 16,1 2-13-16,0 1-18 0,0-2-8 16,5 1-29-16,-5 1-22 0,3-2-29 15,-6 2-208-15,4 1 86 0,-3 0 56 0</inkml:trace>
  <inkml:trace contextRef="#ctx0" brushRef="#br0" timeOffset="62984.1053">29062 2926 56 0,'16'19'91'16,"-1"0"-4"-16,0-1-3 0,0-2-2 0,-1 2-6 16,4-2-12-16,-4 1 2 0,1 3-9 15,0-6-8-15,0 4-11 0,-3-3-13 16,-1-2-15-16,0-1-14 0,-1-2-13 15,-2-1-8-15,4 0-11 0,-6-5-5 0,2 0-3 16,-2-4 0-16,-6 0 4 0,13-4 6 16,-9 0 9-16,1-2 7 0,-1-5 10 15,-2 0 16-15,0-1 11 0,0-3 7 16,0 3 12-16,-2 2 15 0,0-2 5 0,0 3 3 16,0-1-2-16,-2 2-8 0,-2 3-5 15,0 1-3-15,-3 2-3 0,7 2-9 16,-17 7 1-16,5 3-2 0,-2 2 0 15,-2 3-7-15,1 1-8 0,-2 5 8 0,0 2-16 16,3 2-14-16,-4 0-17 0,2 0-15 16,3-2-21-16,0-2-35 0,3-2-217 0,1-1 106 15,3-4 70-15</inkml:trace>
  <inkml:trace contextRef="#ctx0" brushRef="#br0" timeOffset="63299.333">29664 2927 29 0,'0'12'101'0,"-2"0"-3"16,0 1-14-16,2 2-1 0,0 2-11 0,0-1-4 15,4 0-10-15,0 0-3 0,2-1-2 16,2-1-3-16,0-1-14 0,4-4 2 0,1-2-6 15,4-1-2-15,2-4-4 16,3-2-7-16,-2-2 12 0,2 1-8 0,-1-1-7 16,0-1 7-16,-2 2-3 0,-1-1 3 15,-6-1 14-15,0 6-3 0,1-1 2 0,-2 5 2 16,-2 4-2-16,-3-1-8 0,0 5-4 16,-2-1-4-16,0 4-19 0,0-3-35 15,0-2-32-15,2 0-44 0,-2-1-269 16,2-3 129-16,0-3 85 0</inkml:trace>
  <inkml:trace contextRef="#ctx0" brushRef="#br0" timeOffset="64339.6877">22792 4648 37 0,'10'-25'150'0,"1"3"-4"0,-5-1-1 15,-2-2-7-15,1 1-13 0,-3 0-2 16,-2-3-9-16,-2 1-1 0,-3-1-10 0,1 0-7 16,-4 0 1-16,-5 4-7 0,1 3-9 15,-4 1-8-15,-4 3-7 0,-6 5-5 16,-1 3-7-16,-3 5-7 0,0 6-6 15,-4 5-1-15,1 5-7 0,-1 5-5 0,4 3-3 16,-1 4-6-16,5 0-3 0,2 0-4 16,6-2-7-16,3 2-3 0,4-4-3 0,2 0 2 15,5-2-4-15,2-2 1 0,2-1 3 16,4-1-3-16,1-3-2 0,3-1 0 16,3-2 0-16,2-3 2 0,1-1 3 15,4-4-1-15,-2-1 0 0,4-1 2 16,-2-4-2-16,1 2-1 0,-1-3 6 0,0 2-2 15,0-1-1-15,-4 3 2 16,-1-3 1-16,-1 2 5 0,-1 0 2 0,2 3 3 0,-5 3 6 16,2 0 6-16,2 7 3 0,-4 2-2 15,0 4 0-15,-2 8-1 0,3 0 2 0,0 9-2 16,-3 3 2-16,0 3-3 0,3 10-3 16,-3 0-2-16,-2 0-2 0,2 1-4 15,1 3 2-15,-2-3-6 0,1 1-7 16,-4-8-10-16,2 0-13 0,-2-3-17 0,0-2-19 15,0-6-31-15,0-4-19 0,0 2-30 16,0-10-25-16,0-2-486 0,1-5 220 0,1-4 145 16</inkml:trace>
  <inkml:trace contextRef="#ctx0" brushRef="#br0" timeOffset="64620.949">23693 3920 46 0,'4'-9'190'0,"1"-1"3"0,-3 1 2 0,0 3-8 16,-2 4-14-16,0 2-17 0,0 0-8 16,2 17-5-16,-2 0-13 0,-2 10-7 15,2 4-13-15,-4 9-12 0,2 3-9 16,-1 11-9-16,-1-3-8 0,2 4-9 0,2-1-10 15,-2-3-12-15,0 3-17 0,0-1-17 16,2 0-21-16,0-8-22 0,0-1-24 16,-2 0-29-16,4 0-20 0,0-2-23 15,-2-3-17-15,0-5-18 0,2-1-366 0,0-4 182 16,0-2 119-16</inkml:trace>
  <inkml:trace contextRef="#ctx0" brushRef="#br0" timeOffset="64845.8781">23759 5381 24 0,'0'16'99'0,"3"-4"-2"0,-1-5-12 15,0 0-1-15,2-5-7 0,-4-2-2 0,10-2-6 16,-10 2 7-16,20-12-6 0,-6 2-7 16,1-5 3-16,0 1 3 0,-2-4 1 15,-1 3 4-15,-2 0 7 0,0 2-3 16,-4 0-1-16,-2 3-7 0,-4 0-11 0,-4 5-8 15,-2 1-19-15,-6 6-20 0,-4 4-32 16,-4 1-39-16,-1 5-40 0,-2-5-371 0,0 7 160 16,-1-5 106-16</inkml:trace>
  <inkml:trace contextRef="#ctx0" brushRef="#br0" timeOffset="72951.0259">22593 10222 54 0,'0'0'101'16,"30"-8"-7"-16,-8-3-4 0,10-5-3 16,13-4-11-16,16-13-4 0,5-2-4 0,-1-4-6 15,-1-1-3-15,-5-2-3 0,-4-7 2 16,-4-4 0-16,-6-5-9 0,-10-5 0 0,-3-4-5 15,-10 1-3-15,-6-3 3 0,-9 10-1 16,-5 9-5-16,-4 7 9 0,-7 1 4 16,-1 1 0-16,-6 5 2 0,2 5-3 15,-5 6-2-15,2 6-9 0,-2 5 0 0,0 9-5 16,0 5 1-16,0 11-3 0,-4 12-1 16,-1 11 4-16,-3 25 1 0,3 6 1 15,1 9-1-15,4 3-1 0,2 4-4 0,1 8 0 16,4 5-2-16,0 4 0 0,2-1-10 15,3-6 3-15,1-3-1 0,1-4-4 16,1-18 0-16,0-11-1 0,2-3-4 0,-2-12 0 16,1-5 1-16,1-5-1 0,-2-5-2 15,2-9 2-15,0-8-5 0,-2-4 2 0,4-4-4 16,0 0-1-16,-2-33-1 0,4 6-1 16,4-15-2-16,5-7 1 0,8-19-1 15,2 4 1-15,7 4 0 0,-8 11-2 16,4 10 1-16,-3 5-2 0,1 8 0 15,-4 2 2-15,-1 9-1 0,2 4 2 0,-2 7 0 16,0 4 5-16,2 6 3 0,-2 9-6 16,4 6 8-16,-2 5-4 0,5 10 2 0,-4 1-6 15,2 3 1-15,1 0 1 0,-1 0-3 16,0-3 5-16,4-2-1 0,2-2-2 16,1-5 1-16,-3-5-1 0,4-5 2 15,-1-5 0-15,1-6-1 0,2-2-1 0,1-4 0 16,5-7 2-16,0-4-4 0,3-6 0 15,-1-3 0-15,-2-4-1 0,-2-4 9 0,-5 0 0 16,-7 5 6-16,-1-4 3 0,-6 1 3 16,-4 2 1-16,-3 3 2 0,-6 1 0 15,-4 2 2-15,-4 2-2 0,-2 2 0 16,-2 3-2-16,-5 2-4 0,-4 5-2 0,-2 1-1 16,-3 5-1-16,0 3 0 0,0 6-3 15,-1 1-1-15,-1 6 2 0,4 2-3 0,2 4 0 16,6-5-1-16,1 5 0 0,5-1-2 15,4-2 0-15,4-1 0 0,2 2-1 16,5-2 0-16,3-2-2 0,4-2 3 16,4-3-3-16,4-4 2 0,3-1 0 0,5-6-3 15,0 0 0-15,1-6 0 0,7-5-1 16,-1-1 1-16,3-7-2 0,-4 3 1 0,0-8 0 16,-1-1 0-16,-8 2-2 0,-2 0 0 15,-3-1 3-15,-1 0 10 0,-7 3 9 16,0 1 8-16,-4 2 1 0,1 3 1 15,-4 2-2-15,1 0-2 0,-3 4-5 0,-3 4 0 16,-4 2-4-16,6 10-2 0,-4-2-3 16,0 1 0-16,-2 5-2 0,4 4 0 0,-2 1 1 15,6 0-10-15,-2 2-7 0,0 0-8 16,6 0-6-16,1-2-1 0,4-1 0 16,0-3 3-16,5-2 1 0,0-4 2 15,6-3 0-15,-1-5 0 0,3-1 3 0,0-2 1 16,-1-6 0-16,3-4 3 0,0 1-2 15,-4-4 1-15,1-2 2 0,-3-1-1 16,-4-3 1-16,2 0 1 0,-5 1 0 0,-2 2 1 16,-2 4 0-16,-1-3 0 0,-2 6 2 15,-2 2-2-15,-2 0 1 0,1 5 0 16,-5 0-1-16,0 4 2 0,-4 0-1 0,0 0 3 16,11 8-3-16,-9-1 2 0,0 1-3 15,3-1 3-15,-3 0 0 0,2 1-1 16,0 1-1-16,2-1 1 0,0 0 2 0,4-2-1 15,-2-1-2-15,4 0 0 0,1-4 0 16,0-1-2-16,4-1-4 0,-1-4-2 16,4 0-3-16,-2 2 0 0,2-3 3 0,-1 0 1 15,0 0-1-15,0 0 2 0,-3 0-1 16,2 2 0-16,-4 1 3 0,1 1-2 16,-2 2 4-16,2 2-2 0,-1-1-4 0,2 4-14 15,-2-2-14-15,3 3-15 0,0 2-21 16,-2-5-37-16,4 5-28 0,-2-2-22 15,2-2-20-15,0 0-514 0,-2-2 236 16,2-4 156-16</inkml:trace>
  <inkml:trace contextRef="#ctx0" brushRef="#br0" timeOffset="73554.0977">25713 10069 16 0,'0'0'151'0,"0"0"2"0,0 0-19 16,0 0-12-16,0 0-11 0,19 18-6 16,-6-9-15-16,6 2-2 0,-1 6-13 0,4-3-12 15,-1 5 0-15,4 0-9 0,-8-2-5 16,0 1-8-16,-4-3-5 0,-5 0-4 16,-2-2-3-16,-4-1-4 0,-4-2 1 0,-2 1 2 15,-2-4 2-15,-2-1 10 0,-1-2 3 16,-2-4-3-16,1 0 4 0,2-5 0 15,1-4-6-15,3 0 1 0,4-4-5 16,2-2-2-16,7-6-3 0,3 1-6 0,3 1-2 16,6 0-4-16,-1 2 0 0,0 3 0 15,4 0-3-15,-5 3-2 0,2 0 1 16,-4 4-2-16,0 6-1 0,-2-2 4 0,-3 7 2 16,1 2-5-16,-1 1-2 0,0 5 2 15,0 0 0-15,-2 1-2 0,4 2-2 16,-2 0 1-16,1 0-2 0,1-2-1 0,0-1 1 15,0-4 1-15,3-1 1 0,2-3-4 16,0-2 1-16,2-4-3 0,4-2 1 16,-1-3 2-16,1-5-2 0,3-3 1 0,2-2-1 15,-1 0 5-15,1 0 1 0,-2-1 4 16,-4 1 4-16,-4 6 6 0,-6-3 4 16,-3 5-2-16,-5 2 0 0,-4-1-3 0,-2 4-2 15,0 4 1-15,-6-6-2 0,6 6 0 16,0 0-2-16,-17 4-1 0,17-4 0 15,-4 9-5-15,2-2 2 0,4 1 2 16,0 1-5-16,4 2 1 0,1-2 0 0,1 4-2 16,3 1-2-16,-2 2 0 0,1-1-1 15,0 1 1-15,0 0-2 0,-4-1-4 16,-2 0 1-16,0 2-7 0,-2-1-5 0,-4-1-10 16,-2 0-13-16,-2 1-21 0,-4-2-26 15,0 0-30-15,-2-3-28 0,-3 1-33 16,2-4-512-16,-6-1 232 0,2-3 154 0</inkml:trace>
  <inkml:trace contextRef="#ctx0" brushRef="#br0" timeOffset="73690.0967">25986 9820 1693 0,'-13'-25'-3'16,"0"6"-44"-16,5 4 8 0,4 1-8 15,-1 1 6-15,3 3 0 0,2-2-9 0,2 0-9 16,5 0-19-16,3-1-31 0,3 1-292 15,6 2 136-15,5-6 90 0</inkml:trace>
  <inkml:trace contextRef="#ctx0" brushRef="#br0" timeOffset="74020.8742">26634 9416 37 0,'8'4'185'0,"0"4"3"0,3 1 1 0,-2 3-5 15,1 7-9-15,3 1-12 0,-3 5-15 16,3 6-12-16,2 1-12 0,4 8-11 15,0 1-11-15,0 3-9 0,0 1-9 0,-2-4-18 16,2 4 0-16,-4-3-19 0,-3-9-5 16,-1-2-7-16,-3-4-4 0,-1-6 1 0,-3-4-5 15,-1-8-2-15,-3-3-4 0,-5-4-3 16,5-2-5-16,0 0 2 0,0 0-1 16,-15-25-3-16,11 12 1 0,2-6-5 15,2 0-3-15,2-1 2 0,4-3 1 16,5 3-1-16,0 1-2 0,3 1 0 0,4 6 1 15,-2 0-1-15,3 3-2 0,0 5 2 16,2 2 0-16,1 4-2 0,3 3 0 16,-2 3 3-16,2 4-7 0,5 3 4 0,0 0 0 15,-3 2-8-15,-1 0-27 0,-7-1-29 16,0-2-31-16,0-2-32 0,-6-3-33 0,0 0-518 16,-3-4 230-16,-2-3 151 0</inkml:trace>
  <inkml:trace contextRef="#ctx0" brushRef="#br0" timeOffset="74168.874">27459 9504 8 0,'13'9'11'0,"-1"3"-18"0,7 0 2 16,3-2 2-16</inkml:trace>
  <inkml:trace contextRef="#ctx0" brushRef="#br0" timeOffset="74353.7019">27719 9633 4 0,'16'10'75'0,"-6"0"23"0,-8-1 12 0,-2 3 17 16,-4-1 10-16,-2 3 9 0,-6 2 1 0,0 3-4 15,-3 0-2-15,-2 4-3 0,2 2-7 16,1-4-7-16,4 0-1 0,2-1-5 16,4-2-7-16,6-3-9 0,4 2-5 0,6-1-9 15,4-5-11-15,6 0-5 0,1-3-7 16,5-2-8-16,-1-3-7 0,3 0-7 15,0-6-16-15,1 2-20 0,-4-1-27 16,1-2-34-16,-5 0-41 0,-3 0-36 16,-2-2-62-16,-3-1-510 0,2-1 239 0,-4 0 158 15</inkml:trace>
  <inkml:trace contextRef="#ctx0" brushRef="#br0" timeOffset="75151.9684">28995 9037 63 0,'5'-9'154'0,"-3"-1"-8"0,2 2-10 0,1 1-9 16,-1 3-14-16,-4 4 5 0,0 0-1 16,17 21-2-16,-13 2 5 0,2 15-4 0,-4 13-4 15,0 9-3-15,-4 29-4 0,0 2-3 16,-2 5-9-16,-2 4-12 0,-1 22-1 15,1 4-9-15,-2-2-8 0,1-23-5 16,1 1-10-16,1-8-8 0,3-5-8 0,4-8-3 16,3-16-5-16,1-16-6 0,-2-7 1 15,5-6-3-15,-1-9-2 0,1-6-1 16,-1-6-1-16,2-5-2 0,0-8-1 0,-2-7 0 16,-2-4-2-16,0-8-2 0,-2-8-3 15,-1-7 2-15,-6-10-2 0,1-12 0 16,-6-20 1-16,-2-2-2 0,-1 4-1 0,4 9 0 15,1 9 1-15,4 2 0 0,4-2 1 16,2 2-4-16,5 2 3 0,2 1-2 16,3 4 1-16,3 3 0 0,4 6-3 15,-2 5 2-15,3 4 0 0,-4 7 2 0,0 2-3 16,-1 6 2-16,-3 5 2 0,-1 5 2 16,0 4 0-16,-1 4 2 0,0 3-1 15,0 1-1-15,-2 2-1 0,1-1-2 0,2 3 4 16,-3-3-1-16,3 0-2 0,3 0-1 15,0 1 4-15,0-4-2 0,4-1 0 16,-1-1-2-16,0-3 3 0,2 2 1 0,-2-4 0 16,2-2 3-16,-2-2 2 0,3-2 4 15,-4 1 6-15,4-5 5 0,-6-1 1 16,4 0 2-16,-3-3 1 0,-5 1 2 0,4-1 4 16,-6 1-5-16,0 1 4 0,-2 2-3 15,1-1-4-15,-2 4-2 0,-1 1-4 16,0 1 0-16,-6 4-4 0,9 1 1 15,-9-1-5-15,6 14 1 0,-2-4-3 16,0 2 2-16,-2 2-1 0,5 3-1 0,0-1-1 16,-1 1-6-16,2 2-11 0,0 0-15 0,3 0-20 15,4-4-20-15,0-1-25 0,-1-1-26 16,4-6-29-16,0-1-33 0,0-1-30 16,0-5-565-16,2-3 262 0,-1 0 172 15</inkml:trace>
  <inkml:trace contextRef="#ctx0" brushRef="#br0" timeOffset="75466.0542">30173 9675 6 0,'4'-13'86'0,"-2"1"5"0,-2 5 10 0,2 1 6 16,-2 0 2-16,0 1-6 0,0 5-10 0,0 0 1 15,0 0-4-15,0 0-1 0,0 0-9 16,-10 24-6-16,10-12-1 0,-2 1-13 16,2 2-3-16,0 5-1 0,0-4-9 15,0 2-7-15,0 1-6 0,2-4-5 0,-2 0-2 16,0-1-4-16,0-3 0 0,0-3-2 15,0-1 0-15,2-3 2 0,-2-4-8 16,0 0 2-16,0 0-4 0,0 0 3 0,14-15-4 16,-6 5 3-16,2-1-2 0,0-1-1 15,0 1-3-15,3 0 0 0,0 1-2 16,0 0 2-16,-1 3-3 0,-2 1 3 0,4 3-1 16,-4 1-4-16,-2 2 2 0,3 3 1 15,-4 3 1-15,1 2 0 0,-4 1-1 16,1 1-5-16,-1-1-14 0,0 3-28 15,-2-1-21-15,2-1-20 0,0-3-17 0,0 1-13 16,1-2-28-16,0-2-313 0,1-4 154 16,-6 0 101-16</inkml:trace>
  <inkml:trace contextRef="#ctx0" brushRef="#br0" timeOffset="76289.7789">30716 9665 37 0,'0'0'139'0,"-18"4"-11"15,10 2-3-15,-4 0-8 0,4 3-10 16,-2 2-4-16,3 3-11 0,1 0-8 16,4 3-10-16,2-4-5 0,2 2-9 0,4-2-3 15,7 3-5-15,3-3-8 0,6-1-7 16,1-5-9-16,7-1 16 0,0-4-13 16,-1-2-8-16,5-6-5 0,2-3-3 0,0-7-1 15,2-3-2-15,-5-6 2 0,-1 0-5 16,-2-11 3-16,-5-2-1 0,-3-3 5 15,-4-5-7-15,-2 1 12 0,-4-2 8 16,-3 7 8-16,-3 4 7 0,-2 2 9 0,0 5 2 16,1 4-3-16,-3 5-9 0,-2 4-1 15,0 7-10-15,0 3 1 0,0 6-2 16,0 0 0-16,0 0-4 0,-4 32-5 0,1-8 1 16,1 4-4-16,2 6 0 0,-2 4-1 15,4 2 1-15,-2-1-5 0,2 1 0 16,1-4-4-16,-1-4-3 0,2-3-2 0,-1-2-1 15,-1-7 0-15,2-1 3 0,-2-3-2 16,0-5-5-16,0-1-3 0,2-7 2 16,2 1-1-16,-6-4 1 0,18-4-3 15,-6-3 1-15,1-1 1 0,2 1-3 0,2-5-1 16,1 0 2-16,0 4-2 0,-2-1 0 16,-1 4 3-16,2 1 1 0,-2-1-3 0,0 5-1 15,-2 3 3-15,1 0 1 0,-1 3-1 16,0 2 0-16,0 2 2 0,-1-1 0 15,1 1 1-15,0-1-3 0,1 0-2 16,4-1 7-16,2 0-6 0,4-2 3 0,-1-3-3 16,5 0-2-16,-3-2-4 0,1-1-4 15,3-1 6-15,-2-3 0 0,1 0 2 16,-3 0 1-16,-3 0-1 0,-4 2 3 0,0-1-2 16,-4 0-3-16,-1 2 5 0,0 1-3 15,-4 0 2-15,-1 1-2 0,-4 3 4 16,0 2 0-16,0 0 0 0,-2 2-5 0,2-1 7 15,-2 2 1-15,4 1-7 0,0 0 3 16,-2-1 0-16,0 1 4 0,2-3 1 16,-2 1-2-16,3-2 0 0,-1 1 2 15,-1-4-1-15,3 2-2 0,-2-4 4 0,3-1 1 16,-9 0-1-16,18-1 2 0,-8-1-2 16,0-2 1-16,-2-2 3 0,5 3-3 15,0-5 1-15,0 1 1 0,1 1-3 0,1-4 4 16,0 2-2-16,-1 3 0 0,0-3 1 15,0 2-1-15,1 1-2 16,-5 1 5-16,1 2 7 0,0 2 3 0,-1 2 3 0,1 2 2 16,-2 1 3-16,1 3-3 0,-4 2-1 15,3 1-5-15,-3-1 0 0,0 1-1 16,1 0-7-16,-1-4-4 0,-1 2-10 0,-1-1-15 16,0-6-34-16,4 3-54 0,0-7-67 15,-8 2-517-15,20-11 236 0,-10 0 155 16</inkml:trace>
  <inkml:trace contextRef="#ctx0" brushRef="#br0" timeOffset="76414.6683">32539 9413 1898 0,'0'0'-58'0,"-11"-3"-37"0,11 3-37 16,-6-2-10-16,6 2 8 0,-8-5-17 15,2 1-253-15,-1 2 138 0,0-3 90 0</inkml:trace>
  <inkml:trace contextRef="#ctx0" brushRef="#br0" timeOffset="76887.1742">24162 11262 37 0,'0'0'224'16,"0"0"7"-16,28-8-7 0,0 5-7 0,19-1-12 16,38-4-10-16,16-1-11 0,32-1-13 15,16 1-7-15,13-1-3 0,23 2-8 16,18 4-6-16,51-5-7 0,5 5-5 16,5 3-6-16,-1-3-11 0,-1 2-9 0,-6 1-8 15,-49-2-8-15,-5 2-7 0,-10-6 2 16,-8 0-12-16,-14 1-5 0,-11-1-9 0,-16 1-7 15,-33 1-7-15,-10 0 2 0,-15-1-12 16,-22 3 2-16,-14-2-4 0,-11 1 0 16,-8 2-11-16,-10-1-4 0,-3-2-21 15,-4-1-30-15,-8-2-45 0,-5 1-52 0,-7-3-60 16,-4 1-70-16,-6-7-829 0,-5-1 369 16,-6-4 244-16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6:56.990"/>
    </inkml:context>
    <inkml:brush xml:id="br0">
      <inkml:brushProperty name="width" value="0.05292" units="cm"/>
      <inkml:brushProperty name="height" value="0.05292" units="cm"/>
      <inkml:brushProperty name="color" value="#FF0000"/>
    </inkml:brush>
  </inkml:definitions>
  <inkml:trace contextRef="#ctx0" brushRef="#br0">17026 4856 8 0,'0'0'46'0,"0"0"-4"15,0 0-4-15,0 0-4 0,0 0-3 16,4 3-4-16,-4-3-4 0,0 0-2 16,0 0-2-16,0 0-3 0,0 0-2 15,0 0 0-15,0 0-3 0,0 0-1 0,0 0 1 16,0 0-3-16,0 0 2 0,2 4-4 16,-2-4 1-16,0 0-3 0,0 0 1 0,0 0-4 15,0 0-1-15,0 0-7 0,0 0-2 16,0 0-8-16,0 0-12 0,0 0-88 15,0 0 39-15,0 0 27 0</inkml:trace>
  <inkml:trace contextRef="#ctx0" brushRef="#br0" timeOffset="388455.4459">9940 17627 20 0,'0'0'41'16,"0"0"-2"-16,6 2-5 0,-6-2 1 0,0 0-5 15,0 0 0-15,0 0-5 0,0 0-1 16,0 0-1-16,0 0-3 0,0 0-1 0,0 0 1 16,0 0-1-16,12-6 0 0,-12 6-5 15,0 0 1-15,0 0 0 0,4-2-3 16,-4 2-1-16,0 0 0 0,0 0-1 0,0 0-2 16,0 0 0-16,0 0-2 0,9-4-1 15,-9 4 1-15,0 0-3 0,0 0 2 16,0 0-2-16,0 0-1 0,4-2 0 0,-4 2-2 15,0 0 0-15,0 0 2 0,0 0-2 16,0 0 0-16,0 0-1 0,0 0-2 16,0 0 0-16,0 0-2 0,9-6-3 0,-9 6-4 15,0 0 1-15,0 0-5 0,0 0-3 16,0 0-3-16,0 0-6 0,4-1-5 16,-4 1-95-16,0 0 44 0,2-6 28 0</inkml:trace>
  <inkml:trace contextRef="#ctx0" brushRef="#br0" timeOffset="420287.0641">16264 16301 117 0,'2'-14'121'0,"0"7"-5"0,0 0-6 16,0-5-1-16,0 5-3 0,1-1-8 15,-1-1-3-15,0 3-5 0,0-1-1 0,-2 1-6 16,2 0-3-16,-2 6-4 0,2-4-7 16,-2 4 2-16,0 0-5 0,0 0 1 15,-6 16 0-15,2 2-3 0,-3 7-3 0,-1 9-5 16,-4 13-2-16,-6 23 0 0,2 11-3 15,-4 4-1-15,-3 24-1 0,-1 0-1 0,4 9-5 16,2 4-2-16,-3-4-5 0,5 1-2 16,0-2-2-16,8-20-3 0,2 2-3 15,0-7-4-15,4-3 0 0,2 0-3 16,0-6-1-16,2 1-3 0,0-21-3 0,2-10-4 16,2 2 1-16,0-7-7 0,-2-7-7 15,3-1-7-15,0-11-6 0,-3-2-12 0,-2 0-9 16,2-5-4-16,0-2-5 0,-2-5-19 15,1-4-21-15,-1-4-8 0,0-5-11 16,0 3-2-16,-2-5-17 0,0 0-5 16,4-25-15-16,-6 10-337 0,2-5 164 15,2-8 108-15</inkml:trace>
  <inkml:trace contextRef="#ctx0" brushRef="#br0" timeOffset="421007.8116">16331 16229 68 0,'8'-18'80'0,"-4"-1"0"15,0 6-2-15,-2 0-1 0,2 3-4 16,-4-1-4-16,2 1-3 0,-2 2-4 16,0-1-2-16,0 2 2 0,0-2-4 0,0 5-1 15,0-1-3-15,0-1-2 0,0-1-1 16,2 4-1-16,-2 3-2 0,0-10 0 16,4 4-9-16,0 4 2 0,3-3 1 15,1-1-2-15,9 4 4 0,2-7 2 0,7 6-4 16,6 0-3-16,10 1 0 0,7 0-2 15,12 2 3-15,32 2 0 0,4 0 3 0,7 4-2 16,6-1 0-16,5-1-2 0,24 4-1 16,3-3-3-16,-5 3 0 0,-24-7-3 15,-3 5-1-15,0 0-1 0,-7-2-5 16,-1-1-3-16,-2 0 0 0,-7 0-7 0,-19-3 5 16,-11 2-4-16,-4-2 0 0,-10 3-3 15,-5-3 0-15,-7 0-3 0,-5 0-2 16,0 0 3-16,-10 0-1 0,2 3 2 0,-3-3 4 15,-4 0 0-15,0 0 3 0,-3 0-1 16,-2 0 1-16,0 0-3 0,-1 0-2 16,-1 0 0-16,-2 0-5 0,1 0 1 0,0 4 0 15,-1 2 3-15,-2 5 0 0,2 6-1 16,-3 6 1-16,-2 5-2 0,-3 13 1 16,0 9 0-16,-5 10-3 0,-4 29 2 0,1 3-2 15,0 4 0-15,2 6 3 0,-1 1-1 16,0 21-2-16,3-22 2 0,2 1 1 15,0-4-2-15,0 2 1 0,2-4 1 0,0 1-1 16,0-3-1-16,0-6-1 0,2-1-2 16,-4-3 0-16,2-16 0 0,-2-9 1 15,-2-4-4-15,-3 0-2 0,1-1-2 16,-2-6-6-16,-4 3-5 0,0-8-7 0,-4-2-7 16,2-8-13-16,2 0-8 0,1-8-9 15,1-1-16-15,-1-1-8 0,2-5-16 0,1-4-8 16,0-2-12-16,0 1-18 0,-2-7-14 15,2 1-21-15,-4-1-372 0,1-3 183 16,0-2 122-16</inkml:trace>
  <inkml:trace contextRef="#ctx0" brushRef="#br0" timeOffset="421767.7543">16198 18400 42 0,'-6'4'69'15,"0"-2"-7"-15,-1 0 1 0,1 3-2 16,-2-1-1-16,-1-2-5 0,0 4 3 0,1-4-7 16,0 5-3-16,0-1 1 0,-2 0 1 15,4 0 2-15,-2-3-7 0,2 3 2 0,-1 2 4 16,3-3 3-16,0 2-1 0,0 1 7 15,-1-2-5-15,3 3 2 0,2-2 2 16,-2 5-3-16,2-5 1 0,2 0-2 16,0 5 2-16,3-5-2 0,-1 1-7 0,4 5 2 15,3-5 3-15,-1 4-7 0,8-3-1 16,0 2-2-16,10-3-2 0,6 0-4 16,8-1-8-16,2 1 4 0,18-4-7 0,3-2-3 15,31 3-2-15,8-5 0 0,3 2-3 16,6-2-4-16,0-6-3 0,2 5 0 15,25-5-1-15,-24 6-3 0,20-8 1 0,-22 2-2 16,0 3 0-16,-3-1-1 0,-4-2 3 16,-5 4-4-16,-2-4-4 0,-7 5 0 15,-18-1 4-15,-8-2-5 0,-6 4-1 0,-2 0-2 16,-12-2 1-16,-3-2-3 0,-8 4-4 16,-4 0 1-16,-2-2-8 0,-8 2-5 15,0 0-4-15,-3-1-12 0,-2-4-6 16,-2 4-7-16,-5-3-21 0,1 0-4 0,-7-2-14 15,3-1-9-15,-5-1-16 0,-2-3-23 16,-4-3-300-16,-3 1 149 0,-4-7 98 0</inkml:trace>
  <inkml:trace contextRef="#ctx0" brushRef="#br0" timeOffset="422462.1906">16183 16802 14 0,'-8'0'62'0,"8"0"-6"0,-12 0-2 0,12 0-2 16,-9-4-1-16,9 4-7 0,0 0-2 15,-9 0 2-15,9 0 0 0,0 0 6 16,0 0 2-16,0 0 3 0,0 0-3 16,0 0 3-16,28 8-3 0,-11-5 2 15,2-3-3-15,4 2-3 0,9-2-1 0,4 4 0 16,13-2-1-16,8-2-4 0,7 0-5 0,27 1 2 15,2 4-1-15,8-5 1 0,0 0-3 16,2 1-3-16,0 2-3 0,0 0-1 16,-2 3 2-16,0-5 5 0,-4 5 4 15,-2 2-7-15,-2-3-2 0,-6 0 1 16,-2 4-3-16,-15-5-1 0,-13 1-3 0,0 2 1 16,-11-6-4-16,-1 5 0 0,-3 0 0 15,-10-4-3-15,-2 2 0 0,-3-3 2 0,-3 1-6 16,-4 2 8-16,-2-4-3 0,-2 0-3 15,-1 2 0-15,-4 2-4 0,0-4-3 16,-3 2-6-16,0-2-2 0,-8 0-4 16,9 2-6-16,-9-2-6 0,9 0-3 0,-9 0-8 15,0 0-6-15,0 0-8 0,6 4-12 16,-6-4-9-16,0 0-7 0,0 0-13 0,0 0-15 16,0 0-18-16,0 0-346 0,0 0 156 15,0 0 103-15</inkml:trace>
  <inkml:trace contextRef="#ctx0" brushRef="#br0" timeOffset="422886.0461">15642 17524 23 0,'0'0'69'0,"0"0"-5"16,10 0-3-16,-10 0-6 0,6-4-7 15,-6 4-2-15,9-2-5 0,-9 2-6 0,6-4-6 16,-6 4-2-16,9-2-12 0,-5 1-11 15,3-4-14-15,-7 5-18 0,14-1-135 0,-4-5 55 16,0 5 37-16</inkml:trace>
  <inkml:trace contextRef="#ctx0" brushRef="#br0" timeOffset="423388.8882">16161 17592 1 0,'0'0'122'15,"2"4"-1"-15,-2-4-11 0,0 0-4 0,6 6-13 16,-2-6-1-16,-4 0-12 0,15 4-1 15,-3-4-3-15,6 0-7 0,4 2-4 0,8-4-2 16,6 2-5-16,11-4-9 0,10 4-3 16,9 0-7-16,27-2-2 0,8 4 1 15,3-4-4-15,0-2-9 0,4 2-3 16,-2 2 2-16,-1 0-8 0,-1 0 0 16,0 0 1-16,-5 0-5 0,-1 0-2 0,-8-2-3 15,-13-2 5-15,-10 4-2 0,-1-1 2 16,-3 2 2-16,-3-2-7 0,-7 2 0 0,-4-1 4 15,-1 0-4-15,-3 0 1 0,-9 0 0 16,0 4-3-16,-5-4 1 0,-1 0-2 16,-4 2-2-16,-3-4-2 0,-4 4 4 0,0-2 3 15,0 0-11-15,-6 0 0 0,-1 0-1 16,1 0-5-16,-2 0-1 0,-1 0-2 16,1 2 3-16,-1-2-5 0,-1 4-1 0,2-2-2 15,-1-2-3-15,-2 4-8 0,0-2-4 16,2-2-7-16,-2 1-18 0,-8-1-16 15,15 4-31-15,-15-4-298 0,12-5 137 0,-7 3 90 16</inkml:trace>
  <inkml:trace contextRef="#ctx0" brushRef="#br0" timeOffset="424006.41">17058 16093 14 0,'-6'-9'73'0,"-1"-1"-3"0,0-5-1 16,-1 4-7-16,0 0-1 0,2-2-6 16,-3 0 1-16,0 2 4 0,3 1-9 0,0-3-2 15,-1 5 3-15,3-3-4 0,-2 1 8 16,2 5 1-16,0-3-3 0,2-1-4 15,-4 1 3-15,2 4-2 0,2-2-6 16,0-1 1-16,0 1-5 0,0 3-4 0,2 3-2 16,-4-8-2-16,4 8 2 0,0 0 14 15,0 0 4-15,8 18 4 0,0 3-1 16,2 12-2-16,0 5-6 0,-2 16-2 0,7 25-4 16,0 11-3-16,-4 9-4 0,-1 28-2 15,-2-1-2-15,2 9-5 0,-4-2 0 16,0 3 2-16,-2-3-7 0,-4-2-1 0,-2 1 2 15,-2-3-6-15,0-25-7 0,2-1 1 16,-7 15-7-16,2-17 3 0,-1-4-4 0,0-6 2 16,-1 3-2-16,-1-11 0 0,1 1 22 15,1-19-1-15,-1-9-7 0,3-5 3 16,-2 1-6-16,4-11-30 0,-4-5-4 16,2 1-7-16,4-4-2 0,0-7-10 0,-2-4-5 15,0-2-9-15,2-5-17 0,-2-2-6 16,4 0-5-16,0-5-12 0,0-2-6 15,0-6-24-15,0 0-341 0,0 0 159 0,0 0 104 16</inkml:trace>
  <inkml:trace contextRef="#ctx0" brushRef="#br0" timeOffset="424659.0385">17525 16012 16 0,'7'-7'73'0,"-1"0"-7"0,1-1-10 16,-1 2-2-16,2-1-1 0,-2-1-3 0,4-1-2 16,-2-1 3-16,0 3-3 0,0-5 2 15,1 3-1-15,-1 1 5 0,-1-4-6 16,2 5 6-16,-5 1-4 0,2-2 8 15,0 4-6-15,-2-2-3 0,0 2-4 0,0-1-5 16,-4 5 3-16,10-1 0 0,-10 1 5 16,12 6-6-16,-6 1 2 0,1-1-6 15,-1 6-1-15,3 1 2 0,1 4 0 0,1 4 3 16,-1 5-1-16,3 5 2 0,4 11-2 16,-5 3-4-16,8 24 1 0,-1-1-1 15,0 10-2-15,-2 4 0 0,-5 7-3 0,4 6 0 16,-4 2 1-16,3 21-1 0,-5-22-4 15,-3 6 1-15,-3 3-2 0,0-3-4 16,1 2 0-16,-5-2-1 0,0-4-5 0,0-2-2 16,-2 2 4-16,-1-3-4 0,-3 0-1 15,-1-5-3-15,1 0 3 0,-2-1-6 16,-1-7 1-16,-1-1-7 0,-1-4 5 16,2-16 2-16,1-9-4 0,0 1 2 0,0-6-1 15,1-7 16-15,0-2-4 0,3 0-6 16,0-1-11-16,0-11-4 0,0 3-14 15,-1-8-12-15,3-2-19 0,0 2-18 0,-2-8-13 16,2-1-16-16,0-5-28 0,2-5-23 16,0-2-423-16,0 0 193 0,0 0 128 15</inkml:trace>
  <inkml:trace contextRef="#ctx0" brushRef="#br0" timeOffset="425376.579">16672 16362 71 0,'4'-6'71'0,"1"-2"0"16,1 1-6-16,-1-3 4 0,-1 3-6 0,0-1 2 16,2 0 0-16,1 1 0 0,-3-1 1 15,2 1-1-15,2 1 3 0,-3-1 6 0,2 1-2 16,-3 0 0-16,2 0 6 0,-2 2-3 16,0-1 2-16,0-1-1 0,-2 3-2 15,3-3 3-15,-5 6 0 0,2-2-4 0,-2 2-1 16,0 0-3-16,0 0-1 0,-4 19-3 15,-5-8-6-15,1 4-5 0,-2 4-2 16,-2 4-3-16,-2 2-7 0,1 0-3 0,-4 5-2 16,0-2-1-16,1-1-9 0,0 2-2 15,0 2-4-15,-1-5-8 0,2 0-8 16,2-1-9-16,1-4-11 0,1 0-22 16,0-5-10-16,3-1-18 0,0-2-13 0,1-1-18 15,-2-3-18-15,3 0-14 0,0-7-16 16,-3 0-20-16,3-2-336 0,6 0 170 15,-10-7 112-15</inkml:trace>
  <inkml:trace contextRef="#ctx0" brushRef="#br0" timeOffset="425721.5678">16474 16152 10 0,'0'0'138'0,"0"-7"-3"0,0 7-6 0,4-2-5 16,-4 2-7-16,0 0-3 0,0 0-6 15,0 0-7-15,23 9-3 0,-13 1-4 16,1 5-1-16,6-2-2 0,-2 8-6 16,2 2-3-16,4 4-3 0,-2 2-1 0,4 3-8 15,3 2-6-15,1 0-1 0,-1 2-8 16,2-1-3-16,-2-1-8 0,0 4-4 15,1-8-1-15,-1 3-5 0,0 1-5 0,-8-8 0 16,4-2-2-16,-5 2-5 0,-3-5-2 16,0-1-1-16,-2-5-6 0,-4 0-3 15,1 1-6-15,-1-3-10 0,-1-2-8 0,-1-1-15 16,-2-1-16-16,1-2-24 0,1 1-21 16,-4 0-17-16,2 0-25 0,-2-2-29 0,-2 0-403 15,0-6 192-15,-2 5 126 0</inkml:trace>
  <inkml:trace contextRef="#ctx0" brushRef="#br0" timeOffset="426527.1106">17530 17173 8 0,'4'-6'48'0,"0"5"2"0,-4 1 4 0,11-6-2 16,-7 0 6-16,-4 6 4 0,6-2 2 15,-4-3 3-15,-2 5 6 0,4-4-4 16,-4 4 5-16,0 0-3 0,0 0-3 15,0 0 10-15,0 0-5 0,0 0 5 16,0 0-2-16,-12 17-2 0,4-8-2 0,-1 3-5 16,-2 1-4-16,3 2-6 0,-3-1-5 0,-1 6-3 15,1-1-5-15,0-1-6 0,1 1-2 16,2 0-6-16,-5-4-3 0,2 0-6 16,3 3-8-16,-1-5-13 0,-1 2-6 0,3-5-7 15,-1 1-17-15,1-2-4 0,3 3-18 16,-2-6-9-16,2 1-8 0,-2 0-12 15,0-1-11-15,0-3-10 16,6-3-20-16,-12 0-254 0,12 0 128 0,-15-3 84 0</inkml:trace>
  <inkml:trace contextRef="#ctx0" brushRef="#br0" timeOffset="426840.9156">17327 17079 103 0,'2'-6'119'0,"2"3"-2"0,-4 3-2 0,10 0-6 15,-10 0-12-15,14 0 1 0,-8 4-2 16,2 2-5-16,2 1-1 0,1 5-7 16,2 1-3-16,2 1-7 0,-1 3-4 0,4 2-6 15,-2 0-8-15,2 4-5 0,0 2-4 16,1 2-4-16,1-3-5 0,-4 2-5 15,4 1 1-15,-4-4-6 0,-1 2-1 0,0-4-5 16,-2 0 2-16,-3-1-4 0,0-1-4 16,2 0-3-16,-4-2-2 0,-2-3-6 15,0 0-6-15,1-3-12 0,-1-1-10 0,-1 1-8 16,-1-3-25-16,0-1-11 0,-2 1-13 16,0-2-15-16,0-5-26 0,-2-1-341 15,0 0 158-15,0 0 104 0</inkml:trace>
  <inkml:trace contextRef="#ctx0" brushRef="#br0" timeOffset="427555.7001">17581 16169 28 0,'0'0'114'0,"0"0"-3"16,0 0-10-16,0 0-4 0,0 0-8 0,-20 8-11 15,16-2 1-15,-2 1-2 0,0 1-4 16,-3 2-2-16,0 3-7 0,1 0 1 15,0 4-1-15,-1 0-5 0,1 8 0 16,0-4-14-16,-2 6 3 0,4-5-8 0,0 5-3 16,4 0 1-16,0 2-2 0,0-2-5 15,2-1-6-15,4-3 3 0,0 3-3 0,4-5-3 16,1 0-4-16,4-2-5 0,2-1-5 16,-1-2 0-16,6-3 0 0,-2-4-2 15,4-1-2-15,-3-2 2 0,0-5 0 16,2-1-1-16,-1-1 6 0,0-4-1 0,-1-1 1 15,3-3 1-15,-4-4 4 0,0-3 2 16,-4-5 7-16,-1 0 0 0,-2-4 6 16,-5 3-5-16,-2-5 1 0,-2-1-2 0,-6 1-1 15,0-2 2-15,-4 4-3 0,-6-3 3 16,4 5-6-16,-4-2 1 0,-6 2-4 16,1 3-4-16,0 2 1 0,-2 5-4 0,-3 0-1 15,4 2-7-15,-2 1-6 0,-1 1-4 16,3 5-14-16,2 0-5 0,-1 4-13 15,2-4-12-15,2 2-10 16,-2 4-12-16,4 2-2 0,1-4-15 0,-3 1-4 0,2 2-7 16,3 0-15-16,-1 3-8 0,1-5-295 15,-1 5 143-15,2-1 94 0</inkml:trace>
  <inkml:trace contextRef="#ctx0" brushRef="#br0" timeOffset="429069.7111">18353 17324 31 0,'0'0'45'0,"0"0"-2"0,0 0-2 16,0 0-2-16,0 0-2 0,0 0-5 15,0 0 1-15,0 0 2 0,0 0-3 0,-2-6-2 16,2 6-1-16,0 0-3 0,0 0-2 15,0 0 0-15,0 0 0 0,0 0 4 16,0 0-4-16,0 0-2 0,0 0 0 16,0 0-2-16,0 0 0 0,0 0 3 0,0 0 1 15,0 0-5-15,0 0 2 0,0 0 3 16,0-6-7-16,0 6 2 0,0 0 0 16,0 0 1-16,0 0-4 0,0 0 11 0,0 0-7 15,0 0 0-15,0 0-4 0,0 0 2 16,0 0 9-16,0 0-9 0,-2-7 3 15,2 7 1-15,0 0-4 0,0 0 3 16,0 0-2-16,0 0 8 0,-2-6-10 0,2 6 2 16,-4-1 6-16,4 1-3 0,0 0 4 15,-5-6 3-15,5 6-7 0,-4-2-3 0,4 2 1 16,0 0-5-16,0 0 3 0,-19 3 0 16,10 3 1-16,5-4-4 0,-4 3 2 15,2 3 0-15,0 2-5 0,-4-1 1 16,4 3 3-16,0-3-1 0,2 4-8 0,0 1 2 15,2-1-2-15,2 1 2 0,-2 1-6 16,4-2 1-16,0 0-5 0,2 0 0 0,2 4 1 16,0-4 5-16,2 0-3 15,4-4-5-15,-2 3 1 0,3-1 6 0,-1-3-10 16,3-1 0-16,2 1-3 0,-2-2 1 16,2-5-6-16,0 5 10 0,0-6-8 0,2 2 11 15,-5-2 1-15,4-2-5 0,-4 2 6 16,2-7 0-16,-2 3 4 0,-1-4 3 15,-1 1 2-15,-3-7 5 0,0 1 0 16,-5-2 3-16,0 2 2 0,-2-6 0 0,-2 2 6 16,2-2-1-16,-6 5-4 0,0-5 5 15,-2 3-4-15,-1-3-3 0,-2 2-4 0,-3-2-1 16,-1 4-2-16,1-2-1 0,-4 0-4 16,2 3-8-16,-6 0 1 0,2 1-2 15,-3 3-4-15,-1 0 0 0,2 2-4 0,-4 2 2 16,3-1-1-16,-1 1-10 0,4 4 2 15,-4-4-5-15,4 6-2 0,-2 0-10 16,3 0-8-16,-1 0-6 0,0 2-2 0,2 4-12 16,0 0-5-16,0-4-7 0,1 5-11 15,2-1-6-15,0 0-10 0,1 1-247 16,-1 0 118-16,2 1 79 0</inkml:trace>
  <inkml:trace contextRef="#ctx0" brushRef="#br0" timeOffset="430795.6232">16658 17855 27 0,'0'0'58'0,"0"0"1"0,0 0-4 15,0 0-2-15,0 0-4 0,0 0-5 0,0 0-2 16,0 0-2-16,0 0-7 0,0 0-4 16,0 0 0-16,0 0-3 0,0 0-1 0,0 0-8 15,0 0 2-15,0 0-4 0,0 0 0 16,0 0-2-16,0 0-2 0,0 0 0 15,0 0-5-15,0 0-2 0,0 0-5 0,0 0-2 16,0 0-7-16,0 0-9 0,0 0-11 16,0 0-12-16,0 0-15 0,0 0-120 15,0 0 61-15,0 0 39 0</inkml:trace>
  <inkml:trace contextRef="#ctx0" brushRef="#br0" timeOffset="432010.2188">17545 18046 60 0,'0'0'82'0,"0"0"-1"0,0 0-5 0,0 0-5 15,0 0 3-15,0 0-8 16,0 0 1-16,0 0-8 0,0 0-4 0,-4-12 2 16,4 12 1-16,0 0 2 0,0 0-10 15,0 0 3-15,0 0 3 0,0 0-4 0,0 0-6 16,0 0-3-16,0 0-3 0,-5-5-8 16,5 5-1-16,-6 0-1 0,6 0 1 15,-9-6 1-15,5 4 0 0,4 2-8 16,-11 0-3-16,11 0 1 0,-10-2 0 0,10 2-5 15,-10-4 2-15,10 4-2 0,-12 4-1 16,12-4 1-16,-12 2 4 0,4 0 2 16,2 4-4-16,-4-1 0 0,2 3 2 0,2-2 0 15,-3 2 2-15,-1 4-2 0,1 1 4 16,1 1-6-16,1 0-3 0,-1 1 3 16,4-2-4-16,0 2-2 0,-2 5-4 0,4-1-1 15,0-4 2-15,2 6-3 0,0-2 2 16,2-4-2-16,2 5-3 0,2-3 3 15,0 2 2-15,2 0-4 0,3-6-2 0,2 2 3 16,0-2-5-16,-1-5-2 0,3 1 0 16,0 1 2-16,-1-2 0 0,4-7 1 15,-1 5-2-15,-1-6-1 0,0 0-1 0,-2 0 1 16,0-2 3-16,2-3 2 0,-2-1 4 16,-1-2 3-16,0-5 5 0,-2 1 2 15,-1-3 1-15,0 0 0 0,0-4 2 0,-4-1 2 16,0-3 0-16,-6 1 2 0,2-3 4 15,-4 4-5-15,0-5 0 0,-2 5 2 16,-2-6-3-16,-4 11-1 0,2-6 0 16,-4 2-4-16,-1 1-3 0,-2 5 0 0,-2 0-2 15,-2 3-4-15,0 1-6 0,-2 5-1 16,0-3-3-16,-2 0-7 0,1 4-10 16,-1 3-5-16,2-1-9 0,-2-2-9 0,1 2-14 15,2 2-6-15,-2 0-15 0,1 0 2 16,4 0-22-16,0 0-10 0,3 0-8 15,0 2-13-15,2-2-16 0,1 0-329 0,-2 0 161 16,5 0 105-16</inkml:trace>
  <inkml:trace contextRef="#ctx0" brushRef="#br0" timeOffset="432958.3621">16628 17931 57 0,'0'0'75'0,"0"0"2"16,-10 0 3-16,10 0-9 0,0 0 0 0,0 0-3 16,0 0-3-16,0 0-3 0,0 0-7 15,0 0-3-15,0 0-4 0,0 0-2 16,0 0-4-16,0 0 0 0,0 0 0 15,0 0-7-15,0 0 5 0,0 0-2 0,0 0 3 16,0 0-1-16,0 0-5 0,0 0-1 16,0 0 0-16,0 0 6 0,0 0 0 15,0 0 0-15,0 0 0 0,0 0-9 16,0 0 0-16,0 0-3 0,0 0-3 0,0 0 0 16,0 0-1-16,0 0-4 0,0 0 3 15,0 0-6-15,0 0 0 0,0 0-2 0,0 0-1 16,0 0-6-16,0 0 1 0,0 0 1 15,0 0 4-15,0 0-6 0,0 0 5 16,0 0-2-16,0 0 2 0,0 0 0 16,0 0 0-16,0 0 0 0,0 0 2 0,0 0-1 15,0 0-2-15,0 0 0 0,0 0-1 16,0 0-1-16,0 0-1 0,0 0-1 0,0 0 2 16,0 0-6-16,0 0 2 0,0 0 0 15,0 0-1-15,0 0-1 0,0 0 3 16,0 0-2-16,0 0 2 0,0 0 0 15,0 0 2-15,0 0 1 0,0 0 0 0,0 0 5 16,0 0-1-16,0 0 3 0,0 0 2 16,0 0 3-16,-11 0 6 0,4 8-1 0,-3-2 3 15,-1 3-1-15,-3 4-2 0,-6 7 5 16,2-7-5-16,-8 8 2 0,-1 0 1 16,-7 5-1-16,2 1 2 0,-2 1-4 15,3-6-4-15,-1 5 0 0,4-7-5 0,1 1-1 16,1 0-3-16,3 0-8 0,-1-6-5 15,6 2-7-15,-2-3-7 0,4-1-10 0,0-3-9 16,4 2-13-16,-1-5-11 0,3 1-10 16,-1-1-7-16,2-5-17 0,3 2-7 15,-2-4-8-15,8 0-2 0,-15-4-4 16,8 2-4-16,1-4-3 0,2 3-6 0,0-7-1 16,2 1-289-16,0 2 141 0,0-5 93 15</inkml:trace>
  <inkml:trace contextRef="#ctx0" brushRef="#br0" timeOffset="433375.0682">16198 17842 39 0,'4'-8'79'0,"3"3"3"0,-3-1-8 15,1 2 3-15,-1 0 3 0,2-2 9 16,-2 5-12-16,0-5 8 0,0 4-5 0,3-2 0 16,-7 4 3-16,11-4-9 0,-5 4-1 15,-6 0 1-15,15 0 3 0,-15 0 1 16,17 4 0-16,-9 0-5 0,5 4-6 0,1 3-3 16,4-1-7-16,-2 3-2 0,2 1-3 15,1 6-2-15,3-1-4 0,0 4-2 16,4 2-4-16,1-1-6 0,-4 3-1 0,2 6-6 15,3-5 0-15,-5-2-3 0,-1 2-1 16,-2 0-4-16,2-1-1 0,-3 0-1 16,0-5-3-16,-2 5-2 0,-1-6-2 0,0-1-5 15,-4 0-4-15,-1-4 4 0,0-3-14 16,-1 2-3-16,-1-2-8 0,-3-5-4 16,0 3-18-16,0-3-9 0,1-1-12 0,0 1-18 15,-3-2-4-15,0 0-8 0,0-5-11 16,-2 3-12-16,-2-4-14 0,0 0-335 0,0 0 158 15,0 0 105-15</inkml:trace>
  <inkml:trace contextRef="#ctx0" brushRef="#br0" timeOffset="437113.9368">16795 17188 10 0,'0'0'16'0,"0"0"1"0,0 0-2 16,0 0 0-16,0 0 0 0,0 0 1 15,0 0-1-15,0 0-4 0,0 0 2 16,0 0 3-16,2-7 0 0,-2 7-3 16,2-4-1-16,-2 4 1 0,0 0 0 0,3-4-1 15,-3 4 0-15,0 0-2 0,2-6-2 16,-2 6 2-16,0 0-1 0,0 0-1 0,0-7 1 15,0 7 1-15,2-4 2 0,-2 4 1 16,0 0 2-16,0 0-1 0,0 0 2 16,0 0 0-16,0 0-2 0,2-4 3 15,-2 4-3-15,0 0 3 0,0 0 2 0,0 0-4 16,0 0 4-16,0 0-4 0,0 0 0 16,0 0 1-16,2-5-1 0,-2 5-1 0,0 0-2 15,0 0 0-15,0 0 2 0,0 0-5 16,0 0-1-16,0 0-1 0,2-6 0 15,-2 6 2-15,0 0-2 0,0 0 5 16,0 0-5-16,0 0 2 0,0 0-4 0,0 0 2 16,0-6 0-16,0 6 2 0,0 0-1 15,0 0 0-15,0 0-1 0,0 0 1 0,0 0-4 16,0 0 3-16,0 0 0 0,0 0-7 16,0 0 3-16,0 0 1 0,0 0-2 15,0-8 1-15,0 8 1 0,0 0 2 16,0 0-6-16,-2-5 0 0,2 5 2 0,0 0-4 15,-2-4 2-15,2 4 0 0,0 0 1 16,-4-6 0-16,4 6 2 0,-2-6 0 16,2 6 0-16,-5-1-2 0,5 1 8 0,0 0-7 15,-2-7 2-15,2 7 0 0,-6-6 7 16,6 6-1-16,-4-5 3 0,4 5 3 16,-6-1-3-16,6 1 2 0,-14 1 6 0,4 4 1 15,-2 1 2-15,-4 1 3 0,-2 0 7 16,-6 7-1-16,1-1-2 0,-5 0-2 15,-3 2 6-15,-1 5 0 0,-6-3-3 0,-2 2 7 16,-1-5-9-16,1 5 1 0,6-2-1 16,1-4 2-16,1 0-14 0,2 0 1 15,3 1-6-15,3-7-9 0,3 1-4 16,0-1-13-16,4 1-5 0,2 2-8 0,2-7-3 16,1 1-7-16,2 2-8 0,-2-2-5 15,2 0-3-15,2-3-10 0,1 5-9 0,-1-6-9 16,8 0-250-16,-13 0 112 0,13 0 74 15</inkml:trace>
  <inkml:trace contextRef="#ctx0" brushRef="#br0" timeOffset="443277.4224">20669 16817 100 0,'0'-15'168'0,"0"3"-3"0,2 3-8 0,0-4-10 16,2 1-9-16,-2 3-6 0,1-3-10 16,-1 4-11-16,2 1-7 0,0 1-5 15,-2 0-7-15,2 4 3 0,-4 2 2 0,0 0-1 16,11 8-2-16,-8 7-5 0,1 10-8 15,-4 9-2-15,-2 8-1 0,-3 14-9 16,0 26-10-16,-5 1 0 0,2 7-4 16,-3 5-10-16,1-4 1 0,-1 5-4 0,0-1-3 15,1-4-3-15,0 4-6 0,0-5-5 16,4-3-6-16,0-2-7 0,2-5-7 0,-2-15-6 16,1-10-8-16,3 0-5 0,-2-6-5 15,2-2-10-15,0-6-5 0,-3-5-9 16,3-3-29-16,0-5-7 0,-2-2-13 15,4-3-10-15,-2-3-11 0,-3-2-4 0,3-9-6 16,0-2-13-16,0-1-17 0,2-6-408 16,0 0 191-16,0 0 125 0</inkml:trace>
  <inkml:trace contextRef="#ctx0" brushRef="#br0" timeOffset="443916.0436">20556 16575 54 0,'-4'-27'159'16,"0"6"4"-16,2 0-9 0,0 5-12 15,2-1-1-15,0-1-16 0,2 0-5 16,2 5-10-16,5-6-7 0,1 1-4 15,3 0-8-15,6-1-4 0,9 0-5 0,3 2-4 16,9 1-5-16,7-2-4 0,6 0-6 16,2 7-4-16,22-6-5 0,0 4-6 0,2 3 2 15,3-1-5-15,3 1 0 0,0 3 1 16,2 3 3-16,0-2-2 0,-12 4-6 16,14 0-3-16,-15 2-3 0,-8-3-1 15,-2 3-7-15,-4-3-2 0,2 3 0 0,-3-1-2 16,-8 1 0-16,1 0 0 0,-2 0 1 15,-1-4-1-15,0 4-1 0,-3-2-4 16,3 2 0-16,-5-4-8 0,5 2 4 16,-5 0 0-16,1-3-2 0,-1 1-3 0,0 0 1 15,-1 4-1-15,-3-6-2 0,-4 6 0 16,0-2-2-16,0 2 1 0,-4 4-1 0,2 0-1 16,2 0 0-16,0 5-1 0,-1 5 4 15,6 3 0-15,-1 8-1 0,-6 2 1 16,12 18 2-16,-7 6-1 0,-1 9-1 15,-9 7-1-15,3 6 2 0,-6 5-1 0,5 23 1 16,-3 2-8-16,-12-13 11 0,6 22-5 16,-3-1 3-16,-4 3-2 0,-5-19 1 0,-3-2-2 15,-5 1 1-15,-2 1-4 0,-5-3-4 16,-1-3-1-16,-2-4-4 0,-5 0 3 16,2-7-2-16,-1-2-1 0,-3-2 0 15,2-12-5-15,3-12-3 0,-1-3-4 0,3 2-3 16,-5-1-8-16,2-13-1 0,3 1-7 15,0-3-11-15,-2 0-33 0,2-8-16 16,2-1-18-16,-4-4-11 0,1-5-23 16,-4 3-19-16,-2-6-22 0,-1-3-439 0,-6 0 214 15,1-9 141-15</inkml:trace>
  <inkml:trace contextRef="#ctx0" brushRef="#br0" timeOffset="444370.3534">20866 18742 50 0,'-11'2'128'0,"3"5"6"15,-3-2-7-15,-2 1-5 0,1-2-11 0,-4 2-12 16,2-1-4-16,-3 3-8 0,0-1-10 16,0-2-2-16,1-2-3 0,-4 3 2 15,3 0-1-15,0-5-1 0,0 5 1 16,3-2-2-16,0-2-3 0,2 0 2 0,2 4-5 16,3-6-9-16,1 0 1 0,6 0-3 15,0 0-4-15,0 0-1 0,31-10 1 0,-1 0-7 16,17 1-5-16,29-4-3 0,7-2-2 15,6-3-7-15,4 4 1 0,10 0-4 16,26-5-3-16,5 3-3 0,-1 2-2 0,-2 2-3 16,3 4-2-16,-1 1-7 0,-25 1 1 15,2 0-4-15,-5 4 0 0,-2 2-6 16,-6 0-2-16,-4 0 0 0,-19 0-3 16,-11 0-7-16,-6 2-10 0,-7-2-9 0,-8 4-18 15,-7-4-10-15,-3-4-21 0,-2 2-19 16,-11-4-23-16,-5-1-26 0,-4-3-410 0,-8-1 192 15,-6-8 127-15</inkml:trace>
  <inkml:trace contextRef="#ctx0" brushRef="#br0" timeOffset="444845.7422">20520 17141 119 0,'2'-8'155'0,"3"2"2"15,2 1-2-15,3 3-3 0,5-6-2 16,8 2-5-16,6 1-6 0,14 2-8 0,15-3-3 16,0 0-5-16,5 0-7 0,26 5-5 15,0-4-5-15,7 5-10 0,-1 5-1 0,5-5 0 16,-1 1-8-16,0 3-5 0,1-1-6 16,-2 2-4-16,-3 2-6 0,-4-1-6 15,-3 1-7-15,-1 1-3 0,-16-2-6 0,-15-1-7 16,1-1-4-16,-8 0-6 0,-7 4-7 15,-1-7-7-15,-7 5-12 0,-4-4-2 16,-6 2-13-16,0-2-6 0,-5 2-9 0,0-3-12 16,-2-1-6-16,-5 2-12 15,2 2-9-15,-2-2-15 0,-1-2-13 0,-1 0-11 16,-1 2-14-16,-1 2-7 0,-3-2-9 16,-1 2-15-16,-4-4-22 0,-4 7-376 15,-3-1 187-15,-1-4 123 0</inkml:trace>
  <inkml:trace contextRef="#ctx0" brushRef="#br0" timeOffset="445246.9614">20491 17813 14 0,'0'0'151'0,"0"0"-5"0,0 0 1 15,0 0-7-15,0 0 0 0,38-5-5 16,-15 5-2-16,7-2-4 0,15-4-7 16,16 2-27-16,7 2 2 0,25 0-5 0,6 2-5 15,7 2 2-15,6-2-2 0,26 6-4 16,1 0-3-16,-3-3-9 0,-22 3-6 15,22 0-4-15,-1 2-4 0,-25-7-9 0,-2 3-4 16,-2-2-6-16,-4 2-2 0,-5-2-5 16,-18-2-5-16,-16 0-2 0,0-2-6 15,-14 4-7-15,-2-4-3 0,-5 2-5 0,-9 2-14 16,-3-2-5-16,-2 0-8 0,-5-2-11 16,-1 2-12-16,-6-6-15 0,-1 6-17 15,-2-4-18-15,-5 3-16 0,-1-7-21 0,-5 6-17 16,-2-8-19-16,-2 1-364 0,-5 1 182 15,-1-9 119-15</inkml:trace>
  <inkml:trace contextRef="#ctx0" brushRef="#br0" timeOffset="445792.0704">21179 16251 115 0,'2'-11'134'16,"0"2"2"-16,0-1 0 0,0 1-10 0,-2 2-2 15,2 0-4-15,2-1-2 0,-4 1-2 16,3 1-9-16,1-2-4 0,-2 5-9 16,-2-1 1-16,3-2-6 0,-3 6-7 0,2-8-7 15,-2 8 1-15,8-3-3 0,-8 3 0 16,0 0-2-16,24 11 1 0,-14 2 3 15,2 8-8-15,1 13 2 0,4 10-9 16,2 29-4-16,1 10-6 0,0 30-2 0,-3 6-5 16,0 2-2-16,-4 10-3 0,-3-2-5 15,1 9 1-15,-2-7-3 0,-1 5 1 0,-4-5-3 16,-4 0-4-16,2-27-4 0,-4 5 0 16,2-7-6-16,-4-3-2 0,2-4-1 15,0-4-2-15,-2-12-6 0,2-14 1 16,0-12-14-16,2-10-5 0,-2-2-14 0,-1-7-9 15,3-5-19-15,-2-3-12 0,-1-5-16 16,1-2-16-16,2-5-26 0,2-5-25 0,-2-2-15 16,0-6-29-16,0-1-463 0,0 0 224 15,5-15 148-15</inkml:trace>
  <inkml:trace contextRef="#ctx0" brushRef="#br0" timeOffset="446299.5678">22299 16440 25 0,'4'-10'146'0,"0"1"-3"16,0 1-2-16,-1-1-12 0,1 1-4 15,0 2-14-15,0 0-7 0,0 1-12 16,0 1-7-16,0 0-7 0,2 2-7 16,-6 2-3-16,10-6-2 0,-10 6-3 0,0 0-3 15,12 6 1-15,-8 4-3 0,-2 1 3 16,3 8-3-16,-3 2 1 0,-2 10-12 0,-2 14 1 15,2 11-5-15,-5 25-3 0,-5 9-2 16,2 4-3-16,-6 26-2 0,-2-2-5 16,-1 4 3-16,0-4-3 0,2 0-1 15,-1-2 0-15,0 0-4 0,4-19-3 0,2 0 0 16,-1-1-1-16,0 1 0 0,5-3-6 16,-1-5 3-16,3-3-2 0,0-6-3 15,4-12-5-15,-2-10-1 0,0 2-1 0,2-6-4 16,0-11 17-16,2 0-9 0,0-2-10 15,0-7-15-15,0-3-8 0,0-2-10 16,-2-7-9-16,2-1-16 0,-2 1-10 0,2-6-12 16,-4-5-30-16,2 0-24 0,-4-10-23 15,0 1-413-15,4-2 194 0,-10-9 129 16</inkml:trace>
  <inkml:trace contextRef="#ctx0" brushRef="#br0" timeOffset="447247.6772">21746 17455 15 0,'2'-6'99'0,"0"0"-8"16,-2-1 3-16,2 1-3 0,2-1-4 0,1 1 3 16,-3-2-6-16,2 1-6 0,1-1-3 15,-1 1-17-15,0-5 10 0,2 4-9 0,1-3-3 16,-3 3 5-16,0-1-7 0,0 1 1 16,-2 3 1-16,2-3 0 0,1 1-4 15,0 1-1-15,-3 0-2 0,0 0-6 16,-2 6 4-16,2-3-1 0,-2 3-4 0,0 0 2 15,0 0-1-15,-24 16-6 0,12-4-1 16,-5 3-3-16,-1 4-3 0,0 2-3 0,-6 2 0 16,3 4-4-16,0-1 0 0,0 1-4 15,-1 1-2-15,2-6-4 0,-4 4-5 16,3 1-3-16,-1-4-9 0,2 2-10 16,3-9-6-16,2 3-13 0,-2-2-15 0,5-1-11 15,-4 0-10-15,6-7-23 0,2 2-16 16,-3-3-17-16,4 0-16 0,-1-3-311 15,4-5 153-15,-2 0 102 0</inkml:trace>
  <inkml:trace contextRef="#ctx0" brushRef="#br0" timeOffset="447570.3545">21509 17251 146 0,'5'-2'159'0,"-5"2"-1"0,12 0-10 15,-12 0-9-15,14 7-10 0,-2-1-12 0,-2 2-11 16,3 2-1-16,-1 3-10 0,3 6-8 16,2 0-6-16,1-2-1 0,-2 8-7 15,3 2-12-15,0-3 0 0,-2 3-3 0,3 1-8 16,-4-2-7-16,1 0-2 0,0 3-4 15,-4-8-6-15,-1 0-7 0,1-2-6 16,-2-3-10-16,-1 2-8 0,-4-5-7 0,3 0-15 16,0-2-16-16,-3 2-10 0,-2-6-23 15,0-1-11-15,0 2-23 0,1-3-12 16,-3-5-17-16,-2 0-353 0,0 0 166 0,0 0 109 16</inkml:trace>
  <inkml:trace contextRef="#ctx0" brushRef="#br0" timeOffset="448056.6594">20912 16514 4 0,'8'0'12'0,"-8"0"-4"0,0 0 2 16,6-3 0-16,-6 3-4 0,0 0 0 0,0 0-8 15,0 0 0-15,0 0-16 0,12-3 6 16,-12 3 4-16</inkml:trace>
  <inkml:trace contextRef="#ctx0" brushRef="#br0" timeOffset="448603.7407">21172 16499 104 0,'0'0'108'0,"0"0"-7"0,0 0-11 0,0 0-6 15,0 0-4-15,0 0-2 0,0 0-13 16,0 0 1-16,0 0-2 0,9 0-7 16,-9 0-5-16,0 0 1 0,0 0-9 0,0 0-5 15,0 0-3-15,0 0-3 0,0 0-1 16,0 0-2-16,0 0-4 0,0 0-5 16,0 0-8-16,0 0 4 0,0 0-1 0,0 0-2 15,0 0-6-15,0 0 4 0,0 0-2 16,0 0 1-16,0 0-3 0,0 0 4 15,0 0-5-15,0 0 2 0,0 0-1 0,0 0 0 16,0 0 0-16,0 0 5 0,0 0-1 16,0 0-4-16,0 0-3 0,0 0 11 15,0 0-10-15,0 0-4 0,0 0 2 16,0 0-16-16,0 0-8 0,10 0-5 0,-10 0-9 16,0 0-12-16,0 0-13 0,0 0-11 15,0 0-21-15,0 0-16 0,0 0-242 0,0 0 118 16,0 0 79-16</inkml:trace>
  <inkml:trace contextRef="#ctx0" brushRef="#br0" timeOffset="449547.4818">21854 16596 66 0,'0'-6'89'0,"0"6"-8"16,3-7-6-16,-3 7-3 0,-3-8-9 16,3 2 0-16,-2 0-4 0,2 1-3 15,-3 1 2-15,3-2 1 0,-2-1 0 16,2 1-2-16,0 6-3 0,-2-8-1 0,2 8 3 16,-2-7-9-16,2 7 2 0,-2-6-12 0,2 6 4 15,-2-6-7-15,2 6 1 0,0 0-10 16,0 0 14-16,-16 8-13 0,11 0-2 15,-4 1-1-15,3 3 0 0,0 1 1 16,0 4-1-16,1-2-5 0,1 4 1 0,0 2-1 16,4 0-3-16,-2 2 3 0,4 2-3 15,0-4-1-15,2 6 1 0,3-5-4 0,3 2 2 16,0 0-5-16,6-4 0 0,-2-1 3 16,4-1-5-16,0-5 3 0,1 5-6 15,3-9-2-15,-2 3 2 0,2-8 2 16,-3 1 4-16,2-1 3 0,-4-4 7 15,0-6 2-15,0-1 3 0,-3-1-2 0,4-4 3 16,-6-2-1-16,1-5 1 0,-5 0-1 16,1-4 2-16,-7 3-3 0,1 2 0 15,-6-3 0-15,-1 0-4 0,-5-1 1 16,-3 5-7-16,-3-2 4 0,-4 0-2 0,-2 6-1 16,-7 0-3-16,3 2-3 0,-5 4 0 0,-4-5-2 15,2 7-4-15,1 1-9 0,-1-1 1 16,2 5-12-16,3-6-5 0,3 6-12 15,2-2-19-15,0 2-11 0,5-3-15 16,-2 3-8-16,6-3-12 0,-1 6-10 0,0-3-9 16,4 0-11-16,-2 0-305 0,3 0 148 15,-1 3 97-15</inkml:trace>
  <inkml:trace contextRef="#ctx0" brushRef="#br0" timeOffset="450940.2366">22834 18234 11 0,'0'-7'121'0,"3"1"-4"15,-1 0-10-15,0 3 4 0,-2-3-12 16,2 0-1-16,0 0-3 0,0 3-3 15,-2 3 5-15,4-10 0 0,-2 8 4 0,-2 2-5 16,0-7 0-16,0 7 5 0,2-6-1 16,-2 6-5-16,0 0-6 0,0 0-1 15,-10-2 1-15,10 2 1 0,-20 6-4 16,8 1 2-16,-3-3-3 0,-2 7-5 0,-2 3-3 16,0-1-9-16,0 1-7 0,-2-1-4 15,-1 2-7-15,2 0-4 0,0-2-5 0,2 3-4 16,-2 2-8-16,3-5-8 0,1 2-9 15,2-6-12-15,2 3-12 0,0-1-15 16,-1-2-13-16,2-1-15 0,1 0-18 16,1-3-19-16,-1 1-15 0,1 2-13 0,0-2-17 15,1-5-13-15,0-1-17 0,0 0-16 16,8 0-384-16,-18-1 193 0,10-5 127 16</inkml:trace>
  <inkml:trace contextRef="#ctx0" brushRef="#br0" timeOffset="451251.1503">22441 17958 40 0,'8'0'164'15,"-8"0"-1"-15,12 0-11 0,-5 8-3 0,2-2-2 16,-1 1-15-16,-2 1-9 0,3 5-5 15,-1 0-9-15,0 8-3 0,1-1-7 16,0 2-4-16,-1 3-6 0,0 0-10 0,-2 1-6 16,6 9-7-16,-4-3-8 0,0-2-5 15,1 4-7-15,-3 0-4 0,0-6-8 16,1-1-6-16,1 1-10 0,-3-1-10 0,1-6-10 16,0 4-12-16,0-9-16 0,-2 1-8 15,2 0-16-15,-2-3-16 0,0 0-11 16,-2-7-15-16,2 5-26 0,-2-6-24 15,2-3-377-15,-4-3 177 0,0 0 118 16</inkml:trace>
  <inkml:trace contextRef="#ctx0" brushRef="#br0" timeOffset="452126.8186">20946 16431 57 0,'-12'0'98'16,"12"0"-3"-16,-8-1-4 0,8 1 0 15,0 0 6-15,-10 0-4 0,10 0-3 16,0 0 0-16,-10 1-7 0,10-1 4 0,0 0-10 16,-8 6 5-16,1 3-1 0,0-4-4 15,1 3-2-15,-4 1-5 0,-1 4-3 16,1 5-4-16,-4-1-3 0,2 2-5 16,2 2-4-16,-1 6-1 0,2-5-7 0,1 4-2 15,0 2-2-15,1-1-4 0,3-1-2 16,2 3-5-16,2 2-4 0,4-1 0 0,2-2-5 15,3-2 1-15,1 4-2 0,6-8 2 16,2 3-8-16,4-4 1 0,1-2-2 16,5-7-4-16,-6 1-6 0,8-3-2 15,-2-7-1-15,-1 1 3 0,-3-4 2 0,5-4 0 16,-1-3 0-16,-2-1 2 0,2-7 5 16,-2-2-2-16,-1 0-4 0,-1-4 8 0,0 0 0 15,-8-5 0-15,1 1 2 0,-4-5 3 16,-5 4 0-16,-1-3-5 0,-5 3 2 15,-2-5-3-15,-4 5 0 0,-1-1-1 16,-3-2-5-16,-1 4 3 0,-8 3-5 0,1-3 2 16,-6 4-5-16,-3 4-4 0,-3 1 0 15,0 2-11-15,2 4-8 0,-2 3-2 0,0-1-12 16,1 2-6-16,1 1-7 0,1 2-11 16,1-2-12-16,2 5-9 0,0 0 3 15,1 0-25-15,2 2-8 0,0 1-12 16,2 1-16-16,2 0-333 0,3 2 161 0,-2 2 106 15</inkml:trace>
  <inkml:trace contextRef="#ctx0" brushRef="#br0" timeOffset="454416.2654">23097 16545 2 0,'0'0'105'15,"0"0"-3"-15,2-4-12 0,-2 4-4 16,0 0-8-16,0 0 5 0,2-6-2 0,-2 6-3 16,0 0-2-16,0 0-9 0,0 0-2 15,0 0-9-15,0 0 4 0,2-6 4 16,-2 6-5-16,0 0-7 0,0 0 0 15,0 0-6-15,0 0 3 0,0 0-7 0,0 0 10 16,-30 12-1-16,16-5-2 0,-2 1 4 16,-2 5-5-16,-1 1-3 0,-9 7-3 0,0-1-1 15,-8 7-5-15,3 1-3 0,-1-1-2 16,-4 2-4-16,1-1-3 0,6-1-1 16,-3 1-3-16,8-3-1 0,0-1-3 15,0-4-9-15,2-1 2 0,5-3-3 0,3 1-6 16,0-5-12-16,2-1-7 0,1-4-9 15,0 1-23-15,5 0-8 0,-3-3-21 16,3-1-17-16,0-2-12 0,-1-2-16 16,9 0-18-16,-15-8-300 0,9 5 150 0,0-1 100 15</inkml:trace>
  <inkml:trace contextRef="#ctx0" brushRef="#br0" timeOffset="454842.9346">22516 16550 75 0,'3'-2'138'0,"-3"2"8"16,4-7-6-16,-4 1-6 0,0 6-7 0,4-6-13 15,-4 6-4-15,7-5-10 0,-7 5 2 16,10 0-1-16,-10 0-6 0,10 0-2 16,0 3-4-16,-2-1-1 0,2 4-4 0,1 2-4 15,1 3-5-15,1 4-7 0,2-1-1 16,-1 7-5-16,6-1-5 0,-1 7-6 16,-2 1-4-16,0 1-4 0,-1 4-6 0,4 1 0 15,-4 6-5-15,4-4-5 0,-8-1-1 16,3-1-1-16,0-6-4 0,-4 5-4 15,-1-3-3-15,0-4 0 0,0 2-4 0,-4-7-3 16,0-1-3-16,0 0-7 0,-2-5-4 16,3 0-7-16,-3-2-10 0,-2-1-14 15,2 1-10-15,-1-5-22 0,-1 1-14 16,0 1-15-16,0-2-18 0,-2-7-17 0,2 5-20 16,-2-6-447-16,-4 7 205 0,4-7 134 15</inkml:trace>
  <inkml:trace contextRef="#ctx0" brushRef="#br0" timeOffset="457254.0696">21021 17524 7 0,'0'0'17'0,"-8"-4"4"15,8 4 0-15,0 0 1 0,-2-6-2 0,2 6 3 16,0 0 1-16,0 0 2 0,-6-2 0 15,6 2-2-15,0 0-1 0,0 0-5 0,-4-1 5 16,4 1-2-16,0 0-3 0,0 0 2 16,0 0-4-16,-6-5 2 0,6 5-3 15,0 0 2-15,0 0-2 0,0 0 6 16,-2-2-2-16,2 2-2 0,0 0 0 0,0 0 6 16,0 0 4-16,0 0-2 0,0 0-6 15,2-11 4-15,-2 11-4 0,0 0 0 16,0-7 2-16,0 7-1 0,2-5-1 0,-2 5 10 15,0-5-6-15,2-1-4 0,-2 6 1 16,2-8 3-16,-2 2-2 0,0 6-1 16,2-7 4-16,0 0-1 0,-2 1 0 15,2 0 3-15,0 0-3 0,-2 3 0 0,0 3 4 16,2-12-7-16,-2 11 1 0,0-5 5 16,0 6 1-16,2-8-2 0,0 4 0 15,-2 4 3-15,0 0-2 0,-2-7 2 0,2 7-1 16,0 0 2-16,-2-4-2 0,2 4 1 15,0 0 1-15,-14 0-2 0,14 0 4 16,-15 2-3-16,7 0 0 0,-1 3-4 0,0 1 2 16,-1 2 0-16,2-2-4 0,-6 7 5 15,4-4-2-15,-2 3-2 0,1 2-1 0,0 0 0 16,3 0-6-16,-1 7 0 0,1-2-1 16,2-4-3-16,2 0-1 0,-1 4 3 15,5 0-1-15,0-2 2 0,3 3-6 16,1 0-3-16,2-5-3 0,4 5-2 0,3-5-2 15,2 4-1-15,-2-6 0 0,5 1 0 16,0-1-2-16,1-5-1 0,4-1-1 0,-6 1 1 16,2-2 2-16,2-1 2 15,-2-3-3-15,-2-2 2 0,2-6 4 0,-1 3 0 16,-2-7 4-16,1-1-1 0,-2-2 2 16,0-5 2-16,-1 3 2 0,-1-5 5 15,-2-2 0-15,-3 1 2 0,0-4-5 0,-4 3 4 16,-1 1-1-16,0 0 3 0,-3 2-2 0,0-1-4 15,-6 4 3-15,0-2-3 0,-2 4-2 16,-4 3-3-16,-6-1 1 0,-1-1-3 16,-2 6-2-16,-2 1 0 0,-3 5-2 15,3-4-4-15,-2 4-4 0,2 1-9 0,-1 1-8 16,3 4-3-16,-2 2-10 0,2-6-5 16,1 10-15-16,4-4-10 0,1 0-5 0,-2 1-5 15,4 3-11-15,1 0-3 0,-2 1-4 16,4-4-7-16,0 4-8 0,4-5-8 15,-3 7-252-15,2-7 126 0,3 3 82 16</inkml:trace>
  <inkml:trace contextRef="#ctx0" brushRef="#br0" timeOffset="464501.3487">22828 17504 39 0,'0'0'45'0,"0"0"0"0,0 0-2 0,0 0-1 16,0 0 1-16,0 0-2 0,0 0-2 15,-9-12-1-15,9 12 1 0,0 0 3 0,0 0-6 16,0 0 4-16,-4-6 0 0,4 6 2 16,0 0-5-16,-2-2-1 0,2 2 2 15,0 0-5-15,0 0 5 0,-2-8-9 0,2 8 10 16,0 0-7-16,0-6 2 0,0 6-1 15,0-8-5-15,0 2 9 0,0 6-3 16,0-7 10-16,0 7-8 0,2-7-4 0,0 1 5 16,0-1 8-16,0 1-3 0,0 0 5 15,-2 6 3-15,2-9 2 0,0 5 3 16,-2 4 2-16,0-4-3 0,0 4-2 0,0 0-3 16,-8-6 0-16,8 6 1 0,-13 0 2 15,3 6 0-15,-3-4 4 0,0 5-1 16,-3 5-2-16,-4-4 1 0,-1 5-4 15,0 0 0-15,2 2-7 0,-7 1-4 0,8 2-2 16,-4-4-1-16,1 5-6 0,1-4-3 16,2 0-2-16,2-1-3 0,-2 1-5 15,6-2-4-15,-1-1-8 0,1 1-12 0,0-5-10 16,2-1-16-16,4 0-9 0,-2-1-11 16,1 2-16-16,0-2-5 0,1-3-17 15,0-1-14-15,2 1-9 0,4-3-11 16,-11 0-9-16,11 0-10 0,-8-8-374 0,3 5 176 15,3-2 117-15</inkml:trace>
  <inkml:trace contextRef="#ctx0" brushRef="#br0" timeOffset="464844.4656">22483 17211 90 0,'2'-3'109'0,"2"-1"0"15,-4 4 6-15,0 0-5 0,0 0-2 16,17 7-4-16,-11-1-2 0,1 6-4 16,4-4-6-16,-1 10-2 0,0 0-8 15,4 7-3-15,2 3-8 0,-1-2-8 0,2 5 0 16,0 1-13-16,3 8-2 0,2-3-8 15,-3-3 2-15,2 2-6 0,-4-4-4 16,1 1-5-16,-2-5-1 0,-1 1-5 0,-2-2-5 16,-3-1 0-16,1-5-15 0,-1 0-5 15,-3-6-7-15,2-1-8 0,-5 1-16 16,2-2-8-16,0 0-7 0,-2-6-17 16,0 5-10-16,0-4-17 0,-1 0-18 0,-1-5-340 15,-2-1 154-15,3 4 101 0</inkml:trace>
  <inkml:trace contextRef="#ctx0" brushRef="#br0" timeOffset="469518.8395">21300 18145 7 0,'0'0'88'0,"4"-6"-5"0,-4 6-8 16,0 0-2-16,0 0-9 0,-6-8-2 15,6 8-1-15,-5-1-8 0,5 1-1 16,-10-6-6-16,3 5-1 0,1-4-9 15,-1 4 3-15,7 1 0 0,-14-5-8 0,6 5-1 16,-2-1 3-16,0 1-1 0,0-2-7 16,-1 2 1-16,-2-4 4 0,3 4-9 15,-3-1-1-15,3 1 2 0,-4 0 1 0,2 0-8 16,0 0 5-16,-2 0 1 0,2 0-1 16,-1 1 1-16,-1 3 1 0,-2-2 3 15,0-1 1-15,-2 4-1 0,0 2 5 16,-1 0-6-16,-1 1 2 0,0 4 7 0,-2 1-4 15,1 0-4-15,0 2-5 0,2-1 1 16,-1 5-4-16,6-2 0 0,-3 2 0 0,4 1-3 16,1 0-4-16,1-3 4 0,3 2-1 15,1 0-8-15,1-2 1 0,4 2-1 16,-1-5-2-16,6 1 1 0,3 2-1 16,1-7 4-16,3 3 1 0,3-5-8 0,1-3-1 15,4 2 4-15,0-7 0 0,2 0 2 16,1 0 7-16,4-7 7 0,0 2 7 0,5-9 7 15,-2-1 5-15,-3-6 3 0,1 2-1 16,-3-4 3-16,4-9 3 0,-8 5 0 16,1-2 1-16,-4 1 0 0,-1 0-10 15,-4-5-1-15,-3 3 0 0,-1 3-5 0,-5 1-7 16,-2 7-6-16,-2-5-4 0,-3 5-9 16,-1-2-9-16,-6 0-11 0,-4 6-14 0,-2-4-13 15,-6 7-15-15,1 3-17 0,-3 2-16 16,-1-5-6-16,2 6-14 0,-3 3-4 15,5-3-10-15,-1 0-8 0,4 6-353 16,0-1 165-16,1-4 109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1:32.405"/>
    </inkml:context>
    <inkml:brush xml:id="br0">
      <inkml:brushProperty name="width" value="0.05292" units="cm"/>
      <inkml:brushProperty name="height" value="0.05292" units="cm"/>
      <inkml:brushProperty name="color" value="#FF0000"/>
    </inkml:brush>
  </inkml:definitions>
  <inkml:trace contextRef="#ctx0" brushRef="#br0">6991 15350 50 0,'0'0'51'0,"0"0"-4"0,0 0-3 16,0 0-3-16,0 0-3 0,0 0 1 0,0 0 3 16,0 0-2-16,0 0 1 0,0 0 1 15,21 4-4-15,-12-4-2 0,3 0-2 16,-1 0 5-16,3 0-2 0,8-2 3 0,1 0 15 15,11 2 4-15,8-6 5 0,15-1 1 16,5-1-4-16,25-1-13 0,4-1 7 16,4 2-3-16,4-3 0 0,8 2-2 15,2 0 0-15,29-3-2 0,1 6 2 0,4-1 2 16,0-1-2-16,3 5-5 0,0 2-3 16,-1 2-3-16,-2 5-5 0,3 3-5 0,-1 0-2 15,-6 3-1-15,-3-2-3 0,-29 0-1 16,2-1 4-16,-2 5-4 0,-4-3 0 0,2-1-2 15,-6 3 5-15,-2-5-7 0,-4 2 5 16,-4 1-5-16,-4-6-3 0,-15 5-2 16,-13-5 1-16,-2 4-4 0,1-5-1 15,-4 7 2-15,-3 0-1 0,-9-5-2 0,0 2 1 16,-3-2-3-16,-11 1-1 0,2-6-2 16,-5 5 2-16,-3 0-5 0,-4-1-4 15,2-2 3-15,-4-1-8 0,-1 1-5 0,-3-1-5 16,-1 4-6-16,0-6-2 0,-5 2-7 15,-4-2-8-15,0 0-15 0,4 5-5 0,-4-5-15 16,0 0-6-16,-19 0-12 0,6 0-12 16,-2 0-15-16,-3 0-324 0,-6 0 151 15,-6 0 101-15</inkml:trace>
  <inkml:trace contextRef="#ctx0" brushRef="#br0" timeOffset="443.9451">8576 15910 23 0,'7'6'95'0,"1"0"2"0,2-5 2 0,8 5-7 15,5-6-4-15,7 6 0 0,6-6 0 0,8 0-2 16,17-4-4-16,26-1 6 0,6-3-5 16,8-2 1-16,31-3 1 0,4 2 1 15,4 1-1-15,-1-3 1 0,5 1 2 16,9 5-7-16,1-1-2 0,5 3 1 0,-3-1-6 16,-5 4-5-16,-5 2-3 0,-5 3-4 15,-24 0-4-15,-8 1-9 0,0 5 1 0,-6-3-6 16,-8 2-5-16,-6 0-2 0,-6 1-9 15,-19 0-6-15,-13-2-2 0,-11-5-5 16,-3 4-9-16,-7 0-2 0,-4-2-7 16,-5-1-1-16,0-1-4 0,-4 2-1 15,-3 0-4-15,0 0-10 0,-6-4-7 0,0 4-11 16,-3-1-13-16,-5-3-9 0,0 0-17 0,0 0-15 16,0 0-9-16,-17 2-3 0,17-2-8 15,-28-8-12-15,10 1-13 0,-4-1-333 16,-3 1 161-16,-7-7 106 0</inkml:trace>
  <inkml:trace contextRef="#ctx0" brushRef="#br0" timeOffset="1529.8885">10447 14298 60 0,'0'0'75'0,"15"-1"-4"0,-15 1-3 0,13-2-7 15,-7 0 2-15,3 0-10 0,-1 0-7 16,5 0 3-16,2-2-2 0,1 1-1 16,10 0-2-16,4-2-4 0,1-1 0 0,9 2-5 15,5-1-1-15,8-1 5 0,4 1-3 16,2 2 0-16,7-1 3 0,25-1 7 16,-2 1-12-16,4 1-4 0,7 0 5 0,3 1-1 15,3 2-3-15,2 0 0 0,7-3-5 16,-4 3 3-16,2 0 3 0,3 3-1 0,-2-3-2 15,26 5 4-15,-27-2-4 0,0 1 4 16,2 5-2-16,-3-5 0 0,-2 4 3 16,-6 1-4-16,-2-1-2 0,-7 2 4 15,-6-3-5-15,-4 1-5 0,-14-3-2 0,-13 1-1 16,-1 0-3-16,-5-1 3 0,-7-1-6 16,-3 2-1-16,-4-2 1 0,-8 2-2 0,-1-5-1 15,-5 5-2-15,1-6 2 0,-3 2-6 16,-6 2 2-16,2-3-3 0,-6 2-3 15,-2-3-2-15,1 2 0 0,-2-1-12 16,-1-1-9-16,-8 0-13 0,0 0-10 0,2 5-5 16,-2-5-11-16,0 0-5 0,0 0-7 15,-34 0-5-15,20 0-14 0,-8 0-10 16,-1-2-10-16,-7-1-261 0,-2 3 127 0,-4-1 84 16</inkml:trace>
  <inkml:trace contextRef="#ctx0" brushRef="#br0" timeOffset="2034.9477">11095 14403 4 0,'6'-1'100'15,"1"-5"-6"-15,1 1-6 0,3 3-6 0,0-1 2 16,3 0-18-16,3-3-2 0,2 1-1 15,2 2 4-15,7 0 6 0,4-1-8 16,8 0 7-16,5-2 9 0,7 0-13 16,7 0 0-16,26-3-2 0,0 1 1 0,4 1 1 15,0-1 0-15,2 4 1 0,-3 1 0 16,5-1-2-16,-18 2 1 0,16 0-3 16,-15 2 1-16,-11 0 1 0,4 0 0 0,-2 2-2 15,-3 0-1-15,-1 2-2 0,-4-3-3 16,1 1-5-16,-1 1-6 0,-11-2-7 15,1 3-4-15,-1-2-2 0,-3 0-4 0,-3 0-11 16,-8 2 0-16,0-4-9 0,-4 1-5 16,-7 1-9-16,1 0-8 0,-3-2-16 0,-4 2-13 15,-4-2-15-15,-1 0-23 0,-4 2-32 16,-8-2-27-16,0 0-38 0,0 0-459 16,0 0 216-16,0 0 142 0</inkml:trace>
  <inkml:trace contextRef="#ctx0" brushRef="#br0" timeOffset="24437.3538">21189 9363 36 0,'0'5'59'16,"0"-5"2"-16,0 0 0 0,0 0 3 0,0 0-4 15,0 0 12-15,0 0-11 0,0 0 1 16,0 0-4-16,0 0-10 0,0 0 7 0,0 0-2 16,0 0-2-16,2 6-7 15,-2-6-8-15,0 0 2 0,0 0-10 0,0 0-3 16,0 0-2-16,0 0 0 0,2 4-4 15,-2-4 0-15,0 0 1 0,3 10 0 0,-1-5-2 16,-2 1 1-16,0 0-6 0,0 2-3 16,0-1-2-16,0 1 3 0,-2-1 2 15,-1 1-5-15,1-1 4 0,0 0-3 16,-4 1-1-16,0-4 1 0,-1 1 4 0,-3-4-5 16,2 0 3-16,-6-2-3 0,2 0 2 15,-2-5-1-15,-2-2 3 0,2-1 4 0,1 1 4 16,0-4 2-16,2 1 2 0,1-1-2 15,4-1 6-15,0 0 2 0,1-2 1 16,5 1-6-16,5-1 8 0,1 1-7 16,4 2-1-16,7-4 0 0,0 5 1 0,2 1-5 15,3 3-1-15,-4 2 4 0,4 4-2 16,1 4 2-16,0 7 0 0,0 3 0 0,3 6 1 16,-5 6 0-16,-2 6 2 0,-2 5-4 15,-5-2-2-15,-2 7-3 0,-4 0-1 16,-6-1-3-16,-4 4-2 0,-8 4-2 15,-4-1 3-15,-12 16-3 0,-7-6 3 16,-6-5-3-16,-5-6-4 0,-6-5 5 0,1-4 0 16,5-13 1-16,6-9 8 0,7-3 6 0,1-4 4 15,2-4 5-15,5-4 5 0,-1-4-2 16,4-2-1-16,4-2-3 0,3-1-3 16,2-3-4-16,7-1-1 0,1-1-4 15,3 3-2-15,6-2-2 0,5 1-3 0,2 4 0 16,4-1-2-16,3 6 1 0,4 3 1 15,3 3 1-15,3 6 3 0,6 4 0 16,4 5 0-16,2 5 1 0,1 2-1 0,9 13-2 16,1 1 0-16,-1-4 2 0,-7-4-5 15,-5-4-1-15,0-3 0 0,1 1-3 16,-2-4-10-16,-5-4-11 0,-2-2-16 0,-7-3-26 16,0-5-28-16,-2 1-40 0,-1-3-25 15,-6-2-35-15,-2-3-556 0,0-3 251 0,-2 2 165 16</inkml:trace>
  <inkml:trace contextRef="#ctx0" brushRef="#br0" timeOffset="30236.555">27321 9799 42 0,'0'0'48'0,"0"0"1"16,0 0-9-16,0 0-1 0,0 0 1 15,0 0 0-15,0 0-4 0,0 0-2 0,0 0-3 16,0 0-5-16,0 0 0 0,0 0-3 15,0 0-1-15,0 0-7 0,0 0-2 0,0 0 2 16,0 0-2-16,0 0 3 0,0 0-8 16,0 0 0-16,0 0-1 0,0 0-1 15,0 0-2-15,0 0 0 0,0 0-1 16,0 0 0-16,0 0 0 0,0 0 1 0,0 0 0 16,0 0 2-16,0 0-5 0,0 0 0 15,0 0 1-15,0 0 1 0,0 0-3 16,0 0 2-16,0 0 2 0,0 0-4 0,0 0 2 15,0 0-2-15,0 0 5 0,0 0-4 16,0 0 0-16,0 0 2 0,0 0-3 16,0 0 0-16,0 0 1 0,0 0 3 0,0 0-3 15,0 0 2-15,0 0-4 0,0 0 4 16,0 0 2-16,0 0-3 0,0 0-3 16,0 0 2-16,0 0 2 0,0 0 1 15,0 0 4-15,0 0-5 0,0 0-1 0,0 0-4 16,0 0 4-16,0 0-4 0,0 0 2 15,0 0 1-15,0 0-6 0,0 0-10 16,0 0-15-16,0 0-20 0,0 0-151 16,0 0 68-16,0 0 45 0</inkml:trace>
  <inkml:trace contextRef="#ctx0" brushRef="#br0" timeOffset="31392.7897">22284 9774 34 0,'0'0'45'0,"8"-2"-13"0,-8 2-14 15,0 0-16-15,0 0-47 0,7-4 15 16,-7 4 10-16</inkml:trace>
  <inkml:trace contextRef="#ctx0" brushRef="#br0" timeOffset="31772.6591">28115 9984 7 0,'0'0'55'0,"0"0"-13"0,0 0-16 15,0 0-19-15,0 0-15 0,0 0-36 16,0 0 15-16,0 0 9 0</inkml:trace>
  <inkml:trace contextRef="#ctx0" brushRef="#br0" timeOffset="35180.4093">25277 6490 57 0,'0'-8'131'0,"0"8"-19"0,0 0-6 0,0-5-8 15,0 5 0-15,0 0 0 0,0 0-8 16,0 0-6-16,-2-8-7 0,2 8-6 0,0 0-10 16,0 0-4-16,-2-6-2 0,2 6-12 15,0 0 3-15,0 0-7 0,0 0-5 16,0 0-5-16,0 0-3 0,0 0-9 15,0 0 5-15,0 0-5 0,-7 14 4 0,5-9-6 16,0 1 0-16,0 0 1 0,0 0-2 16,-1 1-1-16,3 1-2 0,-2 1 3 0,0-1-8 15,-2 2 3-15,4-1-1 0,-2 0 1 16,0 1-2-16,0-2 0 0,2-1-2 16,0 0 3-16,0-1 1 0,0 0 1 15,0 1 3-15,2-1 0 0,0 0 3 0,0-1 0 16,2-2-2-16,5 1 1 0,-1 0 1 15,3-2-5-15,1-2 3 0,2 1-3 0,4 1-1 16,-1-2-1-16,0 3-1 0,2-3 0 16,3 1-1-16,-4 1-1 0,4 1 0 15,-3 0 0-15,-1 1-4 0,0-1 0 16,-2 3-2-16,0 0-1 0,0 1 3 0,-3 1 0 16,0 2-2-16,-5 1 1 0,1 0 2 15,-3 5 1-15,-2-3 0 0,-4 2 3 0,0 1-3 16,-4-1 4-16,-4 1-4 0,-3 2 0 15,-2-1 0-15,-2-2 0 0,-1 1 1 16,-2-3 0-16,0 1-1 0,0-3 0 16,0 0 0-16,-1-1-2 0,1-3 0 0,4-1-9 15,-4 0-15-15,6-2-19 0,0-2-17 16,1-2-16-16,0 0-10 0,11 0-11 0,-17-6-6 16,11 2-12-16,0-2-6 0,2-3-300 15,0 1 143-15,0-4 94 0</inkml:trace>
  <inkml:trace contextRef="#ctx0" brushRef="#br0" timeOffset="35496.0283">25359 6448 23 0,'0'-6'131'15,"0"6"-10"-15,-4-6-8 0,4 6-6 16,2-7-11-16,-2 7-11 0,7-10-5 16,-1 7-12-16,4-4-6 0,8-2 0 0,0 0-8 15,6-1-6-15,1 1-3 0,1 0-7 16,1 1-2-16,7-4-5 0,-2 3-1 16,-4-1-7-16,-4 3 4 0,4 1-1 0,-5 0-4 15,-3 1 1-15,-4-1 0 0,1 2 0 16,-2-2-4-16,0 4 6 0,-5-1-7 15,1-1-3-15,0 2-6 0,-3 0-15 0,0 0-30 16,1 2-28-16,-9 0-27 0,0 0-37 16,11 4-266-16,-9 0 134 0,-2-4 88 0</inkml:trace>
  <inkml:trace contextRef="#ctx0" brushRef="#br0" timeOffset="76253.7524">24843 10515 12 0,'0'0'59'0,"0"0"-11"0,0 0-3 0,0 0-5 16,0 0-7-16,4 4-11 0,-4-4-9 16,0 0-13-16,0 0-11 0,0 0-78 0,6 2 30 15,-6-2 20-15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2:22.861"/>
    </inkml:context>
    <inkml:brush xml:id="br0">
      <inkml:brushProperty name="width" value="0.05292" units="cm"/>
      <inkml:brushProperty name="height" value="0.05292" units="cm"/>
      <inkml:brushProperty name="color" value="#FF0000"/>
    </inkml:brush>
  </inkml:definitions>
  <inkml:trace contextRef="#ctx0" brushRef="#br0">6658 7847 20 0,'60'-15'73'16,"-3"5"-4"-16,-4-2-6 0,4-1-2 15,21-4-8-15,1 0-2 0,-1 1-3 16,-2-3-3-16,-12 6-3 0,-14 0 0 0,1 2-8 15,-4-1 2-15,-9 1-4 0,-4 3 3 16,-6 1-1-16,-3 1-6 0,-4 0 0 16,-2 1 0-16,-3 0 4 0,2 2-9 0,-4-1 0 15,-1 2-6-15,-2-2 4 0,0 2-4 16,-3-3-7-16,-2 4-5 0,-6 1-7 16,0 0-5-16,0 0-11 0,0 0-9 15,0 0-8-15,-29-4-9 0,9 6-8 0,-4 0-8 16,-6 4-9-16,-9 0-155 0,-3 0 77 15,-2 1 50-15</inkml:trace>
  <inkml:trace contextRef="#ctx0" brushRef="#br0" timeOffset="426.8377">6240 7891 6 0,'0'0'40'0,"0"0"0"0,22 5-1 16,-2-5 0-16,5 0 2 0,7-2 1 16,8-1 0-16,5-2 2 0,9-2-1 0,6 0 2 15,18-5-7-15,2 1 2 0,3-2 0 16,2-1-6-16,2 0 3 0,2-1-3 16,-1-2 2-16,-3 4-7 0,-4-1 3 15,-14 5-6-15,-12-1-4 0,-4 1 2 0,-6 3-2 16,-8 0-5-16,-5 0-2 0,-2 3 4 15,-2-3-5-15,-7 3 3 0,-3 0-5 0,2 0 3 16,-4 0-8-16,0 2-6 0,-4-1 6 16,-1 2-2-16,-1-1 0 0,1-2 3 15,-2 2-3-15,-1 1-1 0,0-2 2 16,-8 2-1-16,13-3-3 0,-13 3 0 0,11 0 0 16,-11 0-1-16,0 0 0 0,8 3-1 15,-8-3 3-15,2 3-4 0,-2-3 4 16,0 0 0-16,0 7-2 0,0-7-3 0,-2 6-5 15,2-6-5-15,-4 6-5 0,4-6-8 16,-2 6-8-16,2-6-3 0,-6 6-5 16,1-3-6-16,5-3-6 0,-9 6-8 0,3-2-171 15,0-2 79-15,-2 2 52 0</inkml:trace>
  <inkml:trace contextRef="#ctx0" brushRef="#br0" timeOffset="20378.3138">6456 9866 11 0,'0'0'16'0,"0"0"-4"0,0 0-4 16,0 0-5-16,0 0-2 0,0 0-19 15,0 0 6-15,4 3 4 0</inkml:trace>
  <inkml:trace contextRef="#ctx0" brushRef="#br0" timeOffset="22219.9023">5835 10274 20 0,'0'0'45'15,"-9"1"3"-15,9-1 2 0,0 0-1 16,0 0-2-16,0 0 0 0,0 0 3 0,0 0 0 15,18 13 0-15,-10-13 3 0,2 2-2 16,4 1-4-16,4-3 0 0,1-3-5 0,3 3 1 16,0-2-5-16,6 1-6 0,0-4 0 15,1 4-2-15,-1-1-4 0,0-2 1 16,1 3-7-16,-3-2-1 0,1 1 3 16,-2-1-10-16,-1 0 7 0,-3 2 0 0,-2-1-3 15,0 2-7-15,-2-2 1 0,-2 2-3 16,-2 0 0-16,-1-2 0 0,-2 2 2 15,2-2-6-15,-2 2 0 0,-2 0 1 0,1-1 4 16,-9 1-3-16,13 0-2 0,-13 0 0 16,12-3-1-16,-5 3 6 0,-7 0-9 15,10 0-2-15,-10 0-11 0,0 0-4 0,13 0-11 16,-13 0-9-16,0 0-8 0,0 0-10 16,11-1-9-16,-11 1-14 0,6-4-190 15,-2 2 91-15,0-4 61 0</inkml:trace>
  <inkml:trace contextRef="#ctx0" brushRef="#br0" timeOffset="22868.9082">6847 9926 52 0,'0'0'77'0,"-17"11"2"15,6-2-3-15,-3 2-4 0,-4 4 1 16,0 5-6-16,-4 4-5 0,1 3 1 16,-6 4 3-16,2-1-14 0,-3 3-6 15,0 1 1-15,1 0-4 0,-1-4-5 0,1-2-4 16,3-3 3-16,4-1 3 0,-4-2-8 16,7-5-2-16,-2 1 5 0,2-3 1 15,2-4 1-15,0 1 5 0,3-5-11 0,0 1-4 16,-2-2 0-16,6-5-5 0,0-1-6 15,-1 0 5-15,9 0-5 0,-11-9-8 0,9 1 2 16,0 1-3-16,4-3-3 0,2-1 1 16,3-1 2-16,-1-1-7 0,5 3-4 15,-1-5 3-15,4 5-5 0,-2-1 4 16,2 2 3-16,2 4-6 0,-2 0 2 0,3 1 2 16,0 2 1-16,0 4-4 0,0 2 2 15,0 2 6-15,4 1-6 0,1 4 5 0,-2-3-2 16,4 4-3-16,-3 1 7 0,2-1 0 15,0-1-5-15,3 2-1 0,-1-1 3 16,-1-3 0-16,3 1-4 0,-4-2 3 16,3-2 4-16,-3-1-3 0,-2-1 0 0,0-2-4 15,-1 0 8-15,-2-2-4 0,1-4-3 16,-4 0 4-16,0-4-3 0,-1 1-4 0,0-4 8 16,-6-1-4-16,-2-3-2 0,1-4 3 15,-5 0-8-15,-2-3 7 0,-5-2 3 16,-1-1-7-16,-2-1 1 0,-4-1 2 15,-2 0-1-15,0 1-4 0,-1 1-1 0,-2 6 2 16,-2-2 4-16,-3-1-2 0,4 8-4 16,-4 0 8-16,3-1-4 0,-2 4-2 15,2 1 4-15,-2 0-2 0,4 1 0 0,0 3 2 16,0 0-7-16,2 1-4 0,-1-1-5 16,2 2-2-16,2 0-17 0,2 1-8 15,-1 1-10-15,0 2-9 0,3-2-12 0,-1 4-14 16,1 0-240-16,8-2 112 0,-10 6 73 15</inkml:trace>
  <inkml:trace contextRef="#ctx0" brushRef="#br0" timeOffset="26999.3861">7712 10263 69 0,'0'0'91'16,"0"0"-3"-16,0 0-9 0,-16 19-6 0,8-7-4 15,-4 7-4-15,0 0-10 0,-1 2-3 16,1 2-4-16,-6 2-9 0,4 0-3 16,-4-1-5-16,6-2 1 0,0-1-18 15,-1-5-20-15,2 1-18 0,3-3-19 0,-1-1-14 16,3-1-10-16,0-5-152 0,2-1 74 15,1-2 49-15</inkml:trace>
  <inkml:trace contextRef="#ctx0" brushRef="#br0" timeOffset="27348.8494">7960 10063 35 0,'5'11'119'0,"-5"-6"-5"16,0 3-14-16,-2-1-1 0,2 3-4 15,2-1-12-15,-2 3 1 0,4-3-5 0,2 3-5 16,2 1-6-16,2-1-6 0,2-1-8 16,2 2 3-16,6-1-3 0,-1 1-7 15,1-1-8-15,4 1 1 0,-3-2-9 0,0 2 1 16,-2-1-2-16,1 1-6 0,-4 0-1 15,2-1-2-15,-4 1-1 0,-3 1 1 16,-3-1 1-16,-4 0-1 0,1-1-4 0,-5 1 4 16,-2 2-6-16,-5 1-1 0,-1-1-3 15,-3-2 5-15,-1 3-5 0,-6-4-13 16,0 3-13-16,0-7-19 0,2 3-18 0,-1-5-21 16,2-2-27-16,0-1-23 0,3-3-304 15,-2-3 145-15,4-1 96 0</inkml:trace>
  <inkml:trace contextRef="#ctx0" brushRef="#br0" timeOffset="27504.9657">8280 10018 59 0,'26'-10'79'0,"-2"-1"-10"0,-2 1-16 0,-1 3-24 16,-1-1-27-16,-2 1-30 0,-3 1-62 15,2-2 31-15,-2 3 20 0</inkml:trace>
  <inkml:trace contextRef="#ctx0" brushRef="#br0" timeOffset="27706.0277">8936 10041 103 0,'4'35'125'0,"-6"1"-8"0,-2-1-15 0,-4 0-7 0,-8 5-11 16,-2 1-11-16,-6 2-3 0,-11 8-16 15,-6-3-14-15,-1-3-19 0,-4-2-10 0,5-11-19 16,-11 5-27-16,-6-6-26 0,-3-4-208 16,-10-2 91-16,-2-4 61 0</inkml:trace>
  <inkml:trace contextRef="#ctx0" brushRef="#br0" timeOffset="28018.4095">5462 10022 35 0,'-2'19'132'0,"2"6"-5"0,-2 8-9 15,2 8-9-15,-2 14-6 0,4 4-9 0,-2 27-6 16,-2 2-8-16,4 3-5 0,0 1-10 16,7 0-4-16,4-3-2 0,8-6-9 15,2-1-31-15,4-4-2 0,5-7 4 16,7-6-7-16,5-6-16 0,5-11-13 0,3-5-20 15,5-7-20-15,3-7-24 0,-7-10-289 16,-3-12 125-16,-5-1 83 0</inkml:trace>
  <inkml:trace contextRef="#ctx0" brushRef="#br0" timeOffset="66477.5361">6389 13783 14 0,'-6'3'23'16,"6"-3"-1"-16,0 0-12 0,0 0-12 15,0 0-3-15,0 0-17 0,0 0 8 0,4 8 5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3:39.029"/>
    </inkml:context>
    <inkml:brush xml:id="br0">
      <inkml:brushProperty name="width" value="0.05292" units="cm"/>
      <inkml:brushProperty name="height" value="0.05292" units="cm"/>
      <inkml:brushProperty name="color" value="#FF0000"/>
    </inkml:brush>
  </inkml:definitions>
  <inkml:trace contextRef="#ctx0" brushRef="#br0">24057 6347 58 0,'-6'-4'63'0,"6"4"0"15,0 0-1-15,-6-4 0 0,6 4 2 0,0 0-5 16,0 0 0-16,-9-1-3 0,9 1-7 16,-6-2-2-16,6 2-1 0,0 0-5 15,-11-2-2-15,11 2 1 0,-12 0 6 16,12 0 7-16,-15-2-19 0,7 2 5 0,-4 0-7 16,2 0 10-16,0 0-12 0,-3 0 0 15,0 0-6-15,0 0 3 0,-1 0 2 0,-1 2-8 16,0-2 4-16,1 0-2 0,-4 2-1 15,4-2 0-15,-1 2-1 0,0-2 0 16,0 0 0-16,3 1-2 0,1-1-2 16,-2 0-3-16,3-1 7 0,1 1-7 0,9 0 4 15,-15 0-6-15,15 0-7 0,0 0 5 16,-11 0-2-16,11 0 1 0,0 0-9 16,0 0 7-16,43-4 2 0,-15 2 2 0,6 0-1 15,12 2 3-15,5-2-5 0,12 2 7 16,5 0 1-16,29 0 4 0,1 2 2 0,-1 2 0 15,1 0 5-15,-7-3 1 0,-4 5 1 16,-14-4 0-16,-9 0-1 0,-5 4-1 16,0-2-3-16,-3 0 4 0,-1-1-3 15,-9-1-3-15,-4 2 0 0,-1 0-1 0,-7-1-4 16,-5-1-1-16,-5 1-1 0,-2-1-2 16,0-2 3-16,-3 5-1 0,-2-4-5 0,-2 1-1 15,-5 1 0-15,-2-3-3 0,-8 0-7 16,10 0-11-16,-10 0-12 0,0 0-9 15,0 0-12-15,0 0-8 0,-32-6-12 16,19 4-18-16,-4 2-7 0,-4-4-16 0,-5 0-11 16,-2 1-18-16,-3-2-322 0,-7 0 156 15,-9 0 102-15</inkml:trace>
  <inkml:trace contextRef="#ctx0" brushRef="#br0" timeOffset="409.0384">23090 6302 60 0,'0'0'98'0,"0"0"3"0,38-2 1 0,-12-1-6 15,10 2 12-15,8-1-9 0,13 0-9 16,4-4-5-16,30 2-6 0,3-1-3 0,1-1 0 15,7 2-7-15,-1-2-2 0,5 2-2 16,2 1-2-16,0-1-3 0,-4 2-4 16,-3-2-3-16,-6 4-3 15,-16 0-1-15,-13 0-1 0,-5 3-12 0,-2-3-2 0,1 1 0 16,-14-1-4-16,1 2-3 0,-9-2-1 16,-2 3-2-16,-3-3-4 0,-3 1-1 15,-4-1 2-15,-5 0-5 0,0 0 2 0,-2 0-2 16,0 2 3-16,-6-2-2 0,-1 1 1 15,1 2 0-15,-3-3-4 0,-1 0-2 16,-9 0-3-16,15 1 0 0,-15-1-3 0,8 0-14 16,-8 0-11-16,0 0-17 0,6 2-16 15,-6-2-26-15,0 0-15 0,0 0-17 16,0 0-17-16,0 0-18 0,5 4-340 0,-5-4 165 16,0 0 109-16</inkml:trace>
  <inkml:trace contextRef="#ctx0" brushRef="#br0" timeOffset="7785.6485">21425 7200 30 0,'-9'0'65'0,"9"0"-1"15,-13 3-3-15,7-3 0 0,6 0 2 16,-9 1-1-16,9-1 3 0,-6 2 4 0,6-2 0 16,0 0 5-16,0 0 1 0,0 0 5 15,27 3 2-15,-9-2 5 0,4-2-1 16,11 1-1-16,11 0 1 0,7 0-3 0,11-3 0 16,29 0 1-16,2-1-4 0,4 2-2 15,6-3-7-15,6 2 0 0,0-1-5 16,6-2-5-16,-1 1-4 0,21-1-6 15,-20 2-1-15,20-3-4 0,-24 3-6 0,-4-4 0 16,-3 5-2-16,-4-1-6 0,-5 2-3 16,-2 0 2-16,-15 0-6 0,-12 2-2 0,0 0-2 15,-3 2 2-15,-4-4-7 0,-6 4 0 16,-2-2-2-16,-4 0-2 0,-3 2-2 16,-6-2-1-16,-7 0 1 0,1 2-3 15,-4 0 6-15,-5-2 1 0,-1 0 1 0,-4 2 2 16,2-2 1-16,-6 0-2 0,-1 0 0 15,0 1 1-15,-2-1-2 0,-1 0-2 0,-2 0-2 16,0 2 0-16,2-2 0 0,-10 0-2 16,10-2-1-16,-10 2 0 0,8 2-4 15,-8-2 2-15,0 0-1 0,0 0 1 16,9 0-4-16,-9 0 2 0,0 0 0 0,0 0-4 16,0 0 2-16,0 0 1 0,0 0-1 15,-2 8 1-15,2-8-1 0,0 0-1 0,0 0 3 16,0 0-3-16,-9 8-2 0,9-8 2 15,-6 3 0-15,6-3-1 0,-4 4 1 16,4-4-2-16,-8 4 1 0,8-4 2 16,-8 6-3-16,4-2 0 0,4-4 1 0,-6 3 2 15,6-3-2-15,-6 6 0 0,6-6 0 16,-6 4 0-16,2-2 0 0,4-2-1 0,-5 3 1 16,1 1-1-16,4-4 2 0,-4 5-3 15,4-5 2-15,-7 2-1 0,7-2 6 16,-4 6-5-16,0-4 2 0,4-2-2 15,-4 5 1-15,4-5-1 0,-5 4 0 0,5-4-2 16,-4 3 1-16,4-3 1 0,-4 4 0 16,4-4-1-16,-4 6 1 0,0-5 0 0,4-1 0 15,0 0-2-15,-7 5 2 16,7-5-1-16,-5 6-1 0,5-6 0 0,-6 5 3 16,6-5-3-16,-6 3 0 0,4 2 1 15,2-5 2-15,-6 3-3 0,6-3 0 0,-6 5-5 16,4-2 1-16,2-3-1 0,-5 4-5 15,5-4-4-15,-7 4-2 0,7-4-2 16,-4 3-12-16,4-3-3 0,0 0-4 16,-6 4-7-16,6-4-3 0,0 0-10 0,0 0-12 15,-6 4-10-15,6-4-13 0,0 0-22 16,0 0-22-16,0 0-16 0,-13-6-455 0,5 1 207 16,-1-1 136-16</inkml:trace>
  <inkml:trace contextRef="#ctx0" brushRef="#br0" timeOffset="12900.0041">19627 8247 46 0,'-6'2'106'0,"6"-2"-6"0,0 0-9 16,0 0-11-16,-8 1-5 0,8-1-8 15,0 0-5-15,-2 4 2 0,2-4 1 16,0 0-2-16,0 0 4 0,20 6 3 0,-9-6 4 16,2 2-3-16,6-1-1 0,9 4 5 15,3-4-3-15,7 4-2 0,11-4 0 16,8 0-1-16,6 4-2 0,6-4 0 0,20 2-1 15,2-3-6-15,4 0 4 16,6 0-2-16,3-3-2 0,6 3-5 0,-5-3-2 16,4-1-1-16,-2 1-5 0,0-3-1 0,-2 0-5 15,-1 0-8-15,-2 1 3 0,-7 0-3 16,-4-1-5-16,-17 3-2 0,-11 0-2 16,1 0-1-16,-7 2-1 0,-6 1 0 0,-2 0-2 15,-5-3-4-15,0 3 2 0,-7 0-2 16,-3 0-3-16,-3 0 0 0,1 0-1 15,-9 3-3-15,0-3 4 0,-3 0 2 0,1 0 1 16,-7 0 1-16,2 0 2 0,-4 0 1 16,0 0 3-16,2 1-1 0,-4 1-2 0,-2-1-7 15,-1 2 6-15,-7-3 0 0,10 6-2 16,-8-4 0-16,1 2-3 0,-3-4-1 16,4 7-5-16,-2-4 5 0,-2-3-3 15,0 6-2-15,0-6-2 0,0 0 1 0,-2 9 0 16,2-9-2-16,-2 4-1 0,2-4 0 15,0 0-3-15,0 6 1 0,0-6-4 16,-2 6-1-16,2-6 0 0,0 0-1 0,0 0 0 16,0 6-2-16,0-6-3 0,0 0 4 15,0 0-3-15,0 0-1 0,-3 6-2 16,3-6-1-16,0 0-2 0,0 0-5 0,0 0 3 16,0 0-3-16,0 6-2 0,0-6-2 15,0 0-4-15,0 0-4 0,0 0 0 16,0 0-1-16,0 0-8 0,0 0 0 0,0 0-6 15,0 0-5-15,-6 1-8 0,6-1-8 16,0 0-5-16,0 0-13 0,0 0-10 16,0 0-10-16,0 0-7 0,-15-6 2 15,15 6-7-15,-6-2-2 0,6 2-6 0,-6-5-5 16,4 2-313-16,2 3 151 0,-4-6 99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4:41.110"/>
    </inkml:context>
    <inkml:brush xml:id="br0">
      <inkml:brushProperty name="width" value="0.05292" units="cm"/>
      <inkml:brushProperty name="height" value="0.05292" units="cm"/>
      <inkml:brushProperty name="color" value="#FF0000"/>
    </inkml:brush>
  </inkml:definitions>
  <inkml:trace contextRef="#ctx0" brushRef="#br0">3869 571 146 0,'-2'-13'160'0,"-1"0"-6"16,1 1-1-16,2 0 1 0,-4 4-7 0,2-3-10 15,2 4-15-15,-2 0-16 0,0 2-9 16,2 5-16-16,0 0-3 0,-8 13-4 16,3 7-7-16,-2 6-9 0,1 11 0 15,0 3-6-15,0 8-5 0,-2 2-7 0,1-4-1 16,0 4-4-16,1 0-4 0,2-6 0 16,0-5-4-16,0-2-1 0,-1-5-9 0,1-5 6 15,2-3 6-15,0-4 9 0,0-7 4 16,0-5-7-16,0-4-1 0,2-4-5 15,0 0 0-15,-7-22-3 0,5 3-5 16,0-9-2-16,2-12-2 0,-3-6-2 0,3-9-1 16,0-4-5-16,0 0 0 0,0 0-2 15,0 5 0-15,0 11 0 0,3 3-4 0,-3 7 1 16,2 5-5-16,-2 4-1 0,4 8-5 16,1 6 7-16,-1 5 2 0,4 8-3 15,-8-3 2-15,19 20 0 0,-6-1 2 16,4 3-5-16,2 5 3 0,0-2 1 0,6-1-1 15,-1 1 2-15,4-4-2 0,-4-2 3 16,6-3-2-16,-5-7 2 0,3-2 3 0,0-4 2 16,-1-6 2-16,1-4 4 0,4-8 4 15,-3-4 2-15,3-6-4 0,0-4 4 16,-5-3 0-16,1-3 1 0,-6 2-4 16,0-4 4-16,-5 6 6 0,-4-1 3 0,-1 9 11 15,-3 0 6-15,-1 4-1 0,-2 2-4 16,1 5-7-16,0-1-4 0,-3 8-5 0,0 3-4 15,-4 2 0-15,4 14-6 16,-4-1 5-16,-2 9-5 0,2 5-2 0,0 6 0 16,-2 4-2-16,2 6-1 0,-2-2 1 15,2 3-2-15,0-2 2 0,-2 1-4 0,2 0-2 16,-2-2 5-16,2 2-8 0,-2-5-10 16,0 2-7-16,2-8-18 0,0-1-24 15,-2-3-27-15,2 1-30 0,0-6-29 16,0-1-48-16,2-2-41 0,-2-4-610 0,6 2 285 15,-2-9 189-15</inkml:trace>
  <inkml:trace contextRef="#ctx0" brushRef="#br0" timeOffset="375.4365">4705 1234 125 0,'0'0'126'0,"0"0"-5"0,0 0-14 15,12-21-10-15,-6 8-5 0,4-2-4 0,0-3-5 16,0-1-5-16,1-2-2 0,2-1-5 16,0-1 2-16,-3-2 1 0,0 2-4 0,-1 0 0 15,0 0-4-15,-1 2-1 0,-2 5 1 16,-2 0 1-16,3 1 2 0,-2 2-2 15,-1 2-7-15,-2 4-11 0,0 1 0 16,-2 6-5-16,0 0-3 0,0 0-7 0,0 0-3 16,-2 19-6-16,2-7 1 0,2 1-3 15,0 2-1-15,0 3-1 0,2-1-4 16,2 2-1-16,1 0-2 0,3 0-1 0,-1 0-1 16,4-2-12-16,-1-1-14 0,6-3-11 15,-4 1-25-15,3-6-22 0,2 3-28 16,0-5-16-16,-1-3-31 0,0-3-440 15,-1-2 200-15,2-2 132 0</inkml:trace>
  <inkml:trace contextRef="#ctx0" brushRef="#br0" timeOffset="668.0638">4923 634 91 0,'-8'0'149'0,"8"0"-18"0,-18 2-10 16,12 1-10-16,2 0-14 0,0 0-8 0,-1 3-11 16,5-6-7-16,0 10 0 0,0-10-6 15,7 6-5-15,-3-4-3 0,-4-2-2 16,13 0 4-16,-13 0-3 0,17-8-3 0,-11 2 0 16,0-4 2-16,0 1-2 0,-2-3-2 15,-1 1-6-15,-3-2-5 0,0 1-2 16,-3-1-8-16,-3 1-2 0,-2 1-6 0,0 1-5 15,-5 6-6-15,0-1-13 0,-2 5-22 16,1 5-21-16,-4 2-28 0,2 4-29 16,1 4-30-16,2 2-371 0,3 3 171 0,3 0 113 15</inkml:trace>
  <inkml:trace contextRef="#ctx0" brushRef="#br0" timeOffset="1209.448">5192 870 40 0,'4'4'125'0,"0"2"-10"16,2 0-22-16,-1 3 1 0,-1-2-2 0,3 4-17 16,-1 2-5-16,-2-1-8 0,2 1-8 15,0 0 3-15,-2 0-11 0,1-2-4 16,0-1-8-16,-1 0 10 0,0-1 8 0,0-2 3 15,-2-1 12-15,0 0-2 0,0-2-2 16,-2-4-9-16,4 2-10 0,-4-2 2 16,0 0-14-16,7-12 11 0,-3 3-9 0,0-1-4 15,3-1 1-15,1-1-8 0,3 1-3 16,-3 0-2-16,2-1-1 0,0 3-5 16,0 2 1-16,0 1 0 0,-1 0-3 15,2 4 1-15,-3 4 1 0,3-1-2 0,-1 5 1 16,0 0-4-16,2 0 0 0,-2 3 1 15,0-1 1-15,1-1-2 0,2 3-5 0,-1-2 3 16,-1-1 2-16,2-1-1 0,0-3 4 16,-3 2 3-16,2-2 4 0,2-3 0 15,-2 0-2-15,5-3 4 0,-2-3-3 16,2-2 0-16,-1 1-5 0,-2-3-1 0,0-3 3 16,1-3-1-16,0 0 1 0,-2 1-4 15,-1-1 0-15,-1 3 1 0,0-1 3 0,-3 3 3 16,0 0 3-16,-2 3-3 0,1 2-5 15,0 0 0-15,-3 2-3 0,2 4 0 16,-6 0-1-16,9 8 3 0,-3-2 0 16,-2 3-1-16,0 1-4 0,2 3 1 0,-1-1 1 15,2 1-6-15,-3-1-5 0,0-3-30 16,0 3-44-16,0-5-43 0,2-1-54 16,-2-3-452-16,3 0 213 0,-7-3 141 15</inkml:trace>
  <inkml:trace contextRef="#ctx0" brushRef="#br0" timeOffset="1329.0228">5949 444 1637 0,'-4'-10'-82'0,"2"0"12"15,0 3 10-15,2-1-4 0,-2 2-18 16,-2-1-3-16,2-1-26 0,-2 1-258 0,-1-3 126 16,1 2 82-16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15:20.014"/>
    </inkml:context>
    <inkml:brush xml:id="br0">
      <inkml:brushProperty name="width" value="0.05292" units="cm"/>
      <inkml:brushProperty name="height" value="0.05292" units="cm"/>
      <inkml:brushProperty name="color" value="#FF0000"/>
    </inkml:brush>
  </inkml:definitions>
  <inkml:trace contextRef="#ctx0" brushRef="#br0">6197 832 92 0,'0'-5'106'16,"-2"-1"-7"-16,2 0-5 0,-2-1-1 16,0 2-5-16,0 0-3 0,2-3-11 15,-2 3-10-15,0-1 2 0,0-2-11 0,-1 0-3 16,1 1-1-16,0-3-7 0,-1 3-1 15,1-5 1-15,2 5 6 0,-4-2-2 16,2-1 4-16,0 3 3 0,0-1 0 0,0-1-6 16,0 3-2-16,2 2-1 0,-2-2-10 15,2 6-5-15,-2-6 0 0,2 6-2 16,0 0-5-16,0 0-4 0,0 16-2 0,2-4-1 16,-2 1-1-16,2 5-2 0,0 0-2 15,0 1 0-15,0-1 1 0,0 1-1 16,0 1-1-16,0-1-5 0,2-2 1 0,-1-3-1 15,-1-1 0-15,-2-2 4 0,2 1 1 16,1-5-1-16,-1-1 1 0,0-5-5 16,-2-1 2-16,0 0-1 0,0 0 1 15,4-19-1-15,-2 7 1 0,2-2-4 0,0-4 0 16,3 1 2-16,-1-3-1 0,-2 2-1 16,2 3-5-16,1 2 0 0,-3 2 1 0,3 1 4 15,-1 4-4-15,2 3 1 0,2 3 2 16,2 1-2-16,0 4-1 0,1 2 1 15,0 4-1-15,-1 0 3 0,3 5-2 16,-3-3 4-16,4 2-5 0,-6-3 0 0,1-1 0 16,0 0 2-16,-3-4 2 0,-2 2-4 15,3-1-1-15,-3-6 3 0,0 1-3 0,-6-3 3 16,13-10-2-16,-4 1-2 0,1-4 3 16,0-6-1-16,4-2-1 0,-2-6-3 15,3 3 4-15,2-3 0 0,2-1-1 16,-3 6 1-16,0 3-1 0,-2 3 3 0,3 4-5 15,-4 2 3-15,2 8-2 0,-1 4 2 16,0 5-2-16,0 5 3 0,-1 7-3 16,2 2 1-16,-2 5 3 0,1 4-2 0,-1-2 2 15,2 0-4-15,-1-1 1 0,2-2-2 16,-2-4-3-16,3-2 2 0,3-3-1 16,0-1 1-16,2-6-2 0,5-2 6 0,1-2-1 15,2-5-2-15,1-2-6 0,7-4 4 16,-2-4-3-16,0-2 1 0,0-4 3 15,-5 0-3-15,-3-3 5 0,-2 0-2 16,-7 2 3-16,-3 2 2 0,-2-2 4 0,-6 3 1 16,-4 3-1-16,-4 1 0 0,-4 4-2 15,-2 3-3-15,-6 5 0 0,0 2 1 0,-2 3 1 16,-6 7 0-16,3 1 0 0,1 2-3 16,-2 0-2-16,4 2 4 0,1-1-2 15,2 1-7-15,1-1 8 0,4-5-7 16,-3 4 9-16,7-9 2 0,0 3-3 0,0-3-5 15,2-2 5-15,4-2-1 0,-4-4-2 16,11 0 2-16,-11 0-2 0,14-10 4 16,-5 3 0-16,2 0-4 0,1-4-1 0,-2 4 3 15,-1 0-1-15,0 1 1 0,-3 1-2 16,2 3-2-16,-1 0 0 0,-7 2 3 16,19 4-2-16,-8 5 1 0,-1-1 4 0,2 3-3 15,0 3-3-15,-2-1-8 0,2 2-15 16,1 2-17-16,0 0-13 0,0-2-23 15,-3-2-11-15,0-1-6 0,4-3-7 0,-4-1-8 16,3-2-10-16,-2-3-273 0,1-3 134 16,-1-2 89-16</inkml:trace>
  <inkml:trace contextRef="#ctx0" brushRef="#br0" timeOffset="305.7455">7563 985 491 0,'10'-16'-4'0,"-2"1"12"0,-2 2 7 0,1 2 8 16,-4 0 3-16,1 0 3 0,0 5-4 15,0-1 3-15,0 1-7 0,-2 0 2 0,2 0-6 16,1 5-1-16,-5 1 16 0,10 0-3 15,-10 0 4-15,11 10 5 0,-9-4-5 16,2 3-3-16,-1 3-3 0,-3-1-1 0,0-2 2 16,-3 3-8-16,3-1 3 0,0-3 10 15,-2 1-1-15,2-1 2 0,2-2-11 16,-2-3 4-16,0-3-1 0,0 0-6 0,0 0 2 16,17-7-2-16,-9-3 0 0,2-1-13 15,0 0 14-15,0-1-3 0,-2 0-4 16,1 2-3-16,0 0 8 0,-1 4-3 15,-4-1 8-15,3 1-2 0,-3 4 0 0,-4 2 10 16,8 8-5-16,-6 0 1 0,2 3-4 16,1 2-1-16,2 3-3 0,-1 2-2 0,2 1-11 15,0 2-14-15,6 0-16 0,-2 0-27 16,3-2-24-16,-1 0-26 0,2-3-30 16,-4 1-300-16,5-3 146 0,-6-2 97 15</inkml:trace>
  <inkml:trace contextRef="#ctx0" brushRef="#br0" timeOffset="660.4169">4883 1783 2075 0,'-136'32'-3'16,"27"-3"-7"-16,20-6 12 0,4-2-3 15,11-2 4-15,17-5 8 0,12-2 2 0,11-4-5 16,8-3 1-16,10 0 1 0,10-4 8 15,6-1 7-15,0 0 11 16,69-19 11-16,20 0 6 0,38-7-1 0,26-7 3 16,11 1-5-16,50-10 2 0,10 2 3 0,10 0-2 15,-2 6-3-15,-3-3 0 0,-49 13 0 16,2-1 3-16,-5 6-11 0,-1 2-3 0,-11 4 1 16,-13 2-5-16,-13 3-7 0,-36 2-1 15,-8 1-2-15,-22 4-4 0,-16-1-2 16,-13-1-2-16,-8 2 4 0,-4 1 4 15,-7 0-2-15,-1 0-4 0,-8 1-2 0,-3 2-10 16,-4-1-16-16,-7-1-23 0,-2-1-31 16,0 0-37-16,-20 5-36 0,8-4-28 15,0-1-29-15,-4 3-29 0,2-6-561 0,1 2 266 16,-2-4 176-16</inkml:trace>
  <inkml:trace contextRef="#ctx0" brushRef="#br0" timeOffset="3815.0157">5829 2610 98 0,'-3'-12'113'0,"1"1"-8"0,0 0 0 0,0-1-3 15,2 0 6-15,-2 4-5 0,0-3-1 0,2 2-1 16,-2 1-10-16,2 0-8 0,-2 1-3 16,2 0-10-16,0 1-8 0,0 6-3 15,-2-11-8-15,2 8-3 0,0 3-6 16,0 0-2-16,0 0-2 0,0 0 1 0,2 22 0 15,-2-2-1-15,2 8-3 0,2 7 2 16,0 7 6-16,3 13-2 0,2 26-1 16,-3 6 2-16,0 4 1 0,0 8 7 0,0 25 7 15,6 2 2-15,-6 11-2 0,-2 6 6 16,2 7-6-16,-4 7-3 0,-2 1-2 16,-2-2-2-16,0 7-4 0,0 0-2 0,2 3-2 15,0-7-5-15,2-3-6 0,0-5-2 16,2-6-4-16,-2-5-2 0,3-9-2 0,-3-27-1 15,-2-3-1-15,-2-8-1 0,0-7-3 16,2-15-3-16,-3-14 2 0,1-6-5 16,-2-9 0-16,2-3-3 0,-2-8-13 15,2-4-11-15,0-2-16 0,-2-6-25 0,-1-7-27 16,0-5-31-16,1-1-17 0,-2-4-37 16,-2-4-13-16,2-6-19 0,-1-1-445 15,-2-7 220-15,3 0 146 0</inkml:trace>
  <inkml:trace contextRef="#ctx0" brushRef="#br0" timeOffset="4402.2214">4129 3905 27 0,'-6'-4'119'16,"6"4"-8"-16,-6-3-6 0,6 3-9 15,-4-5-4-15,4 5-16 0,0 0-1 0,-8-3-10 16,8 3-13-16,0 0 0 0,0 0-5 16,0 0-3-16,26-2-2 0,-2 2 7 15,9 2 11-15,16-2-5 0,19-2 3 0,33-2 0 16,16 2 0-16,35-2 2 0,7 0-1 15,10 3-4-15,13-1-4 0,11-1-3 16,10 0-5-16,1 5 1 0,-4-4 0 0,8 2 0 16,48 0 0-16,-2 2-1 0,-49-2-1 15,3 4-6-15,-3-4-1 0,0 3 1 16,-1 5 2-16,1-6 0 0,-4 0 6 0,-7 0-3 16,-5 3-3-16,-9 0 0 0,-9 2-2 15,-10-1-4-15,-11 1-4 0,-13-1-4 16,-34 2-3-16,-10-2 0 0,-21-2-2 0,-17 0-3 15,-11 1-1-15,-7-2-1 0,-8 2-8 16,-10-1-10-16,-2-3-29 0,-9 2-25 0,-4 1-28 16,-4 1-33-16,0-5-23 0,-10 8-24 15,0-3-476-15,-5-2 219 0,-5 1 143 16</inkml:trace>
  <inkml:trace contextRef="#ctx0" brushRef="#br0" timeOffset="5045.1922">3951 5353 77 0,'-2'-5'115'0,"2"5"1"15,0 0 10-15,23-9 6 0,-3 4-1 16,10-1 8-16,12 1-5 0,19-4-4 15,32-2-6-15,8 1 1 0,33-1-6 0,8 2-1 16,10-1-3-16,9 3 9 0,11 1-6 16,10 0-10-16,14 4-8 0,8-2-8 15,3 2-9-15,45 1-6 0,-2-3 3 16,8 2-2-16,-2-4-8 0,-4 3-4 0,-51-1-8 16,0-3-6-16,0-1-3 0,-4-1-5 15,-4 2-5-15,-9 0-1 0,-8-1-5 0,-14 2-4 16,-9 1-5-16,-16 0-1 0,-29 4-5 15,-8-4 0-15,-7 2-4 0,-22 1 3 16,-13 0-6-16,-11 0-3 0,-11 1-9 16,-3-2-11-16,-1 3-14 0,-8-1-19 0,-3-3-26 15,-2 2-36-15,-6-2-34 0,-1 0-43 16,-8-5-60-16,-4 1-552 0,-10-3 270 16,-7-4 179-16</inkml:trace>
  <inkml:trace contextRef="#ctx0" brushRef="#br0" timeOffset="5692.5302">8083 2628 119 0,'-2'-7'113'0,"-3"3"-10"0,3-1-4 15,2 5-6-15,-2-8-3 0,0 4-8 16,2 4-7-16,-4-6-11 0,4 6-2 15,0 0-8-15,0 0 7 0,0 0 7 0,2 29 14 16,0-8-1-16,2 9 1 0,0 12 4 16,4 12-4-16,0 28 1 0,0 7-4 0,4 4 1 15,2 25 7-15,2 8 1 0,1 6 8 16,1 4-7-16,0 10-1 0,2 0-4 16,-4 4-8-16,3-1-2 0,-4 6-1 15,-2 3-4-15,-1 6-5 0,2-2-10 0,-2 0-2 16,-2-4-7-16,-1-6-7 0,2-8-3 15,-3-6-3-15,1-11-1 0,-1-5-3 0,-4-26-3 16,0-5-3-16,2-7-1 0,-3-19-3 16,0-10-3-16,-1-11-2 0,0-4-7 15,-2-8-12-15,0-5-17 0,0-4-17 16,0-6-34-16,0-4-34 0,-2-3-33 0,0-7-28 16,-4-1-14-16,6-2-17 0,0 0-520 15,-18-22 245-15,9 8 161 0</inkml:trace>
  <inkml:trace contextRef="#ctx0" brushRef="#br0" timeOffset="6424.0278">5092 2966 83 0,'0'0'172'0,"-4"-3"-6"0,4 3-6 0,0 0-8 16,0 0-5-16,-13 0-8 0,13 0-12 16,0 0-12-16,-11 8-7 0,5 4-8 15,-2 1-8-15,-4 8-7 0,0 2-6 0,0 6-8 16,-5-2-7-16,2 4-5 0,0 2-6 15,-1-2-6-15,-2 1-3 0,4-2-5 16,-1 1-5-16,0-2-4 0,2-3 0 0,1-2-12 16,1-2-13-16,0-3-12 0,3-2-16 15,0-4-16-15,1 1-26 0,-2-3-21 16,3-3-32-16,0-2-26 0,0-3-447 0,-1-1 201 16,7-2 132-16</inkml:trace>
  <inkml:trace contextRef="#ctx0" brushRef="#br0" timeOffset="6759.016">4699 3061 44 0,'-3'-6'153'16,"1"0"-10"-16,2 1-18 0,0 5-12 15,0-6-13-15,0 6-6 0,0 0 1 0,0 0 9 16,21 19-8-16,-7-5-7 0,0 3-1 15,7 3-7-15,0 4-5 0,4 1-7 16,5 3-4-16,2 0-4 0,2 3-2 0,1-1-8 16,2 1-3-16,-3-1-1 0,2-1-9 15,-2 2-4-15,-3-3-1 0,1-1-5 16,0-1-2-16,-7-3-2 0,1-2 1 0,-4 0-5 16,0-2-1-16,-3-3-2 0,0-1-3 15,-6-4 0-15,-1 0-2 0,0 1 1 16,-2-3-4-16,0 1-8 0,-1-1 2 0,-3-3-10 15,1 2-18-15,-3-2-9 0,0-1-30 16,0-1-32-16,-2 0-30 0,1-1-38 16,-3-3-386-16,6 4 187 0,-6-4 124 0</inkml:trace>
  <inkml:trace contextRef="#ctx0" brushRef="#br0" timeOffset="11274.0268">6947 5686 54 0,'0'-5'146'0,"2"1"-2"0,-2 4-7 16,0-8 0-16,0 8-7 0,0-8-6 16,0 8-7-16,-5-7-9 0,3 3-13 15,2 4-8-15,-8-6-4 0,1 4-11 0,-1 1-5 16,1-1-8-16,7 2-10 0,-16 2-1 16,5 1-6-16,2 1-4 0,-3 4-5 0,-1 3 1 15,-2 3-7-15,0 1 0 0,3 2-4 16,-3 2-4-16,2 3-2 0,-1 5 0 15,0 2-7-15,2 2 3 0,4 1 1 16,3-2-3-16,3-1-1 0,0 3 1 0,4-1-1 16,5 3-2-16,1-2 0 0,4-1-1 15,4-1 0-15,0-1-2 0,6-4-2 0,1-4 3 16,5-1-2-16,1-3 3 0,3-3-5 16,4-5 1-16,2 0 2 0,2-4-1 15,3-3 1-15,-7-2-3 0,8-2 2 16,-1-2 0-16,1-3-1 0,-5-3 1 0,4 1-1 15,-5-3 2-15,-2-3 2 0,-2-1 6 16,-2-1 9-16,-3 0 9 0,-3-4 7 0,-3-1 6 16,-6-2 4-16,-2 0 0 0,-5-1 0 15,-4-1-2-15,-3-1-4 0,-3-2-4 16,-9-5-2-16,-3 1-7 0,-5-5 2 0,-6 2-3 16,-5 0-5-16,-3 1-2 0,-16-6-3 15,7 9-3-15,2 5-1 0,-3 7-1 16,-1 0-2-16,6 9-4 0,-2 0-11 15,0 5-8-15,4 5-15 0,-2 1-10 0,4 4-18 16,-4 2-20-16,5-1-24 0,3 5-26 16,2 0-25-16,3 1-25 0,2 0-21 0,6-1-426 15,3 1 211-15,1-1 140 0</inkml:trace>
  <inkml:trace contextRef="#ctx0" brushRef="#br0" timeOffset="13665.8892">5171 2952 114 0,'-2'-6'102'0,"0"4"2"15,2 2-9-15,-5-5 2 0,5 5-11 16,-5-6 2-16,5 6-4 0,-4-4-1 0,4 4-6 16,0 0-10-16,-6-3-4 0,6 3-4 15,0 0-5-15,-6-3-14 0,6 3 6 16,0 0-4-16,-10 6-7 0,3 3-7 16,-2 1 4-16,-1 5-2 0,-1 4-4 0,-3 1-1 15,-4 9-4-15,0 1-2 0,-4 8-2 16,1 1-4-16,-4 2 1 0,2-1 1 15,-1 2-1-15,1-4-2 0,0 4-1 0,2-1 2 16,-1-2-1-16,-1-1 1 0,-2 1-7 16,4-2 7-16,-1-1-3 0,6-7-1 15,-2 0 1-15,4-1-3 0,-3-3 1 0,4-2 0 16,0-5 3-16,3 1-3 0,0-1 0 16,0-2-4-16,2-1-3 0,2-3 5 15,0-3-1-15,-1 2-3 0,3-3 2 0,0-1 0 16,-1 1-1-16,3-2 0 0,-2-2 1 15,2 1-2-15,2-5-1 0,-2 4-2 0,2-4 3 16,0 0-10-16,0 0 2 0,0 0 13 16,8-21-4-16,-1 8-1 0,-1-1 1 15,1 0-4-15,3-5 5 0,-2-2-4 16,2-4 2-16,4-4-2 0,-2-2 2 0,1-1 0 16,2-1 2-16,-2 4-6 0,-1-7 5 15,4 4-9-15,-2 2 2 0,-2-1 7 0,4 3-3 16,-2-1 0-16,-1 1 0 0,2 2 0 15,0 1 1-15,-3 1 1 0,1 3-3 16,-2 0 1-16,-1 5-2 0,1-4 0 16,-3 7 2-16,-2-2 2 0,3 3 1 0,-2 1-1 15,-1-1 1-15,-2 4 1 0,0 0 0 16,0-1-1-16,0 3-3 0,-2 2 4 16,3-2 1-16,-2 1-7 0,-1-1 8 0,-2 6-2 15,2-7-5-15,0 6 2 0,-2 1 2 16,2-6-2-16,-2 6-5 0,2-5 5 15,-2 5 1-15,0 0 1 0,0 0-2 0,0 0-4 16,0 0-5-16,0 0-11 0,0 0-9 16,0 0-3-16,0 0-26 0,-10 12-26 15,4-6-10-15,2 3-17 0,0 1-23 16,0-1-301-16,0 6 148 0,-2-5 97 0</inkml:trace>
  <inkml:trace contextRef="#ctx0" brushRef="#br0" timeOffset="14291.5445">4428 2946 16 0,'-2'-5'117'0,"0"-1"-7"0,0 0-3 15,0 0-8-15,-1 2-10 0,0-2 2 0,3 0-4 16,-2 0-2-16,0 0-6 0,2 6-1 15,-2-9-8-15,0 3-7 0,0 0 11 16,2 1-4-16,0-1 2 0,-2 0-5 16,2 1-5-16,0-1 0 0,0 6-5 0,-2-9-2 15,2 4-4-15,0 5-3 0,-4-5-6 16,4 5-6-16,-2-4 1 0,2 4-6 16,0 0-5-16,0 0-3 0,0 0 0 15,0 0-2-15,16 14-4 0,-4-5 3 0,4 6-2 16,1 4-6-16,6 5 3 0,5 5 0 15,1 4-1-15,3 1-1 0,2 0 2 0,9 12-5 16,-1-3-2-16,-9-6 3 0,-1-2-2 16,-4-3 1-16,-1 2-3 0,1-1 2 15,0-4-1-15,-7 0-2 0,0-2 1 16,0 0-2-16,-2-1 1 0,0-1-3 0,-2-2 2 16,2-1-1-16,-6-3-1 0,1 1 1 15,0-2-1-15,-2-4 0 0,-4 1-3 0,3-5 3 16,-2 2 0-16,-3-1-1 0,0-1 2 15,1-3-8-15,-1 1 2 0,0-1 0 16,-2-3-2-16,0 2-6 0,-1-1-9 16,1 0-14-16,-4-5-12 0,5 5-20 0,-5-5-18 15,0 0-33-15,0 0-19 0,0 0-21 16,0 0-370-16,0 0 179 0,2-15 118 16</inkml:trace>
  <inkml:trace contextRef="#ctx0" brushRef="#br0" timeOffset="15146.7343">5026 2948 29 0,'0'0'65'0,"0"0"-4"0,0 0-2 15,0 0-3-15,0 0 0 0,-8 16-2 16,0 2 1-16,-5 2-3 0,-2 9-1 16,-4 9 2-16,-3 1-3 0,-6 19-8 0,-5-1 2 15,1 0-2-15,1 1-10 0,-1-5-4 16,7-6 4-16,4-7-7 0,-1 0 7 15,4-1-12-15,-4-4 12 0,7-2-7 0,1-5-4 16,-2 1-2-16,6-6-6 0,0-1 1 16,-1-4 12-16,3 0-6 0,1-4-12 15,1-2 1-15,0 0 0 0,1-4 1 0,3-1-6 16,-2-4-8-16,2 1 8 0,2-4-6 16,0 0-5-16,0 0-1 0,10-14 2 15,-1 1-5-15,-1 1-4 0,3-6 3 16,2-2 4-16,1-5-7 0,6-1 0 15,1-8 1-15,2-4-1 0,2 0 1 0,1-2 1 16,10-12 7-16,-9 9-2 0,-1 5-1 16,-1 2 4-16,0 1 1 0,-1 1-1 0,-5 7 3 15,-3 0 5-15,2 3 5 0,-4 5 7 16,-3 1 2-16,0 2 3 0,-3 0 9 16,1 4 2-16,-1 2-4 0,-2-1 2 15,0 4 1-15,0 1-8 0,-2 0-7 0,-2 0 9 16,0 3-2-16,-2 3-7 0,0 0 0 15,0 0-5-15,0 0-8 0,0 0-10 0,-12 21-10 16,6-12-14-16,0 0-12 0,0 1-13 16,-5 0-13-16,3 2-19 0,-5 0-241 15,0-2 112-15,1 2 74 0</inkml:trace>
  <inkml:trace contextRef="#ctx0" brushRef="#br0" timeOffset="15523.0113">4446 2908 85 0,'0'-4'101'15,"0"4"-19"-15,-2-8-4 0,2 8-8 0,0 0-9 16,0 0-8-16,0 0-7 0,0 0-2 16,20 24-4-16,-8-6 1 0,5 7-9 15,3 1 2-15,2 10-3 0,4 0-2 16,1 2-3-16,11 11-4 0,0 1-6 0,1 2 4 16,3-6 1-16,0 2-4 0,-1-3-3 15,-5-7 0-15,-5-6-5 0,1 1 2 16,0 1-1-16,-3-1 1 0,1 0-3 15,-4-2-6-15,-6-6 4 0,2 1 1 16,-5-1 1-16,-5-6-7 0,2 2-4 0,-4 0-18 16,-4-5-10-16,-2 0-23 0,-2 1-26 0,-4-5-213 15,0-1 99-15,0-1 66 0</inkml:trace>
  <inkml:trace contextRef="#ctx0" brushRef="#br0" timeOffset="19319.4086">15898 2636 10 0,'-2'-5'98'0,"2"5"-3"0,-3-6-9 16,3 6-2-16,0 0-2 0,0 0 5 0,-8 13 9 15,8 4-5-15,-2 4 1 0,-2 10 0 16,-1 8-4-16,1 15-4 0,-2 24-2 0,0 4-7 16,2 7-4-16,-1 1-6 0,-2 9 0 15,1 2-1-15,2 23-6 0,-4-2-6 16,0 0 1-16,1-20-1 0,0-2-9 15,3 0-2-15,0-8-5 0,0-7-1 0,2 0-4 16,0-18-3-16,2-14-4 0,-3-2-2 16,3-5 0-16,-2-6-3 0,2-2-4 0,-2-6-2 15,2-2-3-15,-2-5-6 0,2-3-9 16,0-1-8-16,-2-4-17 0,2-4-23 16,0-1-26-16,0-5-35 0,-2-4-27 15,2-3-414-15,0 0 189 0,0 0 124 0</inkml:trace>
  <inkml:trace contextRef="#ctx0" brushRef="#br0" timeOffset="20079.4169">15976 2546 59 0,'-4'-5'96'0,"-1"-1"-9"0,-1 0-7 15,2 3 4-15,-2-3 2 0,2 2-6 16,-2 1-7-16,-2 0 0 0,8 3-6 16,-8-6-2-16,8 6-4 0,-8-3 1 0,4 1-13 15,4 2-6-15,0 0-2 0,0 0-5 16,0 0-3-16,0 0 1 0,0 0 3 15,24 0 5-15,-4 2 2 0,5-2 4 0,11-2 3 16,11 2 3-16,11-3 2 0,7 2 4 16,26-3-4-16,4 1-1 0,7-2-1 15,3 4-1-15,3-4-3 0,0 4-2 0,-2 1-5 16,-4-2-5-16,-5 1 0 0,-2 1-4 16,-4 0-3-16,-14 0-4 0,-14 1 0 15,1-1-6-15,-5 2-6 0,-11-1 3 0,-1 2-1 16,-1-1-1-16,-9-1-2 0,3 2-4 15,-8 0 3-15,1-1-1 0,-5 2-3 16,2 0 2-16,-3-1-1 0,-1 3 1 0,-4 2-1 16,2 2-1-16,-3 3 2 0,3 6-1 15,-1 4 1-15,-4 6 4 0,4 9-4 16,-2 5 0-16,5 23-1 0,-1 2 1 0,-1 8-1 16,-8 2 1-16,1 6-2 0,-2 4 0 15,-2 1 0-15,-3 5 3 0,-4 1-5 16,-1 3 2-16,0 0 0 0,-7 0-2 15,-1 0-1-15,-2-3 0 0,1-5-1 0,-2-6 0 16,2-4 2-16,-2-15-3 0,0-12 3 16,-1-2-5-16,0-4-1 0,1-5-6 0,0-7-6 15,-1 1-8-15,-1-3 2 0,2-6-10 16,2-2-19-16,-3-2-7 0,2-5-11 16,3-1-22-16,2 0-19 0,-4-1-18 15,0-3-18-15,0-3-20 0,-2-1-424 0,-2-3 199 16,-8-1 132-16</inkml:trace>
  <inkml:trace contextRef="#ctx0" brushRef="#br0" timeOffset="20490.9404">15852 4822 126 0,'0'0'137'0,"0"0"-7"0,0 0 2 0,0 0-1 15,29-5-2-15,-8 2-1 0,8-1-3 16,14 0 3-16,12 1-4 0,6-2-5 0,30-2-5 15,5 2-9-15,5 3-1 0,7 2 1 16,4-3-8-16,7 3-6 0,22 3-8 0,2-2-5 16,-3 0-6-16,-3 2-6 0,-21-1-6 15,1 2-6-15,-5-2-5 0,0 2-5 16,-8-2-4-16,-5 1-5 0,-6 1-4 16,-20-4-5-16,-14 1-1 0,-11-1-3 0,-1 3-4 15,-13-1-4-15,-3-2-2 0,-5 0-13 16,-2 0-24-16,-8-2-22 0,-1-1-42 0,-2 1-41 15,-7-4-32 1,-2 0-28-16,-4-2-528 0,-2 0 244 0,-2-1 161 0</inkml:trace>
  <inkml:trace contextRef="#ctx0" brushRef="#br0" timeOffset="21080.1217">16118 3452 30 0,'-7'-2'104'0,"7"2"-4"0,-10-2-6 15,10 2 3-15,-8-2-1 0,8 2-9 0,0 0-8 16,-15 0-6-16,8 2-9 0,7-2-3 15,-17 4-4-15,7-3-9 0,2 1 3 0,-2 0-3 16,2 0-4-16,2 0-6 0,6-2-3 16,-8 4-7-16,8-4 5 0,0 0-6 15,0 0 8-15,20 6 1 0,2-9-2 16,12 3 7-16,11-1 4 0,11-5 1 0,31 2 5 16,10-1 5-16,12 1 4 0,28-2-4 15,5 2-1-15,4 4 5 0,0 0 2 0,2 0 1 16,0 2 0-16,-6 4-7 0,-4-2-6 15,-28-1-5-15,-2 5 0 0,-11-4-6 16,-8 2-6-16,-22-1-2 0,-9-1-3 16,-13-2-2-16,-3 2-4 0,-9-1-2 0,-1 0-1 15,-8-2-8-15,-1 1 0 0,-2-2-11 16,-4 3-8-16,-2-2-15 0,-4 1-22 0,-3-2-32 16,-2 1-30-16,-6-1-22 15,0 0-26-15,0 0-34 0,-23 11-410 0,6-10 204 16,-7 1 134-16</inkml:trace>
  <inkml:trace contextRef="#ctx0" brushRef="#br0" timeOffset="21516.1023">15531 4038 3 0,'0'0'152'0,"-6"2"2"0,6-2 3 0,0 0 2 15,28 6-5-15,-9 0-6 0,11-2-11 16,10 3-10-16,13 1-9 0,8-2-12 0,27 5-6 15,9-4-2-15,4 1-5 0,8 0-3 16,25-1-6-16,13-1-5 0,2 2-6 16,6-5-4-16,4 1-5 0,-2-1-4 15,3 1 1-15,-1 1-5 0,-3-2-5 0,-5 2-1 16,-9-2-7-16,-26 1-6 0,-4 1-2 16,-6-3-4-16,-6 3-5 0,-5-1-2 0,-10 0-1 15,-17 1-5-15,-16-4-1 0,-9 2-3 16,-8-2-6-16,-5 1-3 0,-4 1-7 15,-6-3-12-15,0 0-14 0,-10 0-23 16,-3-3-33-16,-7 3-32 0,0 0-27 0,-7-9-29 16,-7 4-29-16,-6-3-450 0,-2-2 221 15,-13-3 147-15</inkml:trace>
  <inkml:trace contextRef="#ctx0" brushRef="#br0" timeOffset="22008.031">16858 2726 90 0,'0'-12'129'0,"0"2"-7"0,0 1-7 0,2-3-6 16,-2 5 2-16,0 0-7 0,0-3-2 16,3 4-4-16,-3 1-8 0,0-1-12 15,0 6-6-15,0-6-6 0,0 6-9 0,0 0 5 16,-3 33 10-16,6-7 5 0,-1 14 1 15,1 12-3-15,-1 9-3 0,0 29-9 16,2 3 1-16,0 5-7 0,0 7 3 0,0 24-1 16,1-3-6-16,-1 2-3 0,0 0-4 15,-2-21-4-15,0-2-4 0,5-5-4 16,-3-3-7-16,2-9 4 0,1-4-6 0,-1-6-2 16,0-15-1-16,-2-13-4 0,0-8-1 15,0-4-5-15,2-3-3 0,-4-6-2 16,2-2-8-16,0-4-6 0,0-4-7 15,-2-2-14-15,4-5-20 0,-1-5-29 0,-1-1-26 16,2-6-24-16,-6 0-22 0,0 0-33 16,15-13-430-16,-10-1 208 0,-3-5 137 15</inkml:trace>
  <inkml:trace contextRef="#ctx0" brushRef="#br0" timeOffset="22410.8392">17472 2770 142 0,'-2'-7'147'0,"2"2"-16"0,0 5-11 15,0 0-7-15,0 0 13 0,0 0 0 16,6 19 3-16,-1 0-5 0,2 12 1 16,1 9-3-16,0 13-2 0,5 27-7 0,-3 8-6 15,1 6-3-15,2 25-2 0,-5 3-19 16,0 0-6-16,0 1-5 0,-2-20 0 16,-2 21-6-16,0-23-6 0,-2-2-6 15,4-5-3-15,-1-3-6 0,-5-4-3 0,4-1-6 16,-2-4-3-16,0-16-2 0,-2-14-3 15,0-6-7-15,0-4-3 0,0-7-9 0,0-5-5 16,0-1-13-16,0-7-13 0,0-1-16 16,-2-3-27-16,2-7-30 0,-2-1-36 15,0-7-26-15,-3-3-26 0,5 0-516 16,-16-13 238-16,2-4 157 0</inkml:trace>
  <inkml:trace contextRef="#ctx0" brushRef="#br0" timeOffset="22892.7535">16596 2977 69 0,'0'-4'181'0,"0"4"-11"0,0-7-12 16,0 7-8-16,0 0-12 0,0 0-9 15,0 0-6-15,-13 11-10 0,5-1-5 0,-2 5-6 16,-4 2-12-16,0 2-6 0,-1 0-7 16,-2 2-9-16,2-3-4 0,1 5-10 15,-2-4-5-15,4 0-7 0,-2 0 2 16,0-3-8-16,4-2-6 0,-1-1-9 0,3-1-14 15,-3-3-13-15,5 1-25 0,-3-3-17 16,1-1-24-16,2-2-25 0,-4-2-17 0,2-2-17 16,8 0-12-16,-14-4-356 0,8-2 170 15,-1-1 112-15</inkml:trace>
  <inkml:trace contextRef="#ctx0" brushRef="#br0" timeOffset="23193.4146">16291 2976 97 0,'5'-7'120'16,"-3"-2"0"-16,2 3 5 0,-2 0-5 0,0 2-8 16,3-1-5-16,-3 1-10 0,-2 4-8 15,6-6-1-15,-6 6 8 0,0 0 15 0,22 10-8 16,-10-3-7-16,2 5 0 0,2 3 1 16,0 1-9-16,7 5-6 0,-1 1-1 15,1 1-7-15,3 2-6 0,1 3-4 16,0 3-3-16,1 0-7 0,-3 1-4 0,3-2-4 15,-2 1-8-15,-6-5-3 0,2 1-1 16,-1 2-3-16,1-4-15 0,-6 0-3 16,1-1-4-16,-2-3 2 0,-3 0 0 0,-1-2-6 15,-1 0-3-15,-1-4-17 0,-2-2-17 16,1 2-15-16,-2 0-29 0,-2-2-28 16,-2 1-28-16,2-2-23 0,-4 1-34 0,3-5-422 15,-1 0 207-15,-2 1 138 0</inkml:trace>
  <inkml:trace contextRef="#ctx0" brushRef="#br0" timeOffset="24245.4468">17066 5075 95 0,'2'-6'140'0,"0"0"-6"0,0 2-9 16,-2 4-1-16,2-7-6 0,0 3-6 0,1 0 3 16,-3 4-6-16,0 0 0 0,2-8-3 15,-2 8-6-15,0 0-3 0,0 0 10 16,0 0 7-16,0 23 2 0,0-5-3 0,-2 3 0 16,2 9 4-16,0 9-4 0,0 5 0 15,-5 8-2-15,3 5-8 0,0 2-3 16,-2 22-13-16,0-3 0 0,-2 0-5 0,2-12-7 15,-3 12-9-15,2-10-4 0,-1-10-7 16,0 16-2-16,-2 1-7 0,-1-13-4 0,3-10-3 16,-3-1-5-16,1-3-3 0,1-8-10 15,3-2 2-15,-4-1 2 0,4-8-5 16,0-2-4-16,0-2-6 0,-2-3-2 16,2-4-5-16,2 0-5 0,0-3-11 0,2-2-6 15,-2-1-13-15,0-3-13 0,0 0-19 16,2-3-24-16,-2 0-17 0,2 0-27 15,0-6-23-15,-2 3-20 0,2-3-28 0,0 0-23 16,0 0-567-16,0 0 270 0,0 0 178 16</inkml:trace>
  <inkml:trace contextRef="#ctx0" brushRef="#br0" timeOffset="25549.0384">14616 6563 80 0,'0'0'113'15,"0"0"-6"-15,-12-3-10 0,12 3-2 16,0 0-11-16,0 0 2 0,0 0 6 0,0 0 15 15,0 0 0-15,41 3 4 0,-16-2-1 16,9-1-3-16,11 0-1 0,14 0 0 16,6 0-2-16,35 2-6 0,6 0-4 0,8 0-5 15,30 1-9-15,10 0-6 0,5-1-8 16,4 1 0-16,6 1 13 0,5 2 5 16,11 1-1-16,5-1-5 0,2 0-7 0,3 0-9 15,4-3-8-15,-2 3-7 0,-9-2-2 16,-4 2-5-16,-10-2-3 0,-9 1-8 15,-11 1 1-15,-12 0-6 0,-36-3-2 0,-6-2 1 16,-24 0 0-16,-15-1-6 0,-14 2-4 16,-3-2 0-16,-10 0-1 0,-2 0 1 0,-3 0-1 15,-5 0-3-15,-3-2-1 0,0 2 1 16,-4 0 1-16,-2-1-6 0,-2 1 2 16,-3-1 1-16,0 1-4 0,-2-3 4 15,-2 1-3-15,-6 2 0 0,8-4 1 0,-8 4-1 16,2-3 2-16,-2 3-4 0,0 0 0 15,0 0 3-15,0 0-3 0,2-6 1 0,-2 6-1 16,0 0-1-16,0 0 0 0,2 13 1 16,-2-1 4-16,0 4 0 0,-2 9 9 15,2 7 14-15,0 11-2 0,-2 11 2 16,-2 28-2-16,-2 4-1 0,-6 7-1 0,2 2 10 16,-4 26-10-16,-4 4 6 0,4 4-3 15,-5-2-7-15,-1 1 1 0,4-4-2 0,-1-4-4 16,2-6-4-16,0-20-5 0,3-7-6 15,0-4-6-15,0-5-8 0,2-3-12 16,-1-21-15-16,0-5-12 0,1-11-11 16,-1-6-14-16,-1 1-15 0,-4-7-12 0,4-5-14 15,-4-3-10-15,0-5-16 0,2-3-17 16,-6-7-19-16,1-3-22 0,-4-6-546 0,-11-7 254 16,-10-8 168-16</inkml:trace>
  <inkml:trace contextRef="#ctx0" brushRef="#br0" timeOffset="26262.434">16721 5839 47 0,'2'-10'178'16,"-2"3"-7"-16,2-1 1 0,2 0-11 16,0 2-6-16,4 3-4 0,0 3-4 15,-8 0-5-15,30 6-13 0,-10 1-7 0,4 5-13 16,7 5-8-16,8 4-8 0,1 1-8 16,17 13-10-16,-2-1-6 0,2 1-6 0,-4 2-8 15,-9-6-3-15,-5-7-6 0,-1 5-6 16,-7-4-7-16,-1-6-11 0,-4 0-22 15,-8-4-13-15,2-3-22 0,-1 1-18 0,-5-6-31 16,0-1-21-16,-2 0-36 0,-4-1-30 16,0-5-447-16,2 0 210 0,-2-5 139 15</inkml:trace>
  <inkml:trace contextRef="#ctx0" brushRef="#br0" timeOffset="26458.4898">17714 5724 129 0,'2'-4'155'0,"-2"4"-8"16,0 0 3-16,0 0 2 0,-21 21-11 0,4-3-9 15,-7 7-11-15,-5 7-9 0,-17 12-15 16,-3 3-7-16,-2 0-11 0,0 2-9 0,-2-4-15 16,5-1-25-16,-3-2-30 0,11-9-43 15,3-2-32-15,1-4-40 0,0-2-371 16,3-2 166-16,-1-8 108 0</inkml:trace>
  <inkml:trace contextRef="#ctx0" brushRef="#br0" timeOffset="27281.2824">14882 6444 55 0,'-5'-2'150'0,"5"2"4"16,0 0 7-16,0 0-1 0,-2 17 2 15,2-7-5-15,0 5-2 0,5 4-4 0,-3 8-6 16,4 9-3-16,-1 2-3 0,1 12-6 16,-2 3-9-16,2 6-8 0,-2 22-12 15,-2 0-5-15,0 2-17 0,-4 3-1 0,0 6-8 16,0-4-6-16,-4 1-6 0,-2-1-10 16,-1 1-1-16,-2-1-7 0,-1 0-3 15,-3-3-4-15,-2-3-2 0,2-1-5 0,-3-7-3 16,-2-2-3-16,1-5-3 0,4-12-1 15,2-9-4-15,1-1-5 0,0-1-6 16,2-7-2-16,2-3-9 0,2 0-2 0,0-8-8 16,1 1-1-16,1 0 4 0,2-6 2 15,0-2-2-15,2 0 3 0,0-2 2 0,0-2-1 16,0-1 3-16,2-3 0 0,2 0-2 16,1 3 3-16,1-4 1 0,4-3 1 15,1 1 0-15,6-1 1 0,6 1 2 16,5-2-1-16,4-2 1 0,12-1 1 0,7-3-1 15,14 0 2-15,33-2 0 0,7 2 0 16,12-5 0-16,31 1 2 0,9 0-2 0,1 2-1 16,10-2 2-16,-1 1-3 0,3 3 5 15,0 0 0-15,2 0 1 0,-5-1 1 16,-6 2-1-16,-4 2 1 0,-7 0-6 16,-8 0 6-16,-30-1-2 0,-6 0 2 0,-9 0-1 15,-18-2-2-15,-18 0 1 0,-11 0 0 16,-3-2 0-16,-3 2 0 0,-9-4-3 0,-6 1-2 15,-6-2-11-15,-3 0-1 0,-6-1-10 16,-1-3-23-16,-4 3-11 0,-3-3-24 16,-4 0-19-16,-4 2-21 0,0-2-22 0,-4 0-21 15,-5 1-19-15,-2-3-510 0,-5-2 235 16,-4 4 156-16</inkml:trace>
  <inkml:trace contextRef="#ctx0" brushRef="#br0" timeOffset="27817.04">15058 7313 51 0,'-16'2'86'0,"6"0"-1"15,4 0 4-15,6 1 11 0,0-3 5 0,0 0-1 16,23 2 2-16,-2-2-5 0,6-2 6 16,18 1-5-16,4-3 1 0,14 0-1 15,37-2-6-15,6 1 2 0,36-1-9 0,3 0-6 16,12 4-6-16,4-1 4 0,10 3 6 16,7 3-3-16,4-1-1 0,5 2-5 0,1 4-9 15,0-1-8-15,-6 3-4 0,-8-1-7 16,-11 3-4-16,-15-1-2 0,-9 1-7 15,-32-1-5-15,-10 0-1 0,-8-4-6 16,-21 1 1-16,-17 0-3 0,-9-5-4 16,-11 3-1-16,-3 1-11 0,-7-3-7 0,-6-1-13 15,-7 2-10-15,-3-3-18 0,-5 2-20 16,0-4-30-16,-13 7-23 0,-4-6-19 0,-6 2-20 16,-9-3-10-16,-13 1-5 0,-5-1-404 15,-13 0 194-15,-6 2 129 0</inkml:trace>
  <inkml:trace contextRef="#ctx0" brushRef="#br0" timeOffset="28263.975">14600 7959 27 0,'10'5'169'16,"8"1"3"-16,3-2-1 0,7 2 0 15,10-1-4-15,6-1-5 0,13 0-6 0,9 2-4 16,27 1-8-16,9-2-8 0,7 2-7 15,34 0-5-15,7-1-8 0,5 1-7 16,3-2-8-16,5-1-5 0,2 0-6 16,4 1-6-16,2-5-5 0,1 4-8 0,-5-3 3 15,1 4 2-15,-3-3-7 0,-2-1-6 16,-4 2-5-16,-5-3-5 0,-8 2 9 0,-30-2-4 16,-5 1-5-16,-6-1-4 0,-8 0-11 15,-20-1-7-15,-16 1-8 0,-12-2-10 0,-4-1-6 16,-12 3-12-16,-1-3-14 15,-6-2-16-15,-8 1-24 0,-5-2-29 0,-4 2-30 16,-5-5-31-16,-4 2-26 0,-4 0-26 16,-7-6-25-16,-10 1-549 0,-5-2 263 0,-5-3 175 15</inkml:trace>
  <inkml:trace contextRef="#ctx0" brushRef="#br0" timeOffset="28727.2947">16022 6628 29 0,'-2'-14'113'0,"-2"4"-12"16,2-2-1-16,-2 4 0 0,2-3 6 15,-2 4-8-15,2 0 1 0,0 1-10 16,-3 0 2-16,5 2 0 0,0 4 4 0,0 0 6 16,0 0 0-16,-6 23 2 0,6-4 6 15,0 7-3-15,0 7-2 0,2 9-5 16,0 14-1-16,0 5-6 0,-2 26-7 0,0 1-6 15,-2 3-7-15,0 6-5 0,-2 3-7 16,-3-2-5-16,-1 4-8 0,-3 15-2 16,1-19-6-16,-4-5-4 0,4 2-3 15,-2-7-4-15,3-4 1 0,-1-6-6 0,1-15-2 16,3-10-4-16,-1-3-12 0,1-7-3 16,4-3-13-16,-2-4-14 0,0-5-14 0,2-6-18 15,0 0-19-15,0-6-22 0,4-2-22 16,-2-4-14-16,2-4-15 0,0 1-20 15,2-4-473-15,2-4 218 0,0 2 144 16</inkml:trace>
  <inkml:trace contextRef="#ctx0" brushRef="#br0" timeOffset="29247.2464">17737 6622 90 0,'2'-8'154'0,"0"0"-2"16,0 2-5-16,0 0-6 0,0 1-8 16,-2 1-3-16,0 4-7 0,5-6-5 0,-5 6 4 15,0 0 1-15,2 18 5 0,1-1-5 16,-6 10 2-16,1 11 0 0,0 7-1 0,-3 13-12 16,-5 23 2-16,-3 5-6 0,1 3-6 15,-3 3-7-15,4 3-7 0,-1 2-8 16,0 0-10-16,2 1-4 0,0-4-3 15,-1 4-8-15,3-3-5 0,-3 0-2 0,3-6-6 16,-3-3-1-16,1-3-4 0,-2-3-13 16,2-4 8-16,-4-6-5 0,3-9-1 15,0-8-3-15,-1-4-2 0,-1-2-3 0,1-3 1 16,0-6-4-16,2-1-4 0,2-5-1 16,0-6-4-16,-2-1-4 0,4-4-14 0,2-2-11 15,0-3-12-15,0 1-14 0,-3-4-14 16,5 0-16-16,-2-3-20 0,2-1-17 15,-4-1-30-15,3-3-24 0,-1 0-32 16,-2-2-26-16,-3-1-534 0,-1 0 259 0,2 0 171 16</inkml:trace>
  <inkml:trace contextRef="#ctx0" brushRef="#br0" timeOffset="29823.7746">16711 8359 57 0,'-5'-12'127'15,"3"3"1"-15,-2 2 4 0,2-3-2 16,-2 2-3-16,2 2-5 0,-5 3-9 0,3-1-5 16,-1 1-10-16,5 3-4 0,-14 2-2 15,14-2 2-15,-12 7-6 0,4 0-5 0,2 5-8 16,0-3-4-16,2 4-6 0,0 1-5 15,4-1-6-15,-2 1-4 0,4 1-8 0,2 0-3 16,2-1-1-16,0 3-5 16,4-4-4-16,0 0 0 0,2 0-5 0,3 0 0 15,4-2-4-15,2-2-3 0,-1-2-1 16,0-1-4-16,2-2 4 0,1-4-4 0,1 0-3 16,-2-2 1-16,4-3-3 0,-1-1 1 15,-1-4 0-15,-2 1 0 0,-2-3 0 16,-1 0 7-16,-4-4-1 0,-2-3 1 0,-3 0 2 15,-4-2 4-15,-2 2-2 0,-4-1 3 16,-4 1-1-16,-2 2-3 0,-4-2 2 16,-5 3-4-16,-4 1-4 0,-2 2 1 0,-3 1-1 15,1 4-1-15,-5-3-7 0,1 4-12 16,0 1-16-16,-1 0-15 0,3 1-16 0,-1 2-22 16,2 0-22-16,2 2-32 0,-2-2-37 15,-1-2-521-15,-3 1 234 0,3-2 155 16</inkml:trace>
  <inkml:trace contextRef="#ctx0" brushRef="#br0" timeOffset="30368.4798">15671 6700 14 0,'0'0'198'15,"0"0"-6"-15,0 0-6 0,0 0-9 16,-27 15-11-16,15-3-12 0,-4 4-7 0,0 5-7 16,-4 1-11-16,-1 3-13 0,0 2-11 15,-4 7-11-15,3-9-11 0,-1 5-9 16,2-4-5-16,-2 0-8 0,1 1-8 0,1-2-4 16,2-2-12-16,0-2-13 0,3-4-11 15,0-2-17-15,4-3-21 0,1-1-25 16,-2-3-25-16,5-1-20 0,-1-1-24 0,1-6-20 15,2 0-5-15,6 0-14 0,-10-6-343 16,4 1 170-16,4-5 113 0</inkml:trace>
  <inkml:trace contextRef="#ctx0" brushRef="#br0" timeOffset="30600.0585">15208 6903 69 0,'0'-21'34'0,"2"5"5"16,0 0 17-16,2 2 5 0,0 1 11 0,0 3 9 15,3 0 17-15,0-1 9 0,-1 4 1 16,2 0 4-16,1 2 13 0,1 2 0 15,1 3 2-15,2 2 0 0,1 4-4 16,2 2-5-16,0 4-5 0,3 6-4 0,2 1-8 16,2 5-9-16,1-2-9 0,4 8-7 15,-1 1-8-15,1-1-5 0,1 1-8 0,-4 0-7 16,-1-6-4-16,-1 1-4 0,1-4-4 16,-2 1-6-16,-2-2-12 0,-1-6-19 15,-3 1-15-15,-2-7-34 0,0 0-25 0,-1 0-40 16,0-5-44-16,-3-1-43 0,1-6-458 15,-3-1 224-15,-2-6 149 0</inkml:trace>
  <inkml:trace contextRef="#ctx0" brushRef="#br0" timeOffset="32079.4937">18512 1261 88 0,'0'-4'137'0,"0"4"8"16,2-8-6-16,-2 8 0 0,2-5-8 15,-2 5-11-15,0-6-10 0,0 6-11 0,0 0-7 16,0 0-8-16,0 0-9 0,0 0-5 16,-4 15-3-16,-2-1-2 0,2 2-4 15,-3 8-7-15,0 2-2 0,1 1-6 0,-2 7-7 16,0-1-2-16,-4-2-5 0,4 5-1 16,0-4-2-16,-1-4-5 0,3-1-1 15,2-5-4-15,-2 0-1 0,1-3-2 0,1-4-3 16,-1 0-4-16,3-6 4 0,0-1-3 15,2-3-1-15,0-5 5 0,0 0-5 16,0 0-4-16,0 0 4 0,-4-25-1 0,4 13-5 16,2-3 0-16,0-4 4 0,0 0-1 15,-2 0-4-15,5-1 3 0,-3 1-2 0,0 3 0 16,0 0-1-16,-2 2 0 16,2 3-2-16,1 0-2 0,-3 2 4 0,2 5 0 15,0 1-2-15,-2 3-2 0,0 0 3 16,12 12-2-16,-7-2 0 0,1 3 1 15,0-1-1-15,2 3-2 0,-1-2 2 0,4 0-3 16,-3-1 5-16,2-1-4 0,4-1 3 0,-4-1-2 16,0-3 1-16,3-4 1 0,0-2 0 15,2-4 7-15,-3-2-3 0,6-5 0 16,-2-4 3-16,1-3 2 0,0-4 2 16,-2 1 1-16,2-2 1 0,0-4 1 0,0 0 2 15,-2 1-2-15,0 5 1 0,-5 0 0 16,0 5-2-16,-1-1-1 0,0 4-4 15,-3 0 3-15,0 6-5 0,-2 1 0 0,0 4 0 16,-4 2 2-16,0 0-4 0,5 21 1 16,-8-2-2-16,1 7-2 0,-2 3-5 15,2-1-8-15,-2 3-3 0,2-1-7 0,-2 2-10 16,2-2-11-16,-2-2-17 0,4-1-29 16,-2-6-19-16,2-1-12 0,0-2-12 15,2-5-12-15,4-3-8 0,0-3-343 0,2-3 169 16,6-1 111-16</inkml:trace>
  <inkml:trace contextRef="#ctx0" brushRef="#br0" timeOffset="32398.1234">19033 1615 447 0,'17'-13'1'0,"-3"2"15"16,-3 1 17-16,-2 2 12 0,-3 2 3 15,-2 1 5-15,0 1 5 0,0 0-4 16,-2 1-6-16,-2 3-7 0,2-5-2 0,-2 5-7 16,0 0 0-16,0 0-6 0,-14 21-5 15,8-7 0-15,0 1 1 0,-4 2-3 16,6 3 6-16,-2-4-12 0,2 4 5 15,2-4-7-15,0 1 1 0,0-3 1 0,2 0-9 16,0-3 4-16,2-1 2 0,0-3-5 16,2-1 4-16,2-4 0 0,0-2-2 0,-6 0-1 15,16-6 3-15,-6 0-2 0,-2-2-2 16,1 1 0-16,0 0 1 0,-1-1-3 16,0 3 2-16,-1-4-3 0,-1 6 9 15,0-2-8-15,-2 2 2 0,3-1-3 0,-7 4-4 16,9 0 2-16,-9 0 2 0,8 7-2 15,-2-1 5-15,-2 0-7 0,2 1 4 16,2 2-18-16,-4-1-12 0,2-1-17 0,0-1-22 16,0 0-19-16,1-3-12 0,-1-1-220 15,0 0 108-15,-6-2 71 0</inkml:trace>
  <inkml:trace contextRef="#ctx0" brushRef="#br0" timeOffset="32699.2249">19365 1682 31 0,'8'-8'52'0,"-2"1"-3"0,1 1-1 0,2 0-2 15,-1 2 0-15,0 1-5 16,1-1 2-16,2 4-6 0,-3 0-3 0,-8 0 0 16,17 5-6-16,-9-1 2 0,1 2-3 0,-2-1-4 15,1 0 2-15,-2 0 1 0,-2-2-5 16,2 3-2-16,-2-1 6 0,1-4 1 0,0 4-2 16,-5-5 4-16,10 2 5 0,-10-2-1 15,8 0 5-15,-8 0-4 0,0 0-1 16,13-5-3-16,-9-1 1 0,2 3 6 15,-1-2 1-15,1 2-2 0,-1-1 3 16,-1 1-1-16,-4 3-5 0,6-3-9 0,-6 3 7 16,6-1-2-16,-6 1-2 0,0 0-2 15,10 8-8-15,-4 1 1 0,0 0-3 0,0-2-1 16,2 5-2-16,1-1 1 0,-1-3-5 16,3 3-17-16,2-3-16 0,-1 0-34 15,1-2-33-15,-2-4-328 0,-1 0 143 0,0 0 95 16</inkml:trace>
  <inkml:trace contextRef="#ctx0" brushRef="#br0" timeOffset="33101.0363">18866 2083 163 0,'2'-3'205'0,"-2"3"-6"15,0 0-9-15,0 0-8 0,0 0-1 0,0 0-11 16,-20 19-8-16,1-2-8 0,-4 5-8 15,-8 4-9-15,-8 2-11 0,-11 12-13 16,1 1-7-16,-3-4-8 0,2 4-8 0,7-11-8 16,5-4-7-16,3 1-7 0,3-8-7 15,4 2-5-15,1-4-7 0,-1-1-6 16,6-3-5-16,0-1-5 0,5 0-11 0,0-5-14 16,2 0-20-16,3-1-19 0,-4 0-28 15,6-5-20-15,0 1-32 0,-1 1-25 16,2-3-21-16,1 0-28 0,8 0-27 0,-15-6-460 15,9 3 228-15,0 0 151 0</inkml:trace>
  <inkml:trace contextRef="#ctx0" brushRef="#br0" timeOffset="33677.7544">18213 2267 122 0,'5'-4'129'0,"-5"4"-6"16,6-4-6-16,-2 0-3 0,0 2-5 15,-4 2-4-15,0 0-3 0,0 0-8 16,9-4-6-16,-9 4-10 0,0 0-3 0,0 0-9 15,0 0-7-15,0 0-2 0,2 12-5 16,-4-4 1-16,2 3-10 0,-4 0-4 16,1 2-4-16,1 3-3 0,-2-1-8 0,2 1-1 15,0-1-1-15,0 2-3 0,0-2 0 16,2 0-1-16,-2-3 0 0,2 1-1 16,0-2-6-16,2-3-2 0,0 4 4 0,2-5-4 15,2 0-1-15,3-1 2 0,2 0-2 16,1-5-3-16,3 4 1 0,0-4 3 15,4-1-6-15,-2 2-1 0,2-2 2 0,-3-2 0 16,4 2-2-16,-6 0 1 0,2 0-4 16,-2 0 1-16,-1 0 2 0,-3-1-4 15,2 1 0-15,-2 0 0 0,-2 1-2 0,0-1 3 16,-8 0-3-16,16 0 1 0,-16 0-2 16,10 0 1-16,-4-1-1 0,-6 1 2 15,11 0-1-15,-11 0-1 0,0 0-2 0,13 0 3 16,-13 0 1-16,6-5-3 0,-6 5-1 15,7-1-5-15,-7 1-3 0,0 0-3 0,6-4-1 16,-6 4-3-16,0 0-9 0,4-3 2 16,-4 3-5-16,0 0-8 0,0 0-3 15,4-5-6-15,-4 5-15 0,0 0-4 16,0 0-12-16,0 0-17 0,0 0-24 0,0 0-262 16,-8-7 131-16,8 7 87 0</inkml:trace>
  <inkml:trace contextRef="#ctx0" brushRef="#br0" timeOffset="35502.2216">18842 4145 148 0,'0'0'136'15,"0"0"-14"-15,0 0 0 0,0 0-2 0,-6 12-6 16,6-5-7-16,0 5-9 0,4 4-9 16,-2 2-8-16,0-1-11 0,0 4-8 15,2 4-5-15,1-3-2 0,-1 3-6 0,-2-4-7 16,1-2-6-16,-1 0-2 0,0-2-3 15,2 1-2-15,-2-4-4 0,0-4-2 16,-2 2-1-16,2-5 3 0,2 1 5 16,-2 0-1-16,0-4 4 0,-2-4 5 0,6 1 0 15,-6-1 2-15,0 0 0 0,14-15-3 16,-8 8-2-16,0-5-3 0,3-1-4 0,-1-2 3 16,1-5-4-16,4 3-4 0,-3-1-4 15,0 2 2-15,2 3-3 0,-2-1-3 16,-2 3 2-16,3-1-5 0,-3 3 1 15,3 1-2-15,-1 3-1 0,-1 3 0 0,1 2 1 16,-1 3-1-16,4 1-1 0,-3 6 0 16,0 1 3-16,4 3-8 0,-4 1 2 0,1 2 1 15,-1-1-1-15,1 5-1 0,0-7-3 16,-5 0 2-16,2-1 0 0,-2 0-1 16,0-3 0-16,2 0 2 0,-4-3 0 0,2 1 5 15,-2-2 7-15,2-3 4 0,-1-1 0 16,-5-2 6-16,0 0 0 0,16-9 0 15,-9 1 1-15,-1-1-2 0,3-5-1 0,-1 0-4 16,4-3-2-16,0-2-3 0,-2 3-1 16,0-1-3-16,1 3 1 0,-2 1-1 15,-1 1-1-15,1 3-1 0,-3 1-2 16,0 0-1-16,0 1 2 0,-1 3-1 0,4 2-4 16,-9 2 2-16,0 0-1 0,16 8-3 15,-12 0 2-15,0-1 0 0,1 2-2 16,2 1 0-16,-3 0 2 0,0-2 1 0,2 1-5 15,1 0 1-15,-3-2-2 0,0 2 2 16,2-3 0-16,0-2 0 0,1 1 0 16,0-4 0-16,1 2 0 0,0-3 0 0,3-3 0 15,-2 0 0-15,-1-2 2 0,4-1-3 16,-3-2 0-16,1-3 0 0,-1 0 0 0,0 1 2 16,-1-2 0-16,0 0 3 0,0 3 0 15,0 2-1-15,-4-1 0 0,0 2-1 16,0 0 2-16,-2 2 1 0,-2 4-4 15,6-1 3-15,-6 1-2 0,0 0-1 16,0 0 1-16,-2 20-3 0,0-8 3 0,2 0-1 16,-2-1-1-16,0 0-1 0,2 3 1 15,-2-3 0-15,2 1-1 0,2-3 4 0,-2 2-6 16,4-3-1-16,0-1-3 0,1-1-2 16,3 0 0-16,-1-4 0 0,3 1 0 15,1-6-2-15,-1 1 2 0,0-2-2 0,6 1 4 16,-4-4-3-16,1-1 1 0,0-2 0 15,0 1 3-15,-1-2 1 0,-2 1-2 16,2 2 3-16,-4 0-3 0,-2 2 4 0,2-1-2 16,-1 3 4-16,0-3-4 0,-3 6 1 15,-4 1 0-15,10 0-1 0,-10 0 2 16,11 12-1-16,-7-3 0 0,2 3 6 0,0 2-3 16,1 1-2-16,-3-1 0 0,3 4 2 15,-3-3-4-15,2-2-2 0,0 1 4 16,-4-5-3-16,2 3 0 0,4-5 0 0,-4 1 4 15,0-2-6-15,2-3 3 16,0-1 1-16,-6-2-1 0,15-2 2 0,-4-1-1 16,0-3 0-16,1-4 0 0,0 1 0 15,2-1 0-15,-4-3 1 0,7 1 1 0,-4 2-3 16,2-1 3-16,-1 4-4 0,2 0-1 16,-2 0 1-16,0 6 0 0,6 2-1 0,-1 1 0 15,0 4-6-15,4 1-6 0,1 3-7 16,-3 1-9-16,0-1-17 0,-2 1-19 15,3 1-18-15,-6-3-20 0,1 3-23 16,-2-6-21-16,-5 0-35 16,-1-5-418-16,-3-1 206 0,-6 0 136 0</inkml:trace>
  <inkml:trace contextRef="#ctx0" brushRef="#br0" timeOffset="35736.0004">19524 3901 38 0,'-2'6'97'0,"2"0"-7"0,0-1-3 15,4 1-9-15,0-2-4 0,2 0-7 16,5-4-6-16,-1-3-1 0,1 2 6 16,2-6-3-16,-1 2 5 0,-1-6 0 0,-4 1-12 15,-3-3-2-15,-4-1-5 0,0 3-19 16,-4-2-11-16,-3-2-23 0,-2 2-24 0,-1 0-33 15,-2-1-39-15,-8 1-217 0,3-3 107 16,-4 1 72-16</inkml:trace>
  <inkml:trace contextRef="#ctx0" brushRef="#br0" timeOffset="36663.4569">19090 1649 44 0,'0'0'161'15,"0"-9"-12"-15,0 5-17 0,2-2-5 16,-2 1-15-16,0-3-8 0,2 3-12 0,-2-5-6 16,0 0-14-16,2 1-5 0,-2-1-5 15,0-1-9-15,0 1 2 0,0-1-7 16,-2 2-4-16,0-3-4 0,-2 0 1 15,0 5-5-15,-3-3-3 0,-6 5-3 0,1-1-7 16,-5 2 2-16,-3 4-7 0,2 1 1 16,-2 2-6-16,-3 3 0 0,0 2 5 15,-2 0-6-15,3 4-2 0,4 1-3 0,0 1 0 16,4 3-1-16,1-2-1 0,5 0 4 16,1 0-7-16,5 1 2 0,2-5-2 15,4 5 0-15,5-5 2 0,-1 1-1 0,5-4 2 16,1 0-2-16,4-2 1 0,0-3-7 15,0-2 3-15,3-2-1 16,-2-4-1-16,0 1 8 0,-3 1-4 0,4-5 5 0,-3 3 5 16,-2-3 2-16,-1 0 1 0,-1 1 6 15,-1-1-2-15,2 3 5 0,-6-3-6 16,0 4-1-16,-2 0-1 0,3 0-2 16,-2 0-4-16,-1 3 1 0,-6 1-2 0,8 0 0 15,-8 0-2-15,11 9-2 0,-9-3 1 16,2 4 3-16,0 1-5 0,1 0 3 15,1 3 0-15,1 0-4 0,-1 4-3 0,2-3 7 16,0 4-4-16,4 0-5 0,-2-2-12 16,0 0-12-16,1-1-19 0,2-3-10 15,-2-2-25-15,1-1-35 0,0-2-40 0,4-3-385 16,-2-3 184-16,-1-2 121 0</inkml:trace>
  <inkml:trace contextRef="#ctx0" brushRef="#br0" timeOffset="37067.528">19422 1613 44 0,'0'0'118'16,"9"-4"-4"-16,-9 4-9 0,14 3-4 0,-14-3-11 16,19 7-13-16,-8-1 5 15,0 3-16-15,-1 1-6 0,-2 3-7 0,3 0-4 16,-2 0-3-16,-3 5-6 0,0-3-11 15,-2 1 3-15,1-2-3 0,-3 2 1 0,-2-3-2 16,-2 0 2-16,2-1 1 0,0 0-8 16,-2-3 0-16,2 0-1 0,0-1 3 15,0-2 7-15,0-1 1 0,2-1 1 16,-2-4-2-16,0 0-1 0,0 0 0 0,14-11-8 16,-7 2 4-16,2-1 0 0,-1-4-1 15,0-1 1-15,0 2-4 0,2-2 11 0,-6 0 1 16,2 2 5-16,0-1 5 0,-2 4-5 15,1 3 2-15,-1-1-6 0,-2 3-6 16,0 0-2-16,-2 5-2 0,0 0-1 16,0 0-6-16,4 18 1 0,1-6-1 0,-3 2-5 15,2 2 1-15,5-1-3 0,-3 2-2 16,2-2-16-16,5 2-26 0,-2-3-29 0,-1-3-43 16,3-3-77-16,-2-5-431 15,-3-1 208-15,0-2 137 0</inkml:trace>
  <inkml:trace contextRef="#ctx0" brushRef="#br0" timeOffset="37839.0386">18323 1987 100 0,'0'7'111'16,"-2"-1"1"-16,2-2-4 0,0-4-3 16,0 8 3-16,0-8 10 0,0 0-2 15,0 0-8-15,0 0-7 0,7-16 2 16,-5 5-6-16,0-7-5 0,2 2-5 0,1-9-7 15,-3-5-7-15,0 1-8 0,4-8-5 16,-2-1 0-16,0-3-2 0,0-2 2 0,1 4-4 16,0-2-3-16,-3 5-2 0,2 6-7 15,-2 1-4-15,0 4-2 0,0 5-6 16,2 1-1-16,-4 1-6 0,2 5-4 16,0 2-1-16,0 1-5 0,2 2 0 0,3 5-2 15,0 3-1-15,-7 0-1 0,21 7 0 16,-7 1 0-16,2 1-2 0,4 1-2 0,2 3-1 15,-1-2 0-15,2 1 2 0,0-2-1 16,1-1-3-16,1 1 1 0,-2-4 1 0,-2-3-4 16,1 2 2-16,-2-5-2 15,4-3-1-15,-3 1 0 0,-1-5 1 0,0 1 2 16,2-4-5-16,-3-1 2 0,-3-2-1 16,4-1 1-16,-4-1 0 0,0 0-3 15,-2 0 4-15,-1 1 1 0,-1-1-4 0,-1 3 1 16,0 2-2-16,-3-1 2 0,0 3 2 15,-2 0-2-15,2 2 1 0,-2 2-1 0,-2 3-1 16,-4 1 1-16,0 0 2 0,10 13 1 16,-8-1-2-16,-2 4 2 0,0 5-3 15,0 6 0-15,-2 5 0 0,-2 8 0 0,0 1 2 16,0 2 0-16,-2 6-7 0,0-3-16 16,-2-4-14-16,2-2-13 0,2-2-22 15,-2-2-22-15,0-3-23 0,1-5-21 0,-1-2-21 16,2-1-467-16,-1-6 212 0,3-1 141 15</inkml:trace>
  <inkml:trace contextRef="#ctx0" brushRef="#br0" timeOffset="45406.4222">20131 1902 17 0,'0'0'127'0,"-11"0"-16"0,11 0-5 15,0 0-9-15,-6 3-4 0,6-3-6 16,0 0-5-16,0 0-8 0,0 0-11 16,0 0-4-16,0 0 3 0,0 0-5 0,0 0-3 15,0 0 11-15,6 11 1 0,5-1 11 16,4 2 0-16,8 1 5 0,7 6 2 15,8 5-3-15,17 12-1 0,6 4-2 0,7 3-1 16,21 11-8-16,8 2-4 0,2 1-4 16,4 2-18-16,0 0 1 0,3-2-1 15,-2 2 4-15,1-2-3 0,2-1-6 0,-8-3-4 16,-4-4-1-16,-18-8-5 0,-6-4-2 16,-5-2 1-16,-7-3-2 0,-11-5-2 15,-11-7-1-15,-5-2 0 0,-4-3-1 0,-6-3-2 16,0 1 0-16,-3-1-2 0,-5-3-1 15,0-2 1-15,0 2-6 0,-4-2 1 16,1-3-2-16,0 1-6 0,-3 0-18 16,-1-2-30-16,1-1-38 0,-2 2-50 0,2-4-39 15,-8 0-35-15,14 0-490 0,-4 2 236 16,0-2 157-16</inkml:trace>
  <inkml:trace contextRef="#ctx0" brushRef="#br0" timeOffset="46006.1426">21946 3548 144 0,'2'-6'160'16,"0"3"-5"-16,-2 3-8 0,4-4-12 15,-4 4-10-15,0 0 10 0,8 10 3 16,-4-1-1-16,0 8 7 0,5 7-1 0,-1 10 3 15,3 10 1-15,0 4-10 0,5 27-8 16,0 2-7-16,-2 7-13 0,3 1-7 0,-2 1-7 16,-2 2-8-16,-1-1-8 0,1-4-6 15,-2 5-4-15,-1-2-9 0,2-2-6 16,0 0-3-16,-2-2-5 0,1-4-6 16,-1-5-4-16,-4-11-5 0,3-10-3 0,-2-3-1 15,-1-9-7-15,0-1-7 0,0-4-13 16,-2-6-14-16,0-3-15 0,-1-2-18 15,2-5-18-15,-3-2-27 0,0-6-38 0,0-2-34 16,0-4-36-16,-2-5-28 0,0 0-553 16,6-17 266-16,-6 1 175 0</inkml:trace>
  <inkml:trace contextRef="#ctx0" brushRef="#br0" timeOffset="46803.983">22166 3417 51 0,'-5'-11'125'0,"2"1"-3"16,-1 3-6-16,4-3-11 0,-2 2-3 15,0 1-8-15,0 0-1 0,2-4-3 16,0 3-5-16,0-3 0 0,-2 3-1 16,2-2-4-16,0 0-5 0,-2 0-4 0,2 1-2 15,-2 0-4-15,2 1-8 0,0-2-3 16,-2 3-5-16,2-1-5 0,-2 1-1 0,0-1-3 16,2 1-2-16,0 1-4 0,-2 0-1 15,2 0 0-15,-2 0-2 0,2 6 1 16,-2-8-1-16,2 3 1 0,0 5-5 15,-3-8-3-15,3 8-4 0,0-5-3 0,0 5-1 16,-2-6-2-16,2 6 1 0,0 0-6 16,0 0 5-16,0 0-6 0,0 0-2 15,9-2 3-15,-9 2 1 0,16 2-4 0,-5 1 3 16,8 0-3-16,4 0 0 0,7-1 0 16,10 3 1-16,13 1 1 0,28 4-1 15,10-2 1-15,8-2 0 0,11 4 1 0,28 3 4 16,5-4 3-16,1 1 1 0,5-3 2 15,1 3 6-15,-1-4 3 16,-2 1-2-16,5 1-1 0,-3-2-1 0,-5-2-2 0,-3 1-3 16,-28-4 2-16,-7 2 2 0,-3-1-3 15,-7-2 0-15,-16 0 1 0,-14 2 0 16,-1-2 0-16,-7-2-1 0,-8 2 1 16,-5 0-3-16,-7-2-1 0,-2 2-1 0,-5 0 3 15,-1-3-1-15,-5 3 3 0,-1 0-5 16,-6 0-2-16,2 0-2 0,-3 0-2 15,-4 0-5-15,2 0-2 0,-3 3 0 0,3 1-2 16,-2 6 1-16,-1-2 0 0,1 10 0 16,0 3 0-16,-1 8 2 0,1 5-3 15,0 10 3-15,-2 9 4 0,1 21-3 0,-4 8 0 16,-1 0 1-16,0 10-3 0,-5-2 0 16,2 6 0-16,-2-1 1 0,-2 3 2 0,2-1-1 15,2 3 0-15,-2 3 3 0,2 23-1 16,-2-21 0-16,1 0-1 0,-3-3 5 15,-3 0-7-15,1-5 2 0,-2-4-2 16,2-5 0-16,-2-7 0 0,0-19-1 0,2-11 0 16,0-7-7-16,0-4-16 0,-1-8-16 15,1-3-20-15,0-3-21 0,-1-5-24 0,1-1-40 16,0-6-46-16,-2-3-42 0,-4-4-524 16,2-3 256-16,-7-1 169 0</inkml:trace>
  <inkml:trace contextRef="#ctx0" brushRef="#br0" timeOffset="47459.9443">22425 5389 52 0,'0'0'117'0,"0"0"3"16,0 0-16-16,0 0-2 0,0 0-1 15,0 0-3-15,0 0-3 0,0 0 9 16,0 0-3-16,0 0 3 0,18 9 4 16,-8-3 3-16,2 1-5 0,6 2 2 0,9 0-4 15,11 0 0-15,15 3-5 0,30 3-7 16,7-2-3-16,15 3-3 0,30 3-2 16,3 0-3-16,7 2-6 0,4-1 0 0,3-1-6 15,2 0-4-15,7 1-8 0,3-1-5 16,-8-4-2-16,-3 1-8 0,-10-1-2 15,-3-4-4-15,-11 0-3 0,-25-5-2 0,-6 2-3 16,-5-2-5-16,-6-3 0 0,-20 1-4 16,-9 0-2-16,-10-2-3 0,-1 1 1 0,-7 0-4 15,-5-1 0-15,-5-2 0 0,0 1-4 16,-9 2-5-16,3-3-7 0,-6 1-10 16,-2-1-26-16,-4-1-30 0,-2-2-37 15,-1-3-38-15,-5 3-36 0,-2-7-29 0,-6 1-570 16,-2-3 265-16,-9-3 176 0</inkml:trace>
  <inkml:trace contextRef="#ctx0" brushRef="#br0" timeOffset="48077.0579">22301 4195 46 0,'0'0'82'0,"0"0"2"0,0 0 3 0,25-3-1 16,-3 3-2-16,7 0 0 0,13 3 0 16,9-3-4-16,17 3 1 0,33 2 2 15,10-2 1-15,26 5 3 0,5-1 4 0,-1 3 3 16,8-3-2-16,-1 3 5 0,4-1 0 16,5 1-6-16,4 0-6 0,-1-3-5 15,-2 2-7-15,-7-3-8 0,-4 2-6 0,-9-2-3 16,-25-1-7-16,0 1-6 0,-3-2-2 15,-4 0-2-15,-3-1-12 0,1 1 3 16,-4-2-4-16,-9 2-3 0,-13-3-2 0,-14 4-1 16,-5-3-5-16,-2 2-1 0,-10-2 1 15,-3-1-4-15,-9 0-3 0,0 2-9 16,-3-1-11-16,-10-2-8 0,2 1-18 16,-3-1-10-16,-4 0-31 0,0-1-38 0,-4 1-26 15,-4-2-36-15,-5-1-426 0,-4 3 206 16,0 0 136-16</inkml:trace>
  <inkml:trace contextRef="#ctx0" brushRef="#br0" timeOffset="48635.0458">22508 4785 12 0,'0'0'104'0,"0"-6"-9"15,0 6-5-15,0 0-12 0,-4-6-6 16,0 5-8-16,4 1-7 0,-11-5-7 16,3 4-4-16,8 1 2 0,-20-2-4 0,8 2-8 15,0 0 4-15,-2 0-5 0,2 0 4 16,-1 0 6-16,0 0-9 0,3 0 4 16,1-3-1-16,1 6-11 0,8-3 5 0,-12 0 4 15,12 0 5-15,0 0 12 0,0 0 6 16,24 6-2-16,-4-4-4 0,15 2-1 15,12-2-2-15,17 1-2 0,31 5 4 16,10 0-1-16,29-1 4 0,4 3 3 0,4 1 2 16,1 0-1-16,5 1 3 0,5 1 3 15,3 1 1-15,5-1-5 0,1 2-3 0,-4 2-2 16,-5-2-8-16,-8-2 0 0,-5 3-4 16,-9-2-3-16,-26-1-8 0,-8-3 1 15,-6-1-6-15,-6 1-3 0,-18-2-1 0,-13-1-3 16,-8-1-6-16,-7-3 2 0,-7 3-7 15,0-2-10-15,-7-1-7 0,-3-1-19 0,-4-2-37 16,-4 0-47-16,-6-3-48 0,-4-3-49 16,-6-2-522-16,-2-3 247 0,-11-6 164 15</inkml:trace>
  <inkml:trace contextRef="#ctx0" brushRef="#br0" timeOffset="49175.6853">23118 3294 30 0,'0'-10'125'0,"2"0"-4"0,-2 1 9 15,0 1-5-15,0 1 1 0,0-1-9 16,2 0-10-16,-2 3-9 0,0 5-5 15,0-8-7-15,0 8-4 0,0 0-7 16,0 0 1-16,12 16 3 0,-5-1-3 0,0 4-3 16,-1 5 0-16,2 8 1 0,0 14-1 15,4 6 5-15,-2 25-3 0,0 9 3 0,1 0-7 16,-3 7-4-16,7 26-4 16,-4-20-2-16,-1 21-8 0,1-21-2 0,0 23-4 15,1-4-3-15,1-1-5 0,0 0-1 16,-5-19-4-16,3 1-1 0,-3-4-4 0,0-2-2 15,2-5-4-15,-4-4-1 0,-2-16-3 16,0-12-1-16,0-1-3 0,-4-9-6 16,2-4-9-16,-2-5-19 0,2-4-19 15,-2-7-20-15,0-2-18 0,0-4-21 0,2-2-30 16,-2-5-49-16,2-5-43 0,0-3-469 16,1-5 234-16,-3 0 154 0</inkml:trace>
  <inkml:trace contextRef="#ctx0" brushRef="#br0" timeOffset="49665.3126">24212 3292 2 0,'2'-6'110'0,"0"0"-5"16,0 0-17-16,0 3-8 0,-2 3-4 15,0 0-7-15,0 0 5 0,0 0 2 16,5 24 0-16,-3-5 4 0,-2 5-1 0,2 7-1 16,-2 6 0-16,2 5 1 0,0 15 8 0,2 27 1 15,3 4-2-15,-3 2-1 0,5 10-5 16,3 18-6-16,-2 0-4 0,2-18-5 16,0 17-3-16,-2 1-4 0,1 1-2 15,0 1-3-15,2 0-4 0,-5-3-3 0,-2-15-6 16,0-4 0-16,1-1-4 0,-4-3-6 15,-1-7-1-15,0-2-2 0,-2-19-5 16,0-11 2-16,-2-9-4 0,4-4-9 0,-2-2-22 16,0-9-24-16,0-4-23 0,0-5-18 15,0 0-24-15,0-6-24 0,0-4-34 16,-2-3-463-16,0-3 211 0,-1-2 139 0</inkml:trace>
  <inkml:trace contextRef="#ctx0" brushRef="#br0" timeOffset="50166.061">24102 4410 34 0,'0'0'142'16,"0"0"-7"-16,-19 15-9 0,11-9-7 16,-3 3-9-16,-4 3-5 0,0 1-12 0,-4 2-7 15,2 3-3-15,-1-2-10 0,-4 4-6 16,1-1-6-16,-3 0-8 0,4 1-4 0,-2-1-5 15,4-1-5-15,0-3-6 0,-3 2-2 16,4-3-6-16,0-1-10 0,5-2-21 16,-4-1-16-16,4-2-21 0,2 1-14 15,-1-3-18-15,-2 0-16 0,4-3-16 0,1-2-275 16,-2 2 130-16,2-3 86 0</inkml:trace>
  <inkml:trace contextRef="#ctx0" brushRef="#br0" timeOffset="50488.7892">23577 4417 32 0,'5'-7'158'15,"-1"4"-2"-15,0-3-4 0,2 1-9 16,0 4-9-16,-6 1-2 0,15 0-3 0,-6 3-5 15,4 3-2-15,1 4-5 0,-2 1-3 16,6 2-6-16,1 5-6 0,6 0-7 16,-4 6-5-16,9 2-6 0,0 1-6 0,1 4-6 15,-1-3-6-15,2 3-8 0,-3-3-3 16,3 2-7-16,0-1-4 0,-4 0-4 16,-3-7-5-16,-1 2-5 0,-6-5-7 15,-1 0-9-15,0-4-16 0,-2-2-12 0,-5-2-19 16,1 1-20-16,0-3-22 0,-3 3-30 15,-2-3-32-15,0 1-28 0,-3-3-506 16,-1 1 229-16,1-1 150 0</inkml:trace>
  <inkml:trace contextRef="#ctx0" brushRef="#br0" timeOffset="51515.7374">23793 5934 120 0,'2'-8'186'16,"-2"2"-7"-16,2 1-14 0,-2 1-10 0,0 4-13 15,0 0-6-15,0 0-2 0,0 0-6 16,7 21-4-16,-7-4-6 0,2 4-3 16,-2 6-5-16,0 4-3 0,-2 4-5 15,0 1-7-15,-3 4-5 0,3 2-8 0,-3 0-9 16,-1 8-5-16,4-6-6 0,-4 5-7 16,2-6-3-16,0-2-4 0,2 3-6 0,-2-6-2 15,1 2-14-15,1-8-8 0,2-1-10 16,0 0-13-16,-2-7-14 0,2-1-7 15,-3 0-17-15,3-6-14 0,-2 0-15 16,0-1-22-16,-2 1-26 0,2-7-18 0,-4 0-20 16,2-2-17-16,-3-4-462 0,-1-1 216 15,1-3 143-15</inkml:trace>
  <inkml:trace contextRef="#ctx0" brushRef="#br0" timeOffset="51840.9966">23448 6300 62 0,'0'0'143'0,"19"0"-9"16,-9 3-9-16,4 1-11 0,-2 2-10 15,5 2-3-15,0 1-7 0,-2-1-4 0,5 3-9 16,0 0-2-16,1 2-7 0,0 0-4 16,0-1-7-16,1 4-3 0,-2-2-8 15,2-1-6-15,-1 0-3 0,1-1-5 0,-6 1-1 16,3-4-6-16,-4 0-4 0,0-1-11 16,-1 2-13-16,0-4-11 0,-4-1-13 0,0 3-16 15,-1-4-19-15,0 1-19 0,-3-3-29 16,0 0-353-16,-6-2 156 0,11 0 103 15</inkml:trace>
  <inkml:trace contextRef="#ctx0" brushRef="#br0" timeOffset="52090.551">24204 6297 150 0,'4'-3'143'16,"-4"3"-9"-16,0 0-9 0,0 0-7 16,-8 13-3-16,-2-5-2 0,0 1-8 15,-2 3-8-15,-8 3-7 0,1 0-7 16,1 3-8-16,-4-4-7 0,2 5-3 0,-4 0-10 16,1 1-10-16,1-5-19 0,4 0-32 15,-2 1-34-15,6-3-25 0,-4 0-21 0,4-2-29 16,-1-1-326-16,3-2 150 0,-2-2 99 15</inkml:trace>
  <inkml:trace contextRef="#ctx0" brushRef="#br0" timeOffset="59888.7562">20872 6974 104 0,'-21'-2'103'0,"8"0"-11"15,2 2 0-15,5 0-12 0,6 0 4 16,0 0 2-16,0 0 9 0,0 0 1 0,40-2 4 15,-8 4 2-15,11-4 6 0,7 2-2 16,20 0 2 0,38 0-7-16,8 2-1 0,31 2-4 0,5 0-5 0,11-3-8 0,4 6-4 15,5-1-6-15,10 1-10 0,8-2-5 16,4 2 2-16,6-1-5 0,8-1-6 0,45-2 0 16,5 0-5-16,3-3-5 0,-3-3-5 15,-8-3-3-15,-45 0-1 0,41-3-7 16,-46 2-2-16,42-6-2 0,-52 3-2 15,-6 0-2-15,-10 1-1 0,-9-3-2 16,-15 3 3-16,-7-1 0 0,-34 3-3 0,-5 1-1 16,-10 1-1-16,-21 1 2 0,-11-1 1 15,-13 2 2-15,-5 1 0 0,-3 0 0 0,-8 0-1 16,-1 2-1-16,-7-2-2 0,-2 4-1 16,1 0 1-16,-5 2 2 0,-2 4 0 15,4 3 4-15,-5 4-1 0,0 4-1 0,0 6 3 16,-3 3 2-16,2 3 5 0,-4 5 8 15,-3 10 4-15,0 4 6 0,-1 4 4 16,2 23 3-16,-3 3 4 0,0 2 2 0,-2 5 0 16,0 5-4-16,0 5 2 0,1 3-3 15,2 2-1-15,-3 2-1 0,4 21 0 16,1 0 2-16,-1 1 0 0,2-2-4 0,2-2-7 16,0-2-3-16,-2-1 0 0,4-25-12 15,-6 4 2-15,0-9-3 0,0-6-1 16,-1-4-12-16,-5-18-9 0,0-10-16 0,-4-9-13 15,0-4-22-15,-2-4-26 0,-3-9-34 16,-3-2-38-16,-5-4-34 0,0-4-34 0,-6-8-40 16,-9-4-740-16,-4-7 338 0,-18-9 224 15</inkml:trace>
  <inkml:trace contextRef="#ctx0" brushRef="#br0" timeOffset="60885.6016">21725 7140 122 0,'0'0'142'0,"-3"-4"-5"16,3 4-8-16,0 0-3 0,0 0-1 16,0 0 9-16,0 0-6 0,0 17 0 15,3-6-2-15,0 7-2 0,3 4 3 0,-2 7-1 16,2 5-2-16,0 8-2 0,3 13-2 16,4 22-6-16,-3 6-9 0,1 6-5 0,-1 7-4 15,1 3-10-15,-2 2-4 0,-3 0-5 16,-2 2-4-16,-2 2-6 0,2-2-5 15,-4 0-6-15,-2-1-6 0,-2 0-3 16,-2-4-3-16,0 4-2 0,-1-9-9 16,-2 0-2-16,3-3 0 0,0-6-5 0,-3-7-4 15,5-14-1-15,0-7-2 0,-2-3-3 0,3-2 0 16,-1-7-1-16,0-2-4 0,1-2 0 16,-1-1-2-16,2-4-4 0,0-4 3 15,0-3-1-15,0-1-1 0,0-4 0 16,0-4-2-16,0 0-3 0,0-4 6 0,2 3-6 15,-2-5 0-15,4-1-3 0,0-4 0 16,2 3 3-16,4-4-4 0,3 0 3 0,6-2 0 16,2-2-5-16,7-3 4 0,5 0-1 15,7 0-1-15,8-2 2 0,12 2 2 16,31-1 0-16,4-4 0 0,6 4 1 16,9-3 0-16,30-2 0 0,4 0-1 0,10 1-1 15,3-5 1-15,5-2-2 0,8 1 0 16,3-4 3-16,11-2-1 0,49-4 0 15,-40 2 0-15,-1 2 2 0,42-4-3 0,-44 7 5 16,-5 5 2-16,4 2-3 0,-3 1 7 16,-5 2 1-16,-9 2 2 0,-7-2 2 15,-11 2 0-15,-8 1 5 0,-32-1 6 16,-4-4-2-16,-8 1-2 0,-9-1-5 0,-20 0-2 16,-17 1 0-16,-9 2 0 0,-6-1 0 15,-9-2-5-15,-4 0-3 0,-6 0-1 0,-4-1-16 16,-4 0-8-16,-6 1-12 0,-1-2-19 15,-5-1-26-15,-5-1-30 0,-1-3-29 16,-4 0-32-16,-3-3-28 0,-4 1-19 0,-3-1-17 16,-2-6-629-16,-4 1 291 0,-1 2 193 15</inkml:trace>
  <inkml:trace contextRef="#ctx0" brushRef="#br0" timeOffset="61469.929">22072 8075 83 0,'0'0'115'15,"-11"1"-14"-15,3 2-7 0,0-1-11 16,-3 2 1-16,-2-1-5 0,1 2-2 15,-1-2 1-15,0 0-4 0,5-1-7 16,1 4 5-16,5-2 8 0,4 3 4 0,7-4 4 16,10-2 3-16,10 3 2 0,16-2-5 15,19 2-5-15,39-4-3 0,14 4-4 0,39-4 0 16,18 2-2-16,10 0 1 0,11 1 1 16,10 0-2-16,55 0-4 0,7 1-2 15,-3-4-4-15,-7 0-4 0,-48-2 1 16,46-2-7-16,-8 0-1 0,-46-1-2 0,-2-1-6 15,-10 2-5-15,-7 1-2 0,-13 0-3 16,-13 2-3-16,-10 2-3 0,-31-1-4 0,-12 0-2 16,-7 3-2-16,-25-2-3 0,-14 1-2 15,-9-2-4-15,-13 2-5 0,-3-2-5 16,-8 0-3-16,-6 0-17 0,-7 0-18 16,-3-2-18-16,-8 2-22 0,0 0-18 15,0 0-28-15,-29-3-22 0,7 3-13 0,-4 0-19 16,-7 1-17-16,-11 1-453 0,-5-2 220 0,-9 2 145 15</inkml:trace>
  <inkml:trace contextRef="#ctx0" brushRef="#br0" timeOffset="61927.5333">22007 8778 123 0,'2'5'174'0,"-2"-5"4"0,8 8 0 16,2-2-1-16,6-2-3 0,0 2-2 15,8 0-3-15,7-1-2 0,9 1-5 0,13 1-7 16,9-1-7-16,33 0-7 0,4 0-9 16,14-4-8-16,31 4-6 0,6 0-8 0,9 0-11 15,8-4-8-15,3 1-4 0,7-2-10 16,7-1-2-16,9-1-8 0,-2 1-8 16,1-3 0-16,-2 0-9 0,-2 1-8 0,-3-2-2 15,-5 2-4-15,0-1-7 0,-6 6-2 16,-16-1 2-16,-5 2-10 0,-16 1 0 15,-29 0-2-15,-6 0-4 0,-11 1-5 0,-20-2-6 16,-13-1-15-16,-11-1-11 0,-5 1-8 16,-9-2-6-16,-1-1-12 0,-10 0-18 15,-3-4-23-15,-7 1-31 0,-6-3-28 0,-6 0-29 16,-4-4-23-16,-8 1-22 0,-9-7-577 16,-11-1 272-16,-13-4 180 0</inkml:trace>
  <inkml:trace contextRef="#ctx0" brushRef="#br0" timeOffset="62447.3113">23073 7275 64 0,'6'-12'114'0,"-1"5"-3"16,1-2-2-16,1 0 3 0,-3 4-3 15,4-3-4-15,-1 2-2 0,-3 3-4 0,2 0 3 16,-6 3 5-16,13 3 2 0,-6 5 4 16,-1 3 3-16,-2 7 1 0,2 6-1 15,2 12-1-15,1 12 4 0,4 23-4 0,-1 10 0 16,1 9-12-16,-2 9-4 0,4 23-9 16,-1 1-3-16,0 4-7 0,0 0-6 15,1-2 1-15,0 3-6 0,0 0-2 16,-3-4 2-16,-2-5-8 0,-3-18-3 0,0 2-7 15,-3-6-7-15,-2-5-1 0,-2-6-4 16,-2-16-8-16,-2-13-1 0,2-1-4 0,-3-12-8 16,2-3-9-16,-1-1-9 0,0-8-12 15,2-2-16-15,0-5-17 0,0-5-12 16,0-1-18-16,2-4-15 0,0-5-24 16,2-1-31-16,4-3-28 0,0-4-26 0,-6-2-25 15,18-6-535-15,-6-3 258 0,3-9 170 16</inkml:trace>
  <inkml:trace contextRef="#ctx0" brushRef="#br0" timeOffset="62944.1025">25303 6907 148 0,'-4'-7'185'16,"4"1"-5"-16,-2 0-8 0,2 6-10 15,0 0 0-15,0 0 3 0,0 0-5 16,0 27-2-16,2-6-1 0,2 9-4 0,0 10-7 16,0 13-4-16,0 5-9 0,2 29-3 15,2 9-3-15,1 7-4 0,0 22-11 16,-3 8-5-16,0 1-8 0,1 1-11 0,-3 1-7 16,-2-5-5-16,0 0-9 0,-4-5-2 15,0-19-11-15,-2-2 1 0,0-3-5 16,-3 1-9-16,1-2-1 0,-3-5-6 0,3-3-1 15,-3-10-5-15,1-1-2 0,2-19-7 16,0-9 1-16,-2-4-8 0,4-11-7 0,-2 0-10 16,2-5-3-16,0-6-15 0,0-1-15 15,0-6-17-15,1-2-18 0,1-1-22 16,0-5-18-16,0-1-28 0,2-5-29 16,-2 2-31-16,0-5-21 0,-1 0-32 0,3-4-534 15,-10-2 268-15,1-2 176 0</inkml:trace>
  <inkml:trace contextRef="#ctx0" brushRef="#br0" timeOffset="63477.4915">24396 8191 182 0,'0'-6'186'0,"0"6"-7"16,0 0-6-16,-6-3-10 0,6 3-3 15,-12 9-4-15,0 1-4 0,2 3-13 16,-5 4-7-16,0 2-7 0,-2 5-12 0,-1 1-10 16,-2 1-9-16,4 2-10 0,-2 1-8 15,-1-1-8-15,1 0-9 0,2 0-14 16,0-1-12-16,3-7-17 0,0 1-15 0,-2 0-18 16,3-4-17-16,1 0-15 0,0-3-20 15,1-3-17-15,2 0-22 0,-1-1-11 16,0-4-13-16,3-1-16 0,-2-1-13 15,1-3-355-15,7-1 176 0,0 0 115 0</inkml:trace>
  <inkml:trace contextRef="#ctx0" brushRef="#br0" timeOffset="63815.7511">24028 8281 139 0,'11'-7'151'0,"-1"2"5"15,-2 2 5-15,4 0-6 0,0 3-1 16,2 5-5-16,4-1-11 0,1 3-8 0,-1 2-8 16,6 3-6-16,4 3-4 0,-1 4-7 15,3 0-9-15,0 2-9 0,3 2-3 0,1 2-10 16,0 0-7-16,0 0-5 0,-1 0-7 16,-5-4-5-16,-2-1-6 0,-1-1-4 15,-2 0-2-15,-2-4-5 0,-3 1 1 16,0-3-8-16,-1 2 0 0,-2-1 0 0,-2-3-7 15,-3-2-4-15,0 1 1 0,2-1-2 16,-4-1-3-16,0 0-5 0,-1-2-6 16,-1-1-8-16,1 1-8 0,-3-2-7 0,0 2-8 15,0-3-13-15,-2 1-16 0,-2-4-22 16,0 6-20-16,0-6-24 0,0 0-21 16,-6 3-15-16,6-3-20 0,0 0-406 15,0 0 200-15,-21-7 132 0</inkml:trace>
  <inkml:trace contextRef="#ctx0" brushRef="#br0" timeOffset="65368.2386">25958 7366 39 0,'-2'10'137'0,"2"3"-9"0,-2 1-3 0,2 5-6 0,-2-3-7 15,2 3-6-15,0 5-5 0,2-3-10 16,0 4-6-16,2 1-8 0,1-1-4 15,1 0-4-15,3 0-6 0,1-3-8 16,4 2-2-16,4-2-9 0,1-1 4 16,4-2-4-16,0-2 2 0,1-2 1 0,-1-3 3 15,2-3 0-15,1 1 3 0,-1-5 1 16,-1 1 3-16,-1-5 1 0,0 2 4 0,-4-6 3 16,3 0 6-16,-6-2 1 0,3-5 2 15,-2-1-1-15,-2-4-1 0,-3-3-4 16,-2-3-4-16,-2 0-4 0,-4-1-1 15,-2-3-9-15,-4-3-5 0,-2 2-4 0,-2-1-8 16,-6-3-3-16,-2 2-3 0,-5-1-4 16,-3 4-3-16,0 0 0 0,-4 2-5 0,-2 3-4 15,-3 3-7-15,-1-1-5 0,-2 5-2 16,0 2-9-16,1 1-6 0,1 4-10 16,2 3-11-16,1 3-10 0,-1 0-8 15,4 3-13-15,-1 1-6 0,3 4-12 0,1-1-13 16,4 5-10-16,0-1-12 0,7-1-14 15,0 3-5-15,2 1-7 0,4-1-9 0,0 0-414 16,2 0 194-16,2 1 129 0</inkml:trace>
  <inkml:trace contextRef="#ctx0" brushRef="#br0" timeOffset="66590.0076">20874 1667 97 0,'-6'-4'116'16,"1"2"-13"-16,5 2-6 0,-8-6-18 0,4 4 2 16,4 2-10-16,-8-2-9 0,8 2-5 15,0 0-3-15,0 0-4 0,0 0-1 0,0 0 10 16,16 16 11-16,-1-7 8 0,11 0 8 16,6 7 7-16,12 3 6 0,25 6 0 15,12 3-1-15,32 8-1 0,11 1-4 16,9-1-4-16,10 3-3 0,6 4-4 0,11 0 1 15,42 14-4-15,6 0 0 0,6 1-6 16,4 1-4-16,-2 2-4 0,6-2-4 0,-7 2-12 16,11 0 0-16,2-2 10 0,0-2-5 15,-5-1 0-15,-3-1-3 0,-4-2-4 16,-4-3-4-16,-2-3-6 0,0-3 0 16,-42-10-5-16,-5 0-7 0,-3-1-3 0,-3-1 1 15,-11-1 0-15,-6-2-4 0,-9-2 3 16,-8-2-6-16,-28-5-3 0,-6-2-3 0,-11-4 3 15,-17-2-2-15,-12-3 1 16,-11-1 3-16,-6-3-5 0,-4 1-2 0,-3 0 1 16,-3-2 1-16,-4 0 1 0,0-1-4 15,-6-1 2-15,-1 0-8 0,-1-2-19 0,-2-2-11 16,-8 2-13-16,9-2-14 0,-9 2-16 16,5-5-26-16,-5 5-13 0,-2-8-25 15,2 8-17-15,-5-8-28 0,1 5-14 0,1-3-19 16,-3 0-483-16,0 3 236 0,0-3 157 15</inkml:trace>
  <inkml:trace contextRef="#ctx0" brushRef="#br0" timeOffset="67249.7387">26879 3416 77 0,'0'0'145'15,"21"9"3"-15,-8 3 1 0,-1 8 2 16,8 9-3-16,1 11-5 0,11 23 0 16,0 7-5-16,-3 12-3 0,7 23-10 0,0 3-8 15,-2 7-10-15,-3 1-9 0,-1 4-6 16,-2 4-9-16,-1 0-8 0,-5 3-6 16,-2 2-8-16,0-3-5 0,-4-2-7 0,-1-2-3 15,-4-28-6-15,4-5-7 0,-5-5-9 16,1-6-14-16,0-18-16 0,-3-10-16 15,-2-9-16-15,-2-5-28 0,0-8-24 0,3-3-32 16,-2-7-47-16,-5-5-494 0,2-7 225 16,-4-5 149-16</inkml:trace>
  <inkml:trace contextRef="#ctx0" brushRef="#br0" timeOffset="67927.0811">26805 3440 64 0,'0'-6'130'0,"0"6"7"0,2-9 2 15,-2 5-5-15,3-1-6 0,-1 1-6 16,2-2-6-16,0 0-10 0,4 1-1 16,5-1-7-16,2 1-5 0,4-3-6 0,4 1-10 15,10-3-3-15,6 2-4 0,5 1-1 16,14-3-1-16,24 2-5 0,8-2 3 16,3 3-3-16,6-3-1 0,4 3-5 0,8-1-2 15,30 0-1-15,5 1-7 0,13 1-6 16,2-2-1-16,4 5-6 0,-4-1-4 15,-3 0-2-15,-3 2-2 0,-7 2-5 0,-8 0 0 16,-24 0-3-16,-3 2-4 0,-3 0 0 16,-2 0-1-16,-5 2-3 0,-7-3 1 15,-3 1 0-15,-19 0-2 0,-11 0-1 16,-5 0-2-16,-9 0-1 0,-3 0-2 0,-4 2 0 16,-3 0-2-16,-8-1-1 0,-1 3 0 15,-2-2-1-15,-4 4 1 0,2 0-1 0,-3 3 0 16,-3 2-1-16,0 2 0 0,0 1 2 15,-2 6 4-15,1 3-6 0,-1 3 3 16,0 11 0-16,2 4 1 0,5 20 2 16,-2 6 1-16,-6 3 3 0,3 5-6 0,-4 5 0 15,-1 4-1-15,-4 1 3 0,-1 2-2 16,-6 3 4-16,1-3-4 0,-5 2 0 0,-5 3 2 16,-1-1 0-16,0-1-2 0,0 2 0 15,-5-5 1-15,0-3 1 0,-1-3-2 16,0-2 3-16,0-9-1 0,4-11-2 15,-1-12 2-15,3-7 0 0,2-4-2 16,-3 0-3-16,3-4-2 0,-2-5-4 0,3-2-3 16,-1-2-2-16,0-3-5 0,2-3-13 15,-2 0-10-15,2-1-19 0,-2-3-27 0,0 1-29 16,-4-2-34-16,0 0-37 0,-4-3-500 16,-3-1 234-16,-6-1 153 0</inkml:trace>
  <inkml:trace contextRef="#ctx0" brushRef="#br0" timeOffset="68514.0614">27364 5804 46 0,'0'0'162'16,"0"0"-7"-16,4-6-12 0,-4 6 0 15,0 0-7-15,0 0-8 0,0 0-7 0,6-1 0 16,-6 1-7-16,0 0-1 0,0 0-4 16,15 1 0-16,-15-1-1 0,17 2 0 15,-7 1-2-15,10-2-4 0,3 1-4 0,7 1-7 16,6-2-2-16,10 0-5 0,13 2-3 15,7-3-3-15,29 3-4 0,9-3-6 16,4 3-1-16,10-3-2 0,29 0-8 16,3-3-4-16,3 0-5 0,-3-1-6 0,4-2 0 15,-1-3-8-15,-4-1-4 0,-2-2 0 16,-7-1-7-16,-9 2-4 0,-28-2-2 16,-3 1 2-16,-10-1-4 0,-7 4 4 0,-17-1-3 15,-13 2-3-15,-11 1-3 0,-3 1-3 16,-10 2-3-16,-1-2-7 0,-3 2-9 15,-4 1-16-15,-1-1-23 0,-4 1-20 16,-1-3-23-16,-4 0-27 0,-3 0-30 0,1 0-27 16,-7-1-35-16,-2 0-602 0,-5-4 277 15,-3-3 183-15</inkml:trace>
  <inkml:trace contextRef="#ctx0" brushRef="#br0" timeOffset="69200.4117">27057 4240 136 0,'19'0'163'0,"6"0"-4"0,13 2 1 0,13-2-5 16,17 2 1-16,33 0-2 0,8 0-3 15,7 0-5-15,25 1 3 0,10 0-6 16,5-3-7-16,3-3-7 0,3 3-9 0,-2-3-8 16,-3 1-12-16,-1-2-6 0,-9-2-8 15,1 3-8-15,-7-3-6 0,-26 2-10 16,-6 0-6-16,0 0-8 0,-12-2-1 0,-6 5-8 15,-19-3 5-15,-15 2-13 0,-10 1-3 16,-5-1-1-16,-8 2-3 0,-3-3-2 16,-3 3-5-16,-4-2-8 0,-3 1-7 15,0 1-14-15,-2 0-12 0,-7 0-18 0,4-3-19 16,-4 3-22-16,-1 0-22 0,-1-1-19 16,-1 1-20-16,-9 0-21 0,13 0-19 0,-13 0-27 15,0 0-435-15,0 0 219 0,-32 10 145 16</inkml:trace>
  <inkml:trace contextRef="#ctx0" brushRef="#br0" timeOffset="69619.5637">27389 4979 92 0,'0'0'161'0,"0"0"0"0,0 0-1 16,17 6-1-16,-5-6-2 0,10 0-1 15,8 0-4-15,5-1-3 0,13-2-5 0,13 0-5 16,34-2-21-16,6 2-4 0,14-1-3 15,35-2-8 1,7 5-7-16,10-7-8 0,0 4-6 0,6-2-10 0,5 3-6 16,2-3-7-16,3 0-4 0,1-2-7 0,-4 1-4 15,-7-1-6-15,-5 3-3 0,-10-1-3 16,-7 4-2-16,-12-2-4 0,-29 2-1 16,-8 0-4-16,-9 2-3 0,-22-2 0 0,-15 2-5 15,-11-2-9-15,-8 2-6 0,-5 0-10 16,-2-1-12-16,-7-3-28 0,-4 0-34 15,-4 0-34-15,-7-2-26 0,-4-1-26 0,-6-3-27 16,-4 0-527-16,-7 0 247 0,-8-3 163 16</inkml:trace>
  <inkml:trace contextRef="#ctx0" brushRef="#br0" timeOffset="70180.0696">28147 3231 2 0,'0'-12'144'16,"-2"3"-4"-16,2-1-9 0,0 2-5 0,0 1-5 15,0-1-10-15,0 2-15 0,-2 1-5 16,2 5-11-16,-2-8-10 0,2 8-5 15,0 0-8-15,0 0-2 0,0 26-1 16,0-6-2-16,2 8 9 0,0 13 8 0,2 9-2 16,2 31 2-16,5 7 0 0,-2 9 0 15,1 27-1-15,1 1-2 0,-5 3-2 16,0-1-2-16,1 3-3 0,-3-5-3 0,-2 1-6 16,0-21-5-16,-2 0-1 0,2-3-4 15,1 0-7-15,-3-5 0 0,4-5-5 16,-4-3 2-16,4-5-6 0,-2-17-1 0,2-11-3 15,-2 0-2-15,2-7-3 0,0-7-1 16,1-2-6-16,0-5-3 0,-1-7-8 0,0-1-13 16,-2-2-7-16,2-6-13 0,0-2-21 15,-2-4-18-15,2-3-22 0,1-1-13 16,1-5-22-16,-2 0-14 0,-4-4-26 16,0 0-419-16,18-15 201 0,-10 1 132 0</inkml:trace>
  <inkml:trace contextRef="#ctx0" brushRef="#br0" timeOffset="70683.4893">28935 3339 106 0,'0'-7'139'0,"2"1"-2"15,-2-1-11-15,2 1-16 0,0 2-3 16,2 0-8-16,-2-2-7 0,2 2-6 16,-4 4-3-16,6-6-4 0,-2 5-5 0,-4 1 3 15,8-4-3-15,-8 4-3 0,8-6-6 16,-4 6-4-16,-4 0-3 0,0 0-3 15,0 0-2-15,14 8 3 0,-9 0 3 0,1 5 2 16,-1 3 7-16,1 9 2 0,2 9 7 16,-1 5-6-16,3 14-1 0,6 25-6 15,-2 7 4-15,0 4-6 0,10 27-2 0,-1 1-6 16,3 1-6-16,2 1-2 0,-1 2-4 16,5 2-3-16,2 1 0 0,-3 0-15 15,3-1-1-15,-4 0-5 0,-3-7 0 16,-1-7-3-16,-10-21-1 0,2-5 0 0,-4-7 0 15,-1-4-4-15,-9-14 2 0,3-9-3 16,-5-9-1-16,0-2-1 0,-2-5-1 16,0-5-2-16,2-1-3 0,-2-5-6 0,0 0-14 15,0-6-14-15,0 2-20 0,0-5-27 16,0-2-39-16,0-3-30 0,-2-2-35 16,0-2-34-16,2-4-511 0,-4 2 248 0,4-2 163 15</inkml:trace>
  <inkml:trace contextRef="#ctx0" brushRef="#br0" timeOffset="72965.6859">27906 4585 18 0,'0'0'126'0,"-3"-6"-5"0,3 6-4 0,-4-3-4 16,4 3-1-16,0-9-11 0,-2 6-3 15,2 3 3-15,2-7-1 0,-2 1-2 16,0 0 6-16,0 0-4 0,0-1 1 16,0-1-1-16,2-2 5 0,-2 3-4 0,0-1-3 15,0 1-2-15,0-1 1 0,0 2-3 16,0 1-9-16,-2-1-6 0,2 6-9 15,-6-6-7-15,6 6-7 0,-15 4-6 0,3 0-6 16,-4 4-4-16,-2 3-6 0,-4 0-2 16,-1 4-4-16,-3 0-3 0,2 4-7 0,-4-1-1 15,2 1-4-15,-1 0-9 0,1 0-6 16,3 0-13-16,0-2-14 0,2-3-17 16,-1 1-16-16,4-2-16 0,-2 0-13 15,3-1-23-15,5-3-17 0,-3-3-24 16,0 0-19-16,1 0-460 0,0-5 216 0,4 2 142 15</inkml:trace>
  <inkml:trace contextRef="#ctx0" brushRef="#br0" timeOffset="73288.8311">27408 4435 71 0,'4'-7'150'0,"-2"0"-11"15,2 2-11-15,-1-1-8 0,2 3 1 0,-5 3-19 16,8-4-1-16,-8 4 0 0,0 0-3 16,18 8-4-16,-9 0 1 0,4 2-3 15,2 3-6-15,1 2-5 0,2 2-5 16,2 5-7-16,4 0-7 0,-3 1-7 0,3-3-3 16,-2 5-6-16,4-1-5 0,4 2-4 15,-5-5-2-15,-1 0-5 0,0 0-1 0,0-2-5 16,-1 1-1-16,-3-5-1 0,-4-1-5 15,2 0-2-15,-6-3-1 0,3 0-3 16,-5-3-3-16,1 3-4 0,-2-4-6 16,-1-1-11-16,-2 0-14 0,0-1-22 0,0-1-37 15,0-2-34-15,-6-2-34 0,6 2-458 16,-6-2 208-16,0 0 138 0</inkml:trace>
  <inkml:trace contextRef="#ctx0" brushRef="#br0" timeOffset="74401.9451">28896 6039 136 0,'2'-5'193'0,"0"-1"-9"16,0 1-12-16,1 2-18 0,-3 3-7 15,0 0-4-15,4 11-4 0,-4 0-6 0,2 7-10 16,-2 3-7-16,2 3-7 0,-4 5-12 16,2 1-7-16,-2 9-9 0,0 0-9 15,0 1-9-15,-3 2-4 0,5 2-4 0,-2-1-6 16,0 0-7-16,0 0-9 0,0-2-12 15,2-1-11-15,-2-4-13 0,0-3-26 16,2-5-17-16,-2-1-19 0,0-1-22 0,-2-3-13 16,-1-6-15-16,-2 0-17 0,1-2-21 15,-4-5-422-15,-1-1 195 0,-2 0 129 16</inkml:trace>
  <inkml:trace contextRef="#ctx0" brushRef="#br0" timeOffset="74625.6134">28422 6628 36 0,'-2'-5'145'0,"2"5"2"0,0 0-1 15,0 0 4-15,0 0-7 0,26 6-6 0,-16 0-11 16,0 1-14-16,6 4-10 0,-2-3-10 16,5 4-10-16,1 1-8 0,0 1-7 15,4-3-13-15,-3 0-15 0,4 1-19 16,-2 1-25-16,1-3-18 0,1 1-22 0,-1-3-23 15,-2 0-16-15,0-6-14 0,-1 3-11 16,0-4-12-16,0-1-260 0,3-1 130 0,-1-4 85 16</inkml:trace>
  <inkml:trace contextRef="#ctx0" brushRef="#br0" timeOffset="74803.3564">29089 6709 474 0,'23'-15'-7'16,"-2"2"11"-16,-1 1 18 0,-6 3 11 16,1-1 13-16,0 1 12 0,-3 2 22 0,1-2 3 15,-4 1 12-15,1 2 8 0,-1 1 9 16,-1-1 5-16,-2 3-1 0,-2-2-3 15,0 4-10-15,-4 1-4 0,0 0-7 16,0 0-4-16,-8 18-6 0,-2-8-7 0,0 5-12 16,-3 1-1-16,-2 3-7 0,-2 0-12 15,0 2-12-15,0 2-25 0,-2 2-29 0,4-3-38 16,0 3-52-16,1-4-53 0,-2 1-475 16,8-2 218-16,-6-1 143 0</inkml:trace>
  <inkml:trace contextRef="#ctx0" brushRef="#br0" timeOffset="75511.0603">27982 7022 74 0,'-2'-9'178'0,"-1"2"-7"0,-1 1-13 16,4 1-12-16,-2-1-14 0,2 6-3 16,2-5-5-16,5 3 2 0,5-1 2 0,8 3-7 15,2 3 0-15,19-1-6 0,16 3-7 16,28 3-5-16,14 5-5 0,31 2-9 0,1 2-2 16,8 1-3-16,5 1-4 0,4-2-3 15,5 0 1-15,3 0-7 0,3-2-3 16,2-3 2-16,-5-1-1 0,6 0 3 0,-1 1-3 15,-1 0-8-15,1-2-3 0,-3 5-1 16,2-5 2-16,-5 6-12 0,-8-1 2 16,-3-2-4-16,-6 1-4 0,-30-4-6 0,0-1-3 15,-7 3 1-15,-3-3-3 0,-7 6-7 16,-8-5 4-16,-14-3-5 0,-12 3-5 16,-3 0 3-16,-6-1-4 0,-1 4 0 15,-9-1-4-15,-3 2 8 0,-1 3-3 0,-2 8-3 16,0 3-1-16,-7 6-1 0,-3 5 2 15,-6 7 2-15,4 20-3 0,-10 7-3 0,-4 6 3 16,-4 6 0-16,-4 5-1 0,-4 3-5 16,0 4 2-16,-7 21-6 0,-2 3-1 15,-3-5 2-15,2 6-8 0,-1-3-3 16,1 3-6-16,-6 1-13 0,4-5 1 0,-4-6-6 16,5-19-9-16,4-5-6 0,-2-4-7 15,1-4-5-15,1-5-3 0,0-17-1 16,3-7-6-16,-3-5-9 0,-2-4-14 0,3-7-16 15,-3-7-20-15,-5-5-11 16,4-6-16-16,-1-4-7 0,-4-3-11 0,2-4-10 16,-3-5-14-16,-5-4-464 0,-3-3 225 0,-6-7 148 15</inkml:trace>
  <inkml:trace contextRef="#ctx0" brushRef="#br0" timeOffset="76322.0643">28050 7102 80 0,'2'-6'147'0,"0"2"-5"0,-2 4 0 0,0 0 0 16,0 0-1-16,6 14 2 0,-4-3 2 16,-2 8 2-16,4 6 0 0,-2 6-3 15,3 12-6-15,1 10-1 0,3 22-4 0,3 4-7 16,1 7-7-16,2 4-10 0,4 22-5 15,-3 1-7-15,2 1-3 0,-6-20-9 16,3 23-6-16,-4-22-1 0,0 3-4 16,-1-2-11-16,-2 2-2 0,1-4-4 0,0-1-7 15,1-2-3-15,-2 1-2 0,3-4-3 0,0-5 0 16,2-3-11-16,1-6 1 0,1-5-3 16,-2-16-6-16,1-9-1 0,4-3-4 15,3-4 1-15,-1-2 2 0,8-7-7 16,2-1-3-16,6-3 3 0,2-3-5 0,2-3-2 15,4-3 3-15,3-2-4 0,4-1 0 16,2 0-2-16,2-5 3 0,4 2 1 0,3-3-5 16,25 2 1-16,2-5 1 0,10 3-2 15,4-4 1-15,12-2-3 0,31 0 2 16,2-3 1-16,6-2-1 0,8 4 1 16,2-1-4-16,6-1 4 0,3 6-2 0,5-1 5 15,-4 1 0-15,-3 6-2 0,-3-5-3 16,-10 4 0-16,-5-2 4 0,-10 0-3 15,-26-2 2-15,-5-3 0 0,-6 1-1 16,-9 0-2-16,-4-2 0 0,-20 0 2 16,-14-2-6-16,-11 0-4 0,-1 2-5 0,-7-1-8 15,-8-2-9-15,-3 0-9 0,-3-1-22 0,-10-2-25 16,-2-2-32-16,-6-1-30 0,-6 0-27 16,-4-5-17-16,-4-1-26 0,-10-9-36 15,-10-5-546-15,-4-2 271 0,-23-14 179 16</inkml:trace>
  <inkml:trace contextRef="#ctx0" brushRef="#br0" timeOffset="76885.0214">28496 7644 85 0,'-4'-3'124'15,"2"-3"0"-15,-2 0-11 0,4 6-6 16,-4-4-14-16,4 4-4 0,0 0 10 16,0 0 6-16,0 0 4 0,25 7 3 0,-4-3-2 15,8 3-7-15,14 0 1 0,15 0-6 16,30 8-9-16,10-2-4 0,27 2-2 0,12 4-2 15,7-2-1-15,10 2-3 0,9 4-1 16,2 0-3-16,3 0-2 0,3-3-5 16,0 4-4-16,1-1-2 0,-1-1-6 15,1-1-3-15,-5 0 0 0,-4-4-10 0,-2 0-5 16,-10-2-4-16,-12 0-2 0,-8-2-5 16,-27-2-1-16,-11 0 1 0,-6-4-5 15,-17 1-4-15,-17-3-4 0,-7-3-7 0,-8 3-3 16,-4-1-7-16,-9-4-11 0,-1 1-13 15,-3-1-16-15,-6-1-17 0,-2-2-20 16,-5 2-29-16,-2-1-24 0,-6 2-26 0,2-5-29 16,-2 5-513-16,-23-8 239 0,6 5 158 15</inkml:trace>
  <inkml:trace contextRef="#ctx0" brushRef="#br0" timeOffset="77368.1017">28032 8404 168 0,'4'4'169'0,"6"2"2"0,0 0-5 0,7-2 0 15,2 1-5-15,8 3-4 0,11-1-4 16,3-1-8-16,15 1-5 0,29 4-4 0,8-3-8 16,10 1-4-16,6 0-5 0,29 1-3 15,8-1-4-15,10 3-3 0,12-1-6 16,5-1-6-16,11 5-11 0,5-4-6 15,2 3-7-15,1-1-4 0,4 2-8 0,-2-1-2 16,-6 1-8-16,-2-4-1 0,-13 3 1 16,-11-1-15-16,-17-1-6 0,-9-4-2 0,-32 3-2 15,-9-2-5-15,-8-2-3 0,-20-1-3 16,-11 0-6-16,-14-2-7 0,0 1-9 16,-10-1-8-16,-2-2-11 0,-7 0-10 0,-4-2-21 15,-6-2-14-15,-3-2-20 0,-4 0-19 16,-1 1-9-16,-5-3-20 0,0 6-10 15,-11-13-23-15,3 7-16 0,-9-1-15 0,-5-1-485 16,-2-2 234-16,-6 4 154 0</inkml:trace>
  <inkml:trace contextRef="#ctx0" brushRef="#br0" timeOffset="77854.0913">28321 8912 61 0,'0'0'156'0,"-9"3"-2"0,9-3-3 0,0 0 4 16,0 0-2-16,15 6-1 0,-3-3-4 15,8-1-5-15,0 0-8 0,13 1-2 16,7 0-8-16,6 1-7 0,15 2-6 16,26 1-4-16,4 1-7 0,5 1-8 15,12-1-1-15,23 4-4 0,13-1-4 0,4 3-5 16,9-3-6-16,2 0-3 0,5 1-10 15,1-2-2-15,5 4-7 0,6 0 1 0,-3 0-5 16,1-3-9-16,2 0 0 0,-5-4-5 16,-9 3-5-16,-4-2-2 0,-11-1 0 15,-30-3-7-15,-7 0-1 0,-10 2 1 16,-7-1-8-16,-6-1-3 0,-22-2-7 0,-10-2-4 16,-13 2-10-16,-8-2-10 0,-2 0-12 15,-4-4-24-15,-5 2-18 0,-7-4-24 0,-2-1-25 16,-6-1-29-16,-2-1-31 0,-6-1-30 15,-4-3-540-15,-4-1 257 0,-8-5 169 16</inkml:trace>
  <inkml:trace contextRef="#ctx0" brushRef="#br0" timeOffset="79305.6884">28236 8657 41 0,'0'0'102'0,"0"0"-8"0,0 0-6 15,0 0 1-15,0 0-1 0,0 0 0 0,0 0-2 16,0 0 4-16,0 0 3 0,24-1-5 16,-12 2 0-16,2-1 1 0,10 0-6 15,7 3-3-15,10-3-3 0,9 2 4 0,14-1-10 16,27 5-4-16,4-1-1 0,5 0-6 15,8 1-1-15,6-3-6 0,21 5-3 16,6-4-4-16,2 2-6 0,3-2 1 0,5-1-4 16,-3 2-6-16,0-4 0 0,0 4-5 15,0-4-2-15,-8 5 1 0,-3 1-6 16,-26-1-1-16,-6 1-1 0,-8 3-2 0,-8 1-4 16,-6-3 2-16,-19 1 0 0,-11-3-3 15,-11 0-2-15,-4 0 0 0,-9-3-3 16,-1 3-3-16,-4 0 0 0,-5-3-4 15,-5 1-5-15,-5 0-10 0,-2 0-11 0,-7-3-15 16,0-1-10-16,-12 6-10 0,-2-4-13 16,-7-2-2-16,-5 0-2 0,-10 0-5 0,-6 0 3 15,-7-2-10-15,-12 1-8 0,-24-5-11 16,-6 2-2-16,-6-1-3 0,-7 1 5 16,-6-4-249-16,-25 2 123 0,-3-3 80 15</inkml:trace>
  <inkml:trace contextRef="#ctx0" brushRef="#br0" timeOffset="79937.4785">29070 8728 291 0,'-103'-2'6'0,"2"0"12"0,4-1 9 16,2 1 6-16,4-2 11 0,15 2 7 16,13-1 16-16,3 3 10 0,11-3 11 15,5 2 12-15,7-1-9 0,6-1-11 16,6 3-7-16,6-1-3 0,6-3 3 0,10 2 1 16,3 2 1-16,0 0 0 0,49-6-1 15,-1 5-4-15,19-1-1 0,34-1-2 0,10 3-3 16,10 0 1-16,24 6 1 0,13 2-1 15,6 0 6-15,1 3-8 0,7 2-1 16,-3 1 1-16,0 3-6 0,-4-2-1 16,0 2-7-16,-1 0-1 0,-4 3-4 0,-5-4-6 15,-3 3-2-15,-8-1-3 0,-6-3-5 16,-7-1-6-16,-29-3-1 0,-5 0-2 16,-10-1-8-16,-21-3-8 0,-16-1-10 0,-9 0-3 15,-12-4-7-15,-8 2-5 0,-8-4-6 16,-7 0-12-16,-6 0-12 0,0 0-4 15,-40-12-9-15,3 4-2 0,-15-1 6 0,-27-5 0 16,-12-3 6-16,-6 4 8 0,-4-2 12 16,-5 4-7-16,-23-3 8 0,-2 3 0 15,0-1 1-15,-7 3 1 0,0 1 3 0,-2 1 4 16,5 1 4-16,21 2 5 0,1-2 11 16,6 6 5-16,7 0 12 0,24-2 11 15,16 2-5-15,14 0-1 0,10 0 1 0,5 0 2 16,7 0 2-16,11 2 7 0,5-2 1 15,8 0 2-15,0 0 0 0,0 0 0 16,63-2-1-16,-12 2 1 0,17 0 3 16,33 4 0-16,10 0-2 0,7 0 0 0,26-1-2 15,0 6 0-15,2-6-4 0,5 9 0 16,-6-7 2-16,3 3-2 0,-6 1 0 16,-7-3-6-16,-24 0 0 0,-8 0 0 0,-5 1-2 15,-9-1-2-15,-19-2-4 0,-16 2-3 16,-11-4-1-16,-7-1-8 0,-6 4-1 0,-10-5-4 15,-4 0-7-15,-10 0-4 0,-6 0-13 16,0 0-8-16,0 0-17 0,-60-8-12 16,12 2-9-16,-35-3-9 0,-10-1-12 15,-10 4-3-15,-10-3 1 0,-29 1 4 0,-1 0-10 16,-9 2 0-16,-5 1-5 0,0-1-10 16,-6-2-10-16,0 1-310 0,4-3 149 0,7 3 98 15</inkml:trace>
  <inkml:trace contextRef="#ctx0" brushRef="#br0" timeOffset="80077.2414">28816 8691 317 0,'-39'-6'-16'16,"15"2"0"-16,4-1 5 0,10 3 1 0,3-1 7 16,7 1 2-16,0 2 3 0,0 0 0 15,23-3 0-15,-9 3 1 0,2 0-2 0,3 0-1 16,0 0 2-16,0 2-6 0,3-2 0 16,-2 1-1-16,0-1-5 0,1 2-7 15,-2 1-7-15,0-2-47 0,1-2 24 16,-2 1 16-16</inkml:trace>
  <inkml:trace contextRef="#ctx0" brushRef="#br0" timeOffset="80727.9799">29383 7142 62 0,'-4'-6'161'0,"0"2"-9"16,4 4 0-16,-4-5-5 0,0 0-5 15,4 5-8-15,-3-5-3 0,3 5-6 0,-5-6-7 16,5 6-1-16,-4-4-3 0,4 4 1 15,-4-4 4-15,4 4-9 16,0 0-5-16,-4-3-8 0,4 3-8 0,0 0-2 16,0 0-2-16,0 0 3 0,-4 22 1 0,6-2-1 15,-2 8-3-15,0 6 5 0,0 12-1 16,2 11-9-16,0 31-5 0,2 2-4 0,0 10-5 16,3 24-8-16,-2 3-6 0,-1 1-3 15,0 1-6-15,2 0 0 0,0-2-2 16,3 0-4-16,-5 0-2 0,3-4-7 15,-1 1-4-15,0-23-1 0,-2-2 0 0,1-2-7 16,-5-3-2-16,0-9 2 0,-2-1-1 16,-3-18-2-16,3-10-3 0,-2-4-3 15,2-8 3-15,-2-4-12 0,2-2-4 0,-1-10-11 16,1 1-8-16,0-3-10 0,0-4-10 16,0-5-14-16,-1-2-4 0,3-2-11 15,0-3-15-15,3-5-20 0,-1 0-31 0,0 0-32 16,-2-5-27-16,0 0-23 0,0 0-24 15,15-12-515-15,-11 6 259 0,0-4 170 16</inkml:trace>
  <inkml:trace contextRef="#ctx0" brushRef="#br0" timeOffset="81377.8359">30621 7330 112 0,'-2'-6'175'0,"2"6"1"0,0-7-6 15,0 7-6-15,2-6-6 0,-2 6-8 16,0 0-10-16,0 0-5 0,24 13-3 0,-16 1 0 16,5 6 0-16,-1 13-3 0,4 8 0 15,4 26-6-15,0 6-5 0,-1 8-8 16,-5 8-8-16,2 5-5 0,-2 23-10 15,-6-19-7-15,1 6-9 0,-7-3-5 0,0 2-5 16,1 1-5-16,-1 1-5 0,-7 1-6 16,5 0-1-16,-2-1-9 0,-3-1 3 0,1-5-9 15,0-4-2-15,2-3-1 0,-4-8-1 16,2-17-6-16,0-11-6 0,0-4-3 16,1 0-4-16,-1-10-6 0,-1-5-11 15,3-1-8-15,-2-8-12 0,2-2-8 0,0-7-18 16,2 2-15-16,-2-4-18 0,2-1-18 15,-2-5-20-15,2-1-21 0,0-3-15 16,-2-1-15-16,2-2-23 0,0-4-521 0,0 0 246 16,0 0 162-16</inkml:trace>
  <inkml:trace contextRef="#ctx0" brushRef="#br0" timeOffset="82024.0971">28784 7860 33 0,'0'0'239'0,"0"0"-11"0,7-4-15 0,-7 4-15 16,0 0-12-16,0 0-15 0,-20 19-17 15,10-8-5-15,-5 3-10 0,0 1-14 16,-6 6-10-16,0 0-6 0,2 2-12 16,-5 0-9-16,3-1-8 0,0 3-8 0,0 0-6 15,1-1-9-15,2-2-8 0,-3 0-7 16,6-2-10-16,-2-1-13 0,2-4-12 15,0-1-19-15,1 3-16 0,0-7-19 0,2 1-24 16,-1-3-16-16,3 1-16 0,-1-1-19 16,2-3-20-16,-1-2-21 0,2 0-25 15,0-1-392-15,8-2 197 0,-14-2 130 0</inkml:trace>
  <inkml:trace contextRef="#ctx0" brushRef="#br0" timeOffset="82332.0643">28242 7959 96 0,'2'-8'163'16,"2"-1"1"-16,0 1-3 0,1 2 5 0,0 0-2 15,1 3 5-15,2 1 1 0,0 0-5 16,-8 2-4-16,22 4-8 0,-5 4-4 16,-3 1-8-16,8 2-13 0,3 9-6 15,0-2-9-15,10 7-14 0,-2 6-7 0,3-3-12 16,8 14-4-16,5 2-5 0,-3 0-10 15,1 0-7-15,-3-5-2 0,-5-2-9 16,-5-5-3-16,-2-1-7 0,0 1-8 0,-3-2-6 16,-1 0-9-16,-6-7-9 0,0-1-9 15,-3-1-9-15,-4-4-13 0,0-2-7 0,-5-1-12 16,0-3-14-16,2-1-13 0,-6-1-11 16,2 0-19-16,-2-1-17 0,1-3-16 15,-3 1-29-15,0-1-21 0,-1-3-508 16,-1 3 237-16,-2-5 156 0</inkml:trace>
  <inkml:trace contextRef="#ctx0" brushRef="#br0" timeOffset="86280.0591">29993 8101 29 0,'12'3'69'16,"-12"-3"8"-16,9 0-3 0,-9 0 5 16,0 0 3-16,13-3 8 0,-13 3-10 15,0 0-2-15,8 0 3 0,-8 0-10 0,0 0-4 16,6-1 1-16,-6 1-8 0,0 0-8 15,0 0-3-15,0 0-4 0,5-6 2 16,-5 6-5-16,0 0-2 0,0 0-3 0,0 0-4 16,0 0 3-16,0 0 0 0,0 0-2 15,0 0-6-15,0 0 1 0,-13-6 0 16,13 6-6-16,-13 0 0 0,13 0-3 0,-19 3 0 16,9 0 3-16,-2 2-2 0,-2-3 5 15,-3 6-3-15,0 2-2 0,-2-1-1 16,1 5 1-16,-2-1-3 0,1 2-4 15,0 3-2-15,2-2 3 0,0 4-3 0,4 0-3 16,1 2-1-16,4-1 3 0,1-1-3 16,2 1-1-16,5-2 0 0,3 1-1 15,6 1 1-15,-1-1-1 0,4 0-1 0,6-1-2 16,3 0 2-16,0-3-4 0,4 1 4 16,3-4-1-16,1 0 0 0,3-4 3 15,0 0-3-15,0-3 1 0,-3 0 0 0,1-2 4 16,0-4 7-16,-1 2 4 0,-1-4 9 15,-1-2 6-15,-2 0 6 0,-1-4 6 16,-1 1 8-16,-3-3 1 0,0-3 2 0,-3 0 4 16,-2-2-2-16,-2-4-5 0,-3 0-3 15,-2-3-3-15,0 0-5 0,-4-3-7 16,-2 4-4-16,-2-2-1 0,-2 2-3 0,0 1-4 16,-6-4-5-16,0 5 0 0,-4-2-2 15,-1 3-4-15,-6 2-6 0,0 1-5 16,-3 2-5-16,-7-1-4 0,-1 1-4 15,-2 3-5-15,3 1-3 0,-1 3-13 0,3 0-13 16,-2 1-16-16,1 1-18 0,0 3-11 16,7-2-17-16,-1 3-13 0,2-2-33 15,3 2-26-15,2 0-499 0,0 0 230 0,5 0 152 16</inkml:trace>
  <inkml:trace contextRef="#ctx0" brushRef="#br0" timeOffset="120913.4192">15487 6856 10 0,'0'0'21'0,"0"0"-1"0,0 0-1 0,0-6 0 15,0 6 0-15,0 0 1 0,0 0-1 16,0 0-1-16,0 0-3 0,0 0-1 16,0 0 1-16,0 0 6 0,-2 23 0 15,0-12 1-15,2 2 0 0,0 7 1 0,-2 1 1 16,0 5-2-16,2 1 1 0,0 4 2 15,0 0 1-15,-2 1 1 0,2 5-1 0,0 2 4 16,0 3-5-16,0 2 11 0,2-1-7 16,-2 3-1-16,0 1 0 0,0 8-8 15,0 3 13-15,0 1-14 0,-5-1 1 16,3 3 0-16,0-3 3 0,-4 20-7 0,2-13 0 16,-3-8 4-16,1-4 1 0,-1 3 0 15,-1-4 0-15,4-3-1 0,-4-2 2 0,1-5-1 16,2-4 0-16,-1-1-1 0,2-1 2 15,2-6-2-15,0-1-4 0,-2-2 0 16,2-4-2-16,0 0 0 0,0-4-3 16,-1 0-1-16,3-3-6 0,0-1 10 0,0-1-7 15,-2-1 4-15,2-1-3 0,0-1-4 16,0-1 0-16,0-1 4 0,0-1-1 16,0 0 0-16,0-3-7 0,0 3-2 0,0-3 3 15,0 0-1-15,0 1-2 0,0-6-5 16,0 9 1-16,0-9-8 0,0 8 2 15,0-8-2-15,0 7 0 0,0-7-3 0,0 0 0 16,0 7-2-16,0-7-5 0,0 5-2 16,0-5-3-16,0 0-5 0,0 7-3 15,0-7-9-15,0 0-11 0,0 6-14 0,0-6-192 16,0 0 90-16,0 0 59 0</inkml:trace>
  <inkml:trace contextRef="#ctx0" brushRef="#br0" timeOffset="130953.1126">15563 6976 18 0,'-2'-4'38'0,"2"4"-5"0,0 0-1 15,-2-8-4-15,2 8-1 0,0 0 0 16,-2-5-2-16,2 5-4 0,0 0 1 16,0 0-5-16,-2-6 0 0,2 6 2 0,0 0-4 15,0 0 2-15,0 0-3 0,-4 19 5 16,2-12-3-16,0 3 2 0,0 4 1 0,0 0-2 15,-1 4 2-15,1 1 0 0,-1 2 3 16,1 4-6-16,2 2-2 0,-2 3-1 16,2-2 3-16,0 4-1 0,4 4 0 15,-1 1 1-15,-1 3 1 0,3 0-1 0,-3 0-3 16,2 3 4-16,0-2-1 0,-2-1-4 16,2 0 2-16,0-1 5 0,-2 2-3 15,3-2-3-15,-3-2 1 0,2 1 0 0,-2-2-6 16,0 3 8-16,0-3-5 0,1-2-5 15,-3-1 5-15,4 4-1 0,-4-4 1 16,0 0-4-16,0-1 0 0,0 0 0 0,0-2 1 16,-2 1 0-16,2-1-1 0,0-2 4 15,0 0-5-15,-2 0 1 0,2-4 1 16,-3-4-3-16,3 1 1 0,-2 0-1 16,2-4 3-16,-2 0-5 0,2-1-2 0,0-3 3 15,-2-1-4-15,2-1 0 0,0 1 5 16,-2-3 1-16,2-2-2 0,0 2 5 0,0-2 5 15,-2-1-1-15,2-1-2 0,0-5 5 16,0 6-6-16,0-6-3 0,0 0-1 16,0 0-1-16,0 0 1 0,-7-17-4 15,7 10 2-15,0-5 3 0,0-1-10 0,0-3 2 16,0-3 7-16,3-2-11 0,1-2 3 16,0-3 4-16,0-3-1 0,1-2-4 15,-3-4 2-15,4-2 0 0,1-3-3 0,-1-2-1 16,0-4 4-16,0-4-1 0,0 1-3 15,4 0 3-15,-4-1-1 16,2 2 1-16,0 1-1 0,-1 7 3 0,-3 2 6 0,3 1-2 16,-3-1-7-16,0 2 10 0,-2 3-5 15,0 5 3-15,3-2 3 0,-3 2-7 16,-2 0 8-16,2 3 4 0,-2 1 5 0,2 1 0 16,-2 2 0-16,0 2 3 0,-2 2-4 15,2 2 1-15,0 2 6 0,2 1-3 16,-4 2-4-16,2-3 3 0,0 4-10 0,0-1 1 15,-2 3 1-15,2 1-2 0,-2 2-4 16,2 4 6-16,0 0-11 0,0 0 8 16,0 0-5-16,-11 17 1 0,7-3-5 15,-1 1 3-15,1 4 3 0,0 6 2 0,-3 1 2 16,1 11-9-16,0 1 5 0,0 3-2 16,0 9-2-16,-4 1 3 0,2 7-4 15,-4 18 5-15,-3-2-1 0,2-2 0 0,0 1-4 16,3-12 0-16,0-7 1 0,-2 1 2 15,4-4 2-15,0 0-2 0,0 1-4 0,-2 0 4 16,4-5-2-16,0-5 3 0,0 0-5 16,-1-4 1-16,1 0 4 0,2-2-3 15,0-2 2-15,-1-5 1 0,1-1-4 16,2-3 5-16,-1-3-5 0,1-2-2 0,0-2 0 16,0-2 3-16,-2-2 4 0,4-1-4 15,-2-1 2-15,0-1 0 0,2-4-2 16,-2 2-7-16,2-4 0 0,0 1 5 0,0-6-4 15,0 0 0-15,0 0-2 0,0 0-6 16,0 0-7-16,0 0 9 0,0 0-11 0,4-23 0 16,-2 13-3-16,2-1-2 0,-2-1-4 15,2-3 7-15,-1 2-8 0,1-2 1 16,-2 0-9-16,3-2-5 0,-3 0 0 16,2 3-6-16,-2-4-7 0,2 3-5 0,-2 0-8 15,3 0-11-15,-1-1-197 0,-2 0 94 16,0 0 63-16</inkml:trace>
  <inkml:trace contextRef="#ctx0" brushRef="#br0" timeOffset="132005.2784">15794 7054 20 0,'0'0'70'0,"-11"0"-5"15,11 0-2-15,0 0-6 0,0 0-3 16,0 0-5-16,0 0 6 0,0 0 4 0,0 0 5 16,0 0 1-16,0 0-1 0,15 9-1 15,-4-6 4-15,0-2-7 0,7 1-5 16,2 1 2-16,3-1 3 0,9-1-8 16,0 1 5-16,5-2 0 0,5 2-3 0,8-2-1 15,3-2 0-15,6 2 0 0,5-2 0 16,1-1-6-16,0-2-2 0,27-1 0 15,1 4-3-15,-2-4-3 0,2 2-4 0,0-3 1 16,-2 3 0-16,-2 1-2 0,-2-3-1 16,-13 5-1-16,-9-3-3 0,1-1-3 15,1 3 3-15,0-2 0 0,0 2-5 0,-1 1 2 16,-3-3-4-16,3 1-1 0,-5 0-2 16,0-2-2-16,1 2 2 0,1 0-5 15,-1-2-1-15,-3-1 0 0,-2 2-1 0,1 0-3 16,-12 0 0-16,1 1-1 0,-5-1 0 15,-2 2-2-15,-6 0 1 0,-5 0-3 16,1 0 0-16,-1 0 2 0,-5 0-4 0,-1 0 1 16,1 2-2-16,-2-2 2 0,0 2-2 15,-1-1 0-15,-2-1-1 0,0 0 4 16,1 2-3-16,-6-2-2 0,-1 2 1 16,0-2-6-16,-1 2 0 0,-1 0-3 0,-3 0-3 15,-8 0-7-15,15-2-7 0,-8 2-13 16,-7 0-10-16,0 0-14 0,4-4-11 0,-4 4-16 15,0 0-5-15,0 0-8 0,-30-4-8 16,17 2-12-16,-6 2-8 0,-2-1-324 16,-3-2 155-16,-5 3 102 0</inkml:trace>
  <inkml:trace contextRef="#ctx0" brushRef="#br0" timeOffset="132932.1165">15933 6932 6 0,'0'0'63'0,"0"0"-8"0,-8-4-4 15,8 4-3-15,0 0-6 0,-4-1-5 0,4 1-2 16,0 0-7-16,0 0-2 0,0 0-1 16,0 0 3-16,0 0-5 0,0 0-3 15,0 0 0-15,0 0-2 0,20-5 6 16,-8 5-4-16,0-1-1 0,5 1 3 0,3 0-1 15,2 0 5-15,6 1 2 0,4-1 3 16,2 0 1-16,9 5-5 0,-2-5 3 0,7 3-3 16,-2 1 0-16,9 0-8 0,0 0 4 15,4-1-6-15,1 3 4 0,-2-2 3 16,7 2-5-16,0-3 3 0,-2 3-4 16,24 2 1-16,-17-2 4 0,-11-4-8 0,1 4-1 15,-1 1 1-15,0-2-5 0,-4 1 15 16,0 0-11-16,-8-3-4 0,-1 3 8 15,3-3 2-15,-3 0-6 0,3 1 9 0,-3-3-4 16,5 1-4-16,-5 1 3 0,4-3-2 16,-1 1 10-16,-3-1-12 0,1 2-8 15,-3-2 15-15,-2 3-1 0,3-3-9 16,-9 0 1-16,-1 2 3 0,3-2-7 0,-1 1 3 16,-1-1 0-16,-2 3-3 0,-3-3-4 15,1 1-2-15,-2-1 4 0,-3 2 2 0,-1-2-5 16,-3 3 2-16,2-3-7 0,-1 0 5 15,-3 1 3-15,0-1-2 0,0 1-1 16,-4-1-8-16,-2 0 13 0,2 2-9 16,-3-2 3-16,0 3-4 0,-2-3 5 0,-2 0-1 15,2 1-2-15,-2-1 1 0,0 0 0 16,-1 0 2-16,-1 2 1 0,1-2-12 0,-9 0 6 16,15 0 4-16,-9 3 4 0,-6-3 5 15,10 0-7-15,-10 0 2 0,9 0 3 16,-9 0 1-16,0 0-6 0,11 0 4 15,-11 0 0-15,0 0 1 0,8 2 1 0,-8-2-3 16,0 0-2-16,0 0 1 0,0 0-1 16,0 0-7-16,10-2 3 0,-10 2-3 15,0 0-8-15,0 0-7 0,0 0-15 0,0 0-18 16,0 0-22-16,0 0-20 0,0 0-28 16,0 0-300-16,0 0 142 0,0 0 95 15</inkml:trace>
  <inkml:trace contextRef="#ctx0" brushRef="#br0" timeOffset="135348.9391">15813 7075 19 0,'0'0'34'16,"0"0"-4"-16,0 0-2 0,0 0-1 0,0 0 2 15,27 7-1-15,-20-4-3 0,-7-3-5 16,11 5 0-16,-5-3-1 0,0 0-1 0,1 1 1 16,1 2 0-16,-2-4-2 0,3 3 3 15,2 0 1-15,-3-2-5 0,0 2-2 16,2 0-2-16,0-1 2 0,-2 1 3 15,2-2-4-15,-1 2-1 0,2 2 1 16,-3-3 3-16,3 1-1 0,-1 2 0 0,0-2-4 16,0 2-1-16,0-1 1 0,2 1 6 15,-1-1 0-15,2 1-3 0,0 0 1 0,-1 2 0 16,1-3-1-16,2 2 3 0,-3 1-2 16,4-2 1-16,-2 2-6 0,-1 0 4 15,1 1 0-15,2-1-2 0,-2 0 6 16,4 0-9-16,-4-1 4 0,-1 2-8 0,1 0 3 15,1-1 6-15,0 0-2 0,-1 1-1 16,4-1 2-16,-4 2-2 0,2-1-3 16,-2 1 1-16,1-3 4 0,2 3 3 0,-2 0-8 15,-3-1-1-15,4-2 5 0,-4 5-5 16,3-4 3-16,-3 0-2 0,2 2 4 16,-2 2-3-16,0 0-2 0,0-3-1 0,-2 1 1 15,0 1-3-15,-1-1 3 0,1-1 5 16,1 0-4-16,-2-1 4 0,1 2 6 15,-2-1-7-15,4 1-2 0,-4-3 5 16,2 3-2-16,3 0-2 0,0-3 0 0,-3 2-2 16,1-2 0-16,-1 4 2 0,1-4-4 0,0 2-6 15,-1 0 6-15,0 0 1 0,4 1-4 16,-4-2 1-16,1 0 0 0,-1 3 5 16,1-2-7-16,2-2 0 0,-1 1 4 15,-2 0-10-15,2-1 3 0,0 3 4 0,-1-3-1 16,1 1 12-16,-1-1-4 0,2 3-7 15,-1-2 0-15,-2-1-2 0,2 1 0 16,0-1-1-16,-1 0 3 0,1 1-2 0,-1 1 2 16,2-1-4-16,-5 0 5 0,2 1-2 15,2-1-3-15,-4-1 7 0,0 3-4 16,3-3-2-16,-3 1-5 0,1-1 8 16,-3 0-1-16,3 1-4 0,-3 2 1 0,2-3 2 15,-1 1-1-15,2-1-1 0,-1 3 1 16,0 0 0-16,0-1 1 0,1 0-5 0,0 1 9 15,-3-1-6-15,4-2 2 0,-3 4 2 16,1-4 0-16,3 2-4 0,-2 2 7 16,-1-4-14-16,0 3 7 0,0-2 2 15,2-1 3-15,-2 3-2 0,2-1-3 0,-1-2 2 16,1 4-1-16,-1-3 6 0,2 2-10 16,-3 0 4-16,2-1 0 0,-2-1-1 0,2 1 6 15,-2 1-5-15,0-1-2 0,1 1 4 16,-1-1-2-16,-1-1-2 0,1 2 2 15,-2-3 2-15,3 2-4 0,-3-2 2 16,0 2 2-16,1-1-2 0,0-1 1 0,1 0 0 16,-2 2-1-16,0-1-2 0,3 0 0 15,-2-2 2-15,1 2-1 0,-2-1 0 16,3 1 5-16,-1-1-9 0,-2 1 5 0,1 0 3 16,1-3-3-16,-1 3 2 0,1-2 0 15,-2 2 1-15,0-3-3 0,4 3 1 16,-4-3 3-16,2 3-5 0,-2-2 1 0,3 1 0 15,-3-1 3-15,3 0-3 0,-1 4 2 16,3-6 7-16,-3 2-9 0,2 3-1 16,2-3 2-16,-2 1-1 0,2 1 5 0,1-1-6 15,0-1 4-15,-2 1-9 0,1 1 8 16,1-2 0-16,0 1 0 0,-3-1-2 16,3 2-3-16,-2-3 5 0,1 3-1 0,1-2 3 15,-1 1 0-15,2-1 4 0,-2 2-5 16,0-2 5-16,0-1-4 0,0 3 1 15,-2-2 0-15,3-1-2 0,0 1-2 0,0 0 1 16,-3-1 2-16,0 1 1 0,2-3-2 16,-4 3 3-16,0-1-3 0,3 0 0 15,-5-2 1-15,3 2-3 0,-3-1 7 0,3-1-4 16,-3 2-2-16,-2-4-4 0,2 3 4 16,-2-2-2-16,1 2-2 0,-5-4 2 15,7 3-8-15,-3 0-7 0,-4-3-13 16,6 2-16-16,-6-2-18 0,0 0-31 15,0 0-302-15,8-8 134 0,-8 8 89 0</inkml:trace>
  <inkml:trace contextRef="#ctx0" brushRef="#br0" timeOffset="136455.1839">16238 7460 39 0,'0'0'55'16,"0"0"-3"-16,0 0-6 0,0 0-2 15,0 0-4-15,0 0-3 0,0 0-3 0,0 0-1 16,0 0-2-16,0 0-1 0,0-7-2 15,0 7-2-15,0 0 2 0,2-9-5 0,-2 9 0 16,2-3-2-16,-2 3-2 0,5-5 1 16,-5 5-4-16,5-5 1 0,-5 5-2 15,6-3-2-15,-4-1-4 0,-2 4 2 16,4-5-1-16,-4 5-3 0,4-3 0 0,-4 3-2 16,4-5 2-16,-4 5-1 0,9-1 0 15,-9 1 2-15,10 0-2 0,-10 0-1 0,13 1 1 16,-4 1 2-16,-1 2-3 0,4 3-1 15,2-2 3-15,-2 2-1 0,5 1 3 16,2 4 2-16,2-1 2 0,1 3-1 16,-2-1 2-16,6 4 2 0,1-1-3 0,1 0 0 15,-2 4-1-15,1-1 0 0,3 0 10 16,0-2-10-16,-1 1 0 0,1 2 0 16,6 3-5-16,-2 0 5 0,-5-3-6 15,5 4 7-15,-4-6-5 0,-3 3 0 0,7 2 0 16,-4-2-2-16,-3-1 8 0,3 0-5 15,-2-1-1-15,-4-1 5 0,2 1-4 16,-1-1-1-16,1 0 0 0,-3-1 4 0,-2-2-3 16,2 2-1-16,-3-2 0 0,0 1-3 15,0-1-1-15,1 1 2 0,-2-3 1 16,0 2 7-16,1-2-9 0,-2 2-2 0,-1-1-2 16,2-1 3-16,-2 0 5 0,3 1-7 15,-4-3-1-15,3 3 1 0,-2-3-1 0,0 0 7 16,0 1-2-16,2-3 1 0,-3 3-3 15,0-2 0-15,3 0-4 0,-2 2 1 16,0 0 0-16,1 1 0 0,2-1 3 16,-1-1-7-16,0 2 5 0,4-1 5 0,-1 1-7 15,-4-2 3-15,4 1-1 0,1-1 0 16,-2 0-3-16,0 2 3 0,1-1-1 0,-2 0 6 16,-1-2-7-16,-1 3 3 0,0-4-2 15,0 4 2-15,-4-2-3 0,3-1-2 16,-4 2 4-16,2-1 0 0,-5-1 2 15,3 1-4-15,0-1 2 0,-3 1 2 16,1-1-6-16,0-1 3 0,-3 1 3 0,3-3-10 16,-3 2 9-16,0-1 0 0,-1 0 1 15,-1 0 2-15,1-2-8 0,-1 0 2 0,0-1-2 16,-2 1-7-16,0 0-3 0,0-3-5 16,1 2-7-16,0-3-11 0,-1 3-11 15,-2-1-20-15,0-1-27 0,-2-3-254 16,0 0 118-16,0 0 78 0</inkml:trace>
  <inkml:trace contextRef="#ctx0" brushRef="#br0" timeOffset="138119.4742">18218 6791 30 0,'2'-7'34'0,"-2"7"-3"0,2-6-3 16,-2 6 1-16,4-6-5 0,-4 6-1 15,4-6 0-15,-2 4-2 0,-2 2 0 0,5-3-3 16,-5 3-1-16,4-4 1 0,-4 4 0 15,0 0-1-15,9-2 0 0,-9 2-4 16,0 0 1-16,0 0 2 0,10 0-3 0,-10 0 0 16,0 0-1-16,10 8 0 0,-6-5 0 15,-2 3-1-15,6 1 0 0,-4 3-1 16,2-1 0-16,0 3 2 0,0 3 1 16,1 1 0-16,-1-1 0 0,1 4-1 0,-1 2-1 15,0 1 2-15,1 2 1 0,-1 0 1 16,0 2 0-16,0 1 0 0,4 4-2 0,-4 0 4 15,0 1-1-15,-2 2-3 0,0 1 1 16,0-1 3-16,1 3-4 0,-1-2 5 16,-2 4-3-16,0 0-4 0,-2-1 2 15,3 0 0-15,-3 1-2 0,0-5 0 0,0 4-1 16,0-3 7-16,-3-4-1 0,3 3 1 16,0-2 5-16,0 2-5 0,0-4 0 0,0 3 11 15,0-1-7-15,3-2 0 0,-1 4-2 16,0-5 1-16,0 2-2 0,0-1 0 15,0-1 3-15,0-1-4 0,2 1-4 16,-2-1 9-16,3-1-4 0,-3 0-6 0,2-2-2 16,0-1-1-16,-2 1-9 0,2 0 6 15,-2-4 0-15,3-2 3 0,-3 3-6 0,1-4 4 16,-3 1 4-16,2 0-11 0,0-2 2 16,0 1-1-16,-2-3-8 0,0 0 2 15,0-4-9-15,0 3-3 0,0-3-4 16,0-2-6-16,0 3-2 0,-2-5-9 0,0 2-9 15,-3-1-11-15,1-3-10 0,-3-3-13 16,3 2-216-16,4-4 101 0,-15 0 66 16</inkml:trace>
  <inkml:trace contextRef="#ctx0" brushRef="#br0" timeOffset="138953.4644">18311 6900 38 0,'0'0'50'16,"2"-6"-1"-16,-2 6-4 0,0-6-2 0,0 6-4 15,0 0-2-15,2-6 1 0,-2 6-7 16,0 0-1-16,0 0 0 0,0 0 1 0,2 18 2 15,0-7 8-15,-2 2-5 0,2 6-1 16,0 1 1-16,-2 3 5 0,0 4-6 16,0 2 3-16,3 3 0 0,-3 1-3 15,2 3-1-15,0 3-3 0,-2 1 1 0,4 1-5 16,-4-1-1-16,4 2-3 0,-4 1-1 16,3-2 1-16,-3 2-1 0,0-2-2 0,-5 1 3 15,5-2 9-15,2 1-9 0,-4 1 5 16,0-5 1-16,2 1 0 0,-4 0-4 15,2-1 2-15,0-5 0 0,2 1-4 16,-3-1-2-16,1 0 2 0,-2-1 2 0,2-1-4 16,-2 1 1-16,1-1-3 0,1 0-7 15,0-1 2-15,0-3-1 0,0 1 1 0,-2 0-3 16,2-7-3-16,2 2-3 0,-2-3 2 16,0 1 1-16,2-1-2 0,0-3 0 15,-2 1-3-15,0 0 3 0,0-2 0 16,2 1-1-16,-2-3 0 0,2 0 0 0,-3 0-3 15,3-1 0-15,0 1 1 0,-3-1-3 16,3 0 3-16,-4 0-2 0,4-4 2 16,-2 4-1-16,2-3-6 0,-2-1 2 0,2-1 6 15,-2 3-8-15,0-2-9 0,2-2-4 16,0 1-5-16,-2-1 0 0,2 0-14 0,0-6-12 16,0 9-14-16,0-5-18 0,-2 0-13 15,2-4-18-15,0 7-272 0,0-7 130 16,-10 4 86-16</inkml:trace>
  <inkml:trace contextRef="#ctx0" brushRef="#br0" timeOffset="141601.1161">15240 7753 14 0,'0'0'30'0,"0"0"-3"0,0 0 1 16,0 0-3-16,0 0-3 0,0 0-2 16,4-6 0-16,-4 6 2 0,10-1-6 15,-10 1 2-15,13 1 0 0,-13-1 1 16,19 0 0-16,-6 0 5 0,1 0 4 0,4 2 0 16,2 0-4-16,4-2 5 0,3 0 3 15,7-2 3-15,2 2 0 0,7 2-1 0,1-4-3 16,5 4 1-16,4-2-2 0,6 2 1 15,2-2-2-15,2 2 1 0,2 0-3 16,-4-1-4-16,3 4-1 0,1-4 2 16,1-1-5-16,-3 0 5 0,0 0-2 0,3 3 3 15,-3-3-8-15,1 0 1 0,3 0 2 16,0 0-3-16,-2-3-1 0,5 3-3 16,-5 0 6-16,3 0-9 0,-3 0 1 0,0 0 4 15,-5 0-5-15,2 3-1 0,-3 0 1 16,-8-3-10-16,-2 2 6 0,-1-2-3 15,1 2 5-15,0-2-4 0,-2 2 2 16,-1-2 2-16,-1 2-4 0,-1 0 5 0,3 0-5 16,-3-2 3-16,1 1 5 0,-1 1-8 15,-1 1 2-15,-1-3 1 0,-7 1 5 0,-1 1-6 16,0-2-3-16,0 2 2 0,0-2 1 16,-5 2-4-16,1-2 0 0,-5 0 1 15,-1 0-1-15,-3 0 0 0,0 2 4 16,-2-2-2-16,-4-2-2 0,0 2 1 0,-3 0-1 15,2 2 3-15,-4-2-4 0,0 0 0 16,1 0 2-16,-2 0-4 0,-9 0 3 0,17-2 0 16,-9 4 0-16,-8-2 6 0,10 0-1 15,-10 0-8-15,9 0 4 0,-9 0-1 16,0 0-12-16,11-2-1 0,-11 2-8 0,0 0-3 16,0 0-8-16,0 0-5 0,0 0-4 15,0 0-3-15,0 0-8 0,0 0-6 16,-20-12-10-16,14 9-8 0,-2-1-10 0,-1 2-177 15,-3-2 89-15,-1-2 59 0</inkml:trace>
  <inkml:trace contextRef="#ctx0" brushRef="#br0" timeOffset="142277.5295">15362 7625 6 0,'-6'-3'20'0,"6"3"1"0,-5-4-1 16,5 4-2-16,0 0-1 0,0 0 1 15,0 0 2-15,16-8 5 0,-4 6 4 0,5 2 5 16,5 0 4-16,7 0 6 0,5-2-5 16,10 4 3-16,5 0-2 0,13-1 4 15,5 1-2-15,28 4 2 0,3 0 0 16,1 1 0-16,3 2-3 0,3-1 4 0,6-1-10 15,18 5-3-15,-24-2-1 0,29 0-1 16,-24 1-3-16,-2-4 1 0,-2 2-1 0,-2-2-7 16,-7 1 1-16,-2-2-2 0,-4 1-3 15,-4-1 0-15,-15 0 5 0,-7-4 4 16,-3 2-11-16,-1-1 7 0,-10 1-9 16,7-2-2-16,-12 0 4 0,-2 0-1 0,-1 0-5 15,-10-2 3-15,1 0-3 0,-4 2 6 16,-4-2-9-16,-3 0 1 0,-2 2 5 0,-2-4-2 15,-1 4-2-15,-2-2 1 0,-4 0 2 16,1 0-6-16,-2 0-4 0,0-2-19 16,-5 0-20-16,2 0-15 0,-8 2-20 15,8-4-22-15,-6 1-240 0,-2 3 115 0,0-9 75 16</inkml:trace>
  <inkml:trace contextRef="#ctx0" brushRef="#br0" timeOffset="147969.8279">18363 7011 30 0,'-6'5'37'0,"6"-5"-2"0,-10 1-3 16,4 4-4-16,-1-3-1 0,1-1-5 16,6-1 1-16,-15 6-4 0,6-3 5 15,1-1-8-15,0 4-4 0,-4 1 4 0,2-2 0 16,-4 4-1-16,1 0 2 0,-2 0-1 15,0 0-3-15,-4 3 1 0,2 1-1 0,-4-1 1 16,2 3 2-16,0-4-2 0,-3 4-2 16,0-1-3-16,0-1 1 0,-3 3-1 15,-3 1-1-15,2-3 4 0,0 2-6 16,-4 1 1-16,3-2 2 0,-3 1-1 0,0-1 3 16,1 0-5-16,-1 2 2 0,-2-4-2 15,2 0 0-15,3 3 1 0,-5-1-3 16,5-1 1-16,-3 0 1 0,-2 1-2 0,2-2 2 15,1 0 2-15,-1-2 1 0,-2 2-3 16,1 1 1-16,-1-3-1 0,0 3 0 16,-2-1-4-16,3 0 2 0,-5 1 1 0,2-1-4 15,0 0 0-15,3 3 3 0,-4-4 2 16,3 2-6-16,3-1 2 0,-3 2 1 16,5-2-1-16,0-4 1 0,1 2-1 15,0 0 1-15,1 1 0 0,-1 0 4 0,2-1-2 16,0 0-5-16,-1-1 3 0,-3 1 0 15,2-1 1-15,1-1 0 0,2 2 2 0,-2-1-5 16,-3 2 5-16,3-3-4 0,1 1 2 16,-4 2-2-16,4-3 0 0,0 3 9 15,-1-1-6-15,-3 0 1 0,2-1 1 16,1 1 1-16,0-1 2 0,0-1-4 0,-1 3 2 16,1-3 4-16,-3 3-3 0,2-3-1 15,2 0 3-15,-4 3-3 0,3-2-4 16,-1 0 5-16,-4 3-7 0,1-1 3 15,-1 1 2-15,4-1-5 0,2 0 5 0,-2-1-5 16,-3 3 2-16,1-1 5 0,2-2-7 16,1 1 10-16,-1 1-7 0,2-2 4 15,0 1-4-15,1-1 0 0,-3 3 4 0,6-4-6 16,-4 2 5-16,3-2-2 0,-1 2 3 16,2-3-5-16,-2 1 5 0,3-1-1 15,-2 1-6-15,2-1 6 0,2-1-4 0,0-1 4 16,-2 1-6-16,2-1 1 0,0 1-2 15,0 0 2-15,-2-3 1 0,3 5-1 0,-2-4 1 16,-1 2-4-16,2-3 0 0,0 3 4 16,1-1-4-16,-2-1 1 0,2 2 1 15,-3-2 2-15,2 1-3 0,0-1-2 16,-1 2 2-16,0-3 3 0,1 3-2 0,-2 2-2 16,2-6 3-16,-3 5-6 0,4-3 1 15,1 2 2-15,-2-1-1 0,0-1-1 16,0 1 3-16,4-1 6 0,-1 0-8 15,-2-1 0-15,6-1 1 0,-2-1-1 0,3 3 1 16,1-2-2-16,-1 0 4 0,1-2-3 16,1 2-4-16,1 0 6 0,0-3-4 15,2 3 2-15,-2-2 1 0,6-2 3 0,-10 4-4 16,6-2-3-16,4-2 6 0,-6 3-4 16,6-3-1-16,-6 3 1 0,6-3 4 15,0 0-2-15,0 0 0 0,-8 2 2 0,8-2-2 16,0 0 3-16,-5 3-4 0,5-3 5 15,0 0-4-15,0 0 9 0,0 0-10 0,0 0 1 16,-6 2-2-16,6-2 4 0,0 0 1 16,0 0-5-16,0 0 3 0,0 0 0 15,0 0 5-15,0 0-8 0,0 0 1 16,0 0 1-16,0 0 0 0,0 0-2 0,0 0 2 16,-7 2 1-16,7-2 4 0,0 0-6 15,0 0 1-15,0 0 0 0,0 0-1 0,0 0 2 16,0 0-3-16,0 0 0 0,0 0 2 15,0 0 3-15,0 0-4 0,0 0 0 16,0 0 2-16,0 0 3 0,22-6-6 16,-16 5 0-16,0-4 8 0,0 4-7 0,3-3 4 15,2 0-5-15,-1 0 2 0,3-1 2 16,0 1-4-16,2-2 5 0,-1-2-5 16,1 3-1-16,0-3 2 0,2 0 4 15,0 1-3-15,0 0 2 0,-1-1 2 0,4-2-4 16,-2-2-1-16,4 4 10 0,-1-3-8 15,-2 2-1-15,2-2-4 0,1 0 2 0,-2 1-3 16,2-2 6-16,-1 1-2 0,3 0 6 16,-2-1-4-16,0 0-2 0,-1 3 3 15,2-3-3-15,-2 1 4 0,1 1-1 16,-1 0-1-16,-3-2-4 0,4 3 1 0,-1-3 2 16,-2 2 0-16,2 1 1 0,1-2 2 15,-4 0-4-15,2 1-3 0,-2 0 2 0,4-1 3 16,1 1-1-16,-1-2-3 0,-2 3 4 15,2-3 6-15,1 3-9 0,-2 0 3 16,2-3-6-16,-1 0 3 0,1 3 4 16,0 0-1-16,-2-2 1 0,3 0 0 0,-4 3-3 15,4-3-2-15,-3 2 0 0,1-1 1 16,-2 1 4-16,4-1 1 0,-3 3-3 16,2-3-3-16,-2 1 5 0,3-1-6 15,-1 1 3-15,-2-1-4 0,2 3 10 0,1-5-6 16,-3 3-1-16,2 1 5 0,2-4-8 15,-3 3 3-15,1 0 3 0,-2-1 6 0,2 1-7 16,3-1-1-16,-3-2 2 0,0 2-5 16,2-2 2-16,-1 2 0 0,2-2 3 15,-4 3 4-15,2-2-5 0,-1 0 4 16,1 1-7-16,-2-1-1 0,2 1 5 0,-1 0-5 16,-1 1 2-16,0-1 3 0,0 3-3 15,1-3 5-15,1 1-2 0,-2 0-4 0,2-2 2 16,-1 3 2-16,3-3-1 0,0 2 0 15,-2-2 2-15,4 0 0 16,-1 3 0-16,-1-5 4 0,4 3-8 0,-5-2 1 16,1 2-1-16,1 1-3 0,-4-3 3 0,2 3 0 15,1-2-2-15,0 1 6 0,-4-1-2 16,0 1 0-16,1-1-1 0,1 1 2 0,1-1-5 16,-2-1 2-16,-2-1 4 0,3 1-5 15,-2 2 3-15,2-2 0 0,-1-1 2 16,1 1-4-16,1-1 2 0,-2 1 6 15,1-1-9-15,-1 2 2 0,-1-1 2 0,0-1-1 16,0 2-5-16,-1-1 7 0,0-1-1 16,0-1-3-16,-2 3 1 0,0-3 3 15,0 1-4-15,1 0 2 0,-2 0-1 0,4-1 3 16,-4-1-2-16,1 2-3 0,1-1 3 16,0 1-6-16,0 0 5 0,-1 1 3 15,-2 0-3-15,2 1 4 0,-3 0-2 0,4 2 2 16,-6-1-5-16,2 1 1 0,-2 0 2 15,1 2-3-15,-2-2 1 0,2 0 9 16,-5 5-8-16,2-5 2 0,0 4-3 0,-2-4 1 16,1 7 3-16,-3-4-5 0,0 0 2 15,3 2-1-15,-2-1-2 0,-1 1 4 16,0 2 4-16,4-2-9 0,-4 0 5 16,0 2-2-16,0-2 3 0,1 3-4 0,2-1 2 15,-5 0-2-15,3 0 2 0,-9 2 0 16,16-2-1-16,-10 0 0 0,-6 2 6 0,14-2 1 15,-10 0-2-15,2 1-2 0,-6 1 4 16,8-3 4-16,-8 3-5 0,0 0 3 16,13-2 1-16,-13 2-1 0,7 0 0 15,-7 0 3-15,0 0-5 0,0 0 5 0,8-1-1 16,-8 1 3-16,0 0-7 0,0 0 4 16,6-3-4-16,-6 3 3 0,0 0-4 0,0 0-9 15,0 0-22-15,0 0-12 0,0 0-28 16,5 9-40-16,-5-9-230 0,-5 7 115 15,5-7 75-15</inkml:trace>
  <inkml:trace contextRef="#ctx0" brushRef="#br0" timeOffset="150029.6042">10458 7816 30 0,'-9'-2'45'15,"9"2"-2"-15,-16 0-4 0,7 0-3 16,-2-3 1-16,1 6 0 0,-1-3 1 0,-1 0-6 16,1 2 1-16,-2 0-2 0,1-2 0 15,-4 1-1-15,4-1 0 0,-5 3 0 16,2-1-3-16,-2-1 0 0,1 2-2 0,2-2 3 16,2 1-1-16,-2-1-5 0,0 2 1 15,2-2-6-15,1 1 2 0,1 1-2 16,2-1 0-16,-2-2-5 0,2 1 0 0,8-1-3 15,-14 3 3-15,8-1-5 0,6-2 4 16,-12 1-3-16,8 2 11 0,4-3-4 16,-6 3 1-16,6-3 6 0,0 0 4 15,8 7 1-15,-2-4-3 0,4-1 2 0,0-1-3 16,6 2 9-16,4 0-13 0,3 0 11 16,9-2 2-16,2 1-6 0,15 2 4 0,5-1-4 15,7 0 3-15,5 0-5 0,3-1 3 16,20 2 2-16,4 0 0 0,0-1 4 15,0 1 4-15,0 2 0 0,0-1 2 16,2 0 3-16,0 0 1 0,3-1-1 0,-1 2 0 16,0-2 0-16,-4 1 4 0,-2-1-1 15,-2 2-4-15,-14-3-1 0,-10 0-2 0,-1-2 2 16,-3 1 0-16,1-2 0 16,-3 2-1-16,-11-2-1 0,3 2 2 0,-2-2-3 15,-1 0-6-15,1 0-2 0,-7 0-2 16,-4-2-3-16,-2 2-5 0,-1 0 2 15,-3 0-5-15,-3 0 0 0,-6-2 0 0,0 4-4 16,-1-2-1-16,-4 0-1 0,0 0-2 16,-4-2 1-16,-1 2-4 0,0 0 2 15,0 2-1-15,-3-4-1 0,-2 2 1 0,3 0 1 16,-11 0-4-16,17 0 2 0,-11 0 3 16,-6 0 1-16,13 0 0 0,-13 0 3 0,0 0-1 15,15 0-1-15,-15 0-1 0,6 0 1 16,-6 0-1-16,0 0-1 0,0 0 1 15,13 0-1-15,-13 0-2 0,0 0 0 16,6-2-6-16,-6 2-12 0,0 0-32 0,0 0-27 16,0 0-28-16,0 0-37 0,0-5-31 15,0 5-32-15,0 0-449 0,0 0 221 0,0 0 145 16</inkml:trace>
  <inkml:trace contextRef="#ctx0" brushRef="#br0" timeOffset="151565.5958">10185 9134 25 0,'0'0'42'0,"0"0"0"16,0 0-5-16,0 0-2 0,0 0 3 0,0 0 1 16,0 0 1-16,0 0 3 0,0 0-5 15,-11-2 0-15,11 2-5 0,0 0-3 16,0 0-2-16,0 0-2 0,0 0 3 0,0 0-1 15,0 0 4-15,0 0 7 0,0 0 0 16,0 0 1-16,0 0 5 0,17 8 0 16,-17-8 5-16,13 2-6 0,-4 0-5 0,1 0 6 15,0-1 2-15,4 1-5 0,-2 0 6 16,5 0-4-16,0 0 0 0,2 0-3 16,-1 0 0-16,2-2 0 0,1 2-5 15,3 0 2-15,0-2 0 0,6 0 1 0,0 0-4 16,4 0 0-16,2 0-3 0,0 0-2 15,6 0 0-15,3-4-3 0,-1 2 2 16,2 0-3-16,1-2-2 0,4 2-1 0,6 0 0 16,0 1-5-16,0-1 1 0,1-2-2 15,-1 2-2-15,0 1-3 0,5-2 1 16,-3 1-2-16,2 1 2 0,5-2-3 0,-1 1 0 16,3 1-1-16,-3 0 2 0,-1-2 0 15,-1 3-3-15,1-2 4 0,-3 2 3 16,2 0-3-16,-3-1 3 0,-3 1-4 0,-4 0-3 15,-4 0 0-15,0 1 1 0,0-1 3 16,-5 2-1-16,-1 1 1 0,-1-2 1 16,-9-1-1-16,3 1-3 0,-4 1 3 0,0-2-1 15,-7 3-3-15,-3-3 1 0,1 1 1 16,-4-1-1-16,0 0-3 0,-1 0 2 16,-4 2 1-16,0-2-1 0,-1 0-2 0,-2 3 3 15,1-3-3-15,-1 0-1 0,-3 1 0 16,3-1 1-16,-2 0-3 0,-9 0-3 15,16 2 4-15,-7-2-2 0,0 2 2 16,-9-2 0-16,14 0-2 0,-5 2 2 0,-3-2-3 16,4 2 1-16,-1-1 0 0,0-1-3 15,-3 2 4-15,0 0-1 0,-6-2-4 16,17 2 4-16,-10 0 0 0,-1-2-2 0,-6 0 1 16,12 2 2-16,-5 0-2 0,-7-2 0 15,10 2-3-15,-3 0 6 0,-7-2-4 16,11 2 2-16,-7 0 1 0,-4-2-1 0,10 1-2 15,-10-1 0-15,8 0 1 0,-8 0 1 16,8 3-1-16,-8-3 0 0,6 1 0 16,-6-1-2-16,0 0 4 0,0 0 1 0,8 2-4 15,-8-2 0-15,0 0 2 0,0 0-8 16,0 0-25-16,0 0-26 0,0 0-33 16,0 0-36-16,0 0-37 0,-20-11-475 15,12 7 217-15,0 0 143 0</inkml:trace>
  <inkml:trace contextRef="#ctx0" brushRef="#br0" timeOffset="154952.1393">10651 7625 41 0,'-2'-7'62'0,"0"0"-1"0,0 2 1 16,2-2 1-16,-2 0 0 0,2 3-11 16,-4-2 2-16,4 0-2 0,0-2-2 0,0 3-3 15,0 5 1-15,0-10 1 0,0 6-5 16,0 4 12-16,-2-9-10 0,2 9 6 16,0-8-5-16,0 8 6 0,0-5-5 15,0 5 0-15,0-6-2 0,0 6-6 0,0-6 4 16,0 6-15-16,0 0 6 0,0 0-2 15,0-8-4-15,0 8-5 0,0 0 0 0,0 0-2 16,0 0-7-16,0 0-5 0,0 0-9 16,0 0 13-16,0 0-2 0,0 0 2 15,0 0-1-15,0 0-4 0,-2 17 1 16,2-11-3-16,-2 4 7 0,2 1-8 0,0 1 0 16,-2 1-2-16,2 3-2 0,0 3 2 15,0 1 6-15,-2 2-6 0,2-1 3 0,-2 1-5 16,2 4 6-16,0 3-7 0,-2 0 9 15,2 1-6-15,0 1 1 0,0 2-2 16,0-1 0-16,-2 0 3 0,2 0-11 16,2 1 8-16,-2-1-1 0,0 1 2 0,2-1 0 15,-4 0-4-15,4-1 3 0,-2-1-1 16,2 2-4-16,-2-3 2 0,0 2 3 16,2-1-1-16,0 1-2 0,-2-3 2 15,2 2-1-15,0 1 4 0,0 0 0 0,2 0-3 16,0-2-1-16,-2 4 5 0,0 3-1 15,2 0-3-15,-2 1 1 0,0-1-1 0,0-4 2 16,0 6 0-16,-2-5-4 0,0 1 5 16,-2 4-1-16,2-4 0 0,-2 2-4 15,0 3-8-15,0-1 14 0,2-2 4 16,-2 2-8-16,0-1 0 0,0-2 2 0,0-2 0 16,0 0-5-16,2-2 7 0,0 1-6 15,0 1 9-15,0-2-6 0,0 1 1 16,0-1-2-16,2-2 5 0,-2 1-5 0,0 1 5 15,0-2-3-15,-2 0-1 0,4 0 3 16,-2-3-2-16,0 3-3 0,-2-2 4 16,2-1-1-16,0-1 0 0,-2 0 2 0,2-2 3 15,0-2-6-15,-4 1 5 0,4-2-2 16,0-1 0-16,-2 0 1 0,2 0-4 0,0-4 6 16,0 2-5-16,0-4-2 0,0 1 2 15,0-1-2-15,2 1 2 0,-2-3-1 16,0 0-1-16,0-1 3 0,-2-2-1 15,2 1 0-15,0-1-4 0,2-1 4 0,-2-1-2 16,-2 1 4-16,2-7-5 0,0 10 1 16,0-5-1-16,0-1 1 0,0-4 2 15,0 8-2-15,0-8 1 0,0 8-3 0,0-8-9 16,-2 5 3-16,2-5-20 0,0 0-15 16,0 9-20-16,0-9-21 0,0 0-26 15,0 0-35-15,0 0-344 0,0 0 166 0,0 0 109 16</inkml:trace>
  <inkml:trace contextRef="#ctx0" brushRef="#br0" timeOffset="156186.0523">12623 7570 12 0,'0'0'34'0,"0"0"5"0,0 0 3 15,4 8-2-15,-1-3 5 0,-3 3-2 16,2 0 2-16,0 1-6 0,-2 5 1 15,4-1 5-15,-2 5-2 0,3-2-1 0,-3 6 5 16,0-2-3-16,2 5 1 0,-2 2-6 16,0 3 0-16,2 1-4 0,-2 6 1 15,0 2-5-15,0 1-1 0,3 0 0 16,0-1-6-16,-1 5-2 0,0-1 1 0,0-2 1 16,-2 3 3-16,2 0 1 0,0 6 7 15,0-7 0-15,1 1 4 0,-3 0-4 16,2 9 9-16,1-1-6 0,-3-1-7 0,0 5 5 15,0-2 0-15,-2 2-3 0,0 1 3 16,0-1-6-16,0 0-2 0,0 4 2 16,-2-3-7-16,0 0-7 0,2 0 7 0,-2 0-5 15,0-2 6-15,-1-1-3 0,3-7 2 16,0-3-4-16,-2 2 2 0,2-2 0 16,2-4-1-16,1 2-4 0,-3-4 3 0,0 1-5 15,0-7 2-15,2 7-6 0,-2-4-1 16,0-3 3-16,0 6-4 0,-2-1 3 15,-1-4-3-15,1 3 0 0,0-5 1 0,-2-1-4 16,1-1 2-16,-1 0 1 0,2 0 0 16,-2-3-5-16,0-1 0 0,2-3 0 15,-2 2-2-15,2-5-6 0,-2-2-12 0,2 0-15 16,-4-4-17-16,4 0-17 0,0-1-14 16,2-3-43-16,-4-1-406 0,0-3 180 15,-2-2 119-15</inkml:trace>
  <inkml:trace contextRef="#ctx0" brushRef="#br0" timeOffset="158235.0258">10251 7551 14 0,'-2'-5'37'0,"2"5"-5"16,0 0-1-16,-2-6-5 0,2 6 6 15,0 0-5-15,0 0-5 0,0 0 5 16,0 0 0-16,0 0 4 0,0 0 0 0,0 0 2 15,0 0 0-15,10 15 1 0,-4-9-1 16,0 1-1-16,1 3-2 0,3 1 1 0,1 1-4 16,0 0 2-16,3 4-2 0,2-1-2 15,0 2-3-15,-1 3 4 0,2-2 0 16,0-2-4-16,-1 3-4 0,2 0 5 16,0 2-3-16,2 0 4 0,-1 0-3 0,0-2-3 15,0 2 4-15,0 2-5 0,0-2-2 16,0 0-6-16,0 1 2 0,-4-2 2 15,5 0 0-15,-6 1-3 0,3-1 1 0,0-1 5 16,-2-1-6-16,1 0-4 0,0 2 2 16,0-1-2-16,-1-3-2 0,0 1 0 15,-2 0 2-15,1 0 3 0,2 1-6 16,-4-3-3-16,0-1 6 0,2 3-5 0,0-3 3 16,-1 2 1-16,-3-2 1 0,3 0-6 15,-2 0 3-15,1 1 1 0,2 2-4 16,-2-2 2-16,0 0-4 0,1 3 12 0,2-1-10 15,2 0 4-15,-1 2 1 0,2-1-8 16,3 4 5-16,0-1 0 0,0 2 1 16,1-2-1-16,0 2 2 0,0-1-4 0,3-1 4 15,-1 0-1-15,-2 2-2 0,4 1 5 16,0-4-6-16,-1 3 4 0,1 0 7 16,-1-2-7-16,0 0-5 0,3 2-4 0,-5-3 3 15,5 4 2-15,-5-1 0 0,3-1 4 16,-2 3-3-16,2-2 1 0,-1 2-1 15,5 2-2-15,0 1 1 0,-1 0 2 0,1 2 0 16,2-1-1-16,-2 0 0 0,1-3 0 16,1 4 4-16,0-2-5 0,1-1 2 15,-3-1 0-15,4 1 3 0,-2-2-3 0,-1 1 7 16,3 1-2-16,0 0 4 0,1-3-5 16,0 2 4-16,3 2 0 0,-2 0 3 15,2-1 4-15,3 0-5 0,11 11-1 0,-7-8 4 16,7 9-4-16,-9-8-2 0,-3-5 4 15,-2 2-5-15,3 1 0 0,-3-3 7 16,0 1 0-16,0-3-3 0,-2 4 9 0,2 0-4 16,-4 0 2-16,-2 1 7 0,-3-2-4 15,1-1-1-15,-4-1 0 0,-4-1-2 16,4 1-2-16,-5-5-1 0,1 3-1 0,-2-3-1 16,-2 0-2-16,-4-3-1 0,-1 0 1 15,-3-4-7-15,1-1-4 0,-2 1-5 16,-1-4-13-16,-2 2-12 0,-2-4-18 15,0-1-28-15,-6-3-30 0,2-3-372 0,-6 4 162 16,6-4 107-16</inkml:trace>
  <inkml:trace contextRef="#ctx0" brushRef="#br0" timeOffset="159293.1283">10202 10011 50 0,'21'-18'69'15,"-2"3"-2"-15,0-2-2 0,2 3-3 0,1-1-1 16,2 1-6-16,2-5 2 0,6-1-5 16,6-2 3-16,5-2-5 0,12-6-2 15,-1-5 4-15,5-1-2 0,-1 0-9 16,1 0 1-16,0 0 1 0,1-4-3 0,-3 2-3 16,0-1-3-16,-5 3 1 0,4 0-4 15,-5 0-4-15,-9 5 6 0,-4 7 1 0,1-2 1 16,-4-2 1-16,1 1-2 0,2-1 1 15,-2 0-6-15,1-3 1 0,11-8-4 16,-8 3-5-16,-3 6 3 0,9-10-3 16,-7 6-2-16,-2 4-5 0,9-12 1 0,-6 8-3 15,-5 3 1-15,1-1-5 0,0 1-2 16,10-9 2-16,-5 4-5 0,5-4 0 16,1 0 0-16,-7 6 2 0,-5 3-2 0,13-9-1 15,-2 1 1-15,3-4-3 0,-3 1 2 16,1 0-2-16,1-3-4 0,-1 1 6 15,-1 0-3-15,-1 0-2 0,-1 2 3 0,-7 6 0 16,-3 6 0-16,-5-1-1 0,3 2-2 16,-2 1 3-16,-8 5 1 0,2 0 2 15,-3 0-5-15,-2 2 6 0,0-1-8 0,-2 5 5 16,0 2 1-16,-4-3 0 0,-1 2-1 16,-1 1-4-16,0 4 2 0,-3-2-2 15,0 1 4-15,0 1-3 0,0 1 0 0,-4 3 3 16,0-1-2-16,2 1 3 0,-2 1-2 15,0 0-1-15,1 0 0 0,-3 1-2 16,2-1-3-16,-2 3 1 0,3-4-6 0,-5 7-7 16,4-5-13-16,-4 5-13 0,4-3-15 15,-4 3-9-15,0 0-4 0,0 0-18 16,0 0-12-16,0 0-265 0,-28 10 124 0,16 1 83 16</inkml:trace>
  <inkml:trace contextRef="#ctx0" brushRef="#br0" timeOffset="160549.0392">14927 9504 152 0,'0'-10'210'0,"-2"4"-3"15,-1-1-13-15,-2 1-17 0,1 2-15 16,-4 2-3-16,8 2-8 0,-25 6-10 16,3 4-3-16,-1 4-11 0,-6 0-8 0,-1 5-11 15,-4 6-10-15,3 2-8 0,-3-1-8 16,-1 3-9-16,3 0-4 0,1-1-10 15,1 1-11-15,0 1 2 0,2-3-3 0,4-2-18 16,1 0-9-16,3-4-11 0,2-3-14 16,0-2-19-16,4-2-24 0,1-2-24 15,0-1-18-15,3-4-36 0,-1-1-32 0,1-5-12 16,2 1-13-16,-2-4-444 0,4-4 213 16,0 0 141-16</inkml:trace>
  <inkml:trace contextRef="#ctx0" brushRef="#br0" timeOffset="160783.8787">14264 9660 348 0,'0'-27'12'0,"2"2"19"0,-2 4 14 16,2 5 18-16,0-2 11 0,0 7 3 0,-2 0 16 16,2-1 0-16,1 5-4 0,-1-4 0 15,0 9 5-15,2-1 10 0,-4 3 2 16,0 0 6-16,22 10-4 0,-12-1-5 16,0 5-9-16,5 1 0 0,0 4-7 0,6 5-8 15,-2 1-6-15,2 2-5 0,7 3-7 16,-3 1-5-16,1 0-7 0,1-1-3 15,-4-5-5-15,-2 0-6 0,1-1-6 0,-2-2-16 16,-2-4-16-16,-4 0-21 0,1-4-25 16,-4-2-22-16,2 1-30 0,-3-2-26 15,-2-3-22-15,2-2-45 0,-4 0-401 0,0-2 202 16,-2-3 134-16</inkml:trace>
  <inkml:trace contextRef="#ctx0" brushRef="#br0" timeOffset="161124.6093">15178 9774 22 0,'10'-2'243'15,"-10"2"-15"-15,9-4-11 0,-2 3-16 0,1-1-13 16,4-2-12-16,2 0-10 0,4-2-8 16,6 1-4-16,3-1-12 0,5 0-7 0,4 1-11 15,5 0-15-15,1-1-9 0,0 1-10 16,3 2-8-16,-6-1-9 0,3 2-8 16,-7-2-6-16,-1 4-9 0,-4-1-3 15,-6-2-9-15,-2 3-8 0,-1-2-7 0,-2 2-13 16,-4-1-16-16,-3 1-24 0,-1-3-37 15,-2 1-36-15,-9 2-39 0,8-1-32 16,-8 1-25-16,0 0-553 0,-2-6 256 0,2 6 169 16</inkml:trace>
  <inkml:trace contextRef="#ctx0" brushRef="#br0" timeOffset="161375.5492">15771 9476 25 0,'12'3'165'0,"-12"-3"5"0,21 6-8 16,-3 2-9-16,2-1-9 0,2 6-16 0,5 0-8 15,1 5-8-15,0 1-5 0,-3 2-8 16,0 0-9-16,-6 2-7 0,-3-1-6 16,-8-1 4-16,-4 4-6 0,-6-3-2 15,-4 3-2-15,-10 0-9 0,0 2-6 0,-14 2-6 16,-1-3-8-16,3-7-9 0,-10 5-20 15,5-10-23-15,0 0-36 0,5 2-38 0,1-7-38 16,6-2-43-16,1-3-435 0,8-2 204 16,2-4 134-16</inkml:trace>
  <inkml:trace contextRef="#ctx0" brushRef="#br0" timeOffset="161780.6223">16736 9257 41 0,'11'-10'239'15,"-3"0"22"-15,-2 4 3 0,-2 3-16 16,-2-1-21-16,3 2-23 0,-5 2-20 0,0 0-16 16,-2 13-8-16,-3-1-11 0,1 3-2 15,-2 10-14-15,0 1-8 0,-2 11-11 16,-2 2-8-16,4 1-8 0,2 2-9 15,0 0-4-15,-2 0-12 0,6-2-7 0,2 2-4 16,0-4-9-16,0 0-3 0,4-1 9 16,2-1-9-16,4-2-15 0,2-5 5 15,3-2-11-15,2-3-5 0,0-3 1 0,7-4 0 16,-4-5-10-16,2-3 3 0,1-3-2 16,-3-3-5-16,0-3 2 0,-2 0-1 15,-1-3-1-15,-4-1 0 0,-2-1-3 0,-5-1-4 16,-6 0 5-16,-4-1 2 0,-4 1-5 15,-7 0-2-15,-4 2 4 0,-10 1-5 0,-3 3 1 16,-4 1-8-16,-9 4 1 0,1 2-22 16,0 0-34-16,-7 2-57 0,3 5-73 15,3-1-69-15,5 0-811 0,1 1 363 16,1-3 240-16</inkml:trace>
  <inkml:trace contextRef="#ctx0" brushRef="#br0" timeOffset="169387.1336">11431 11056 56 0,'0'-8'62'15,"0"1"2"-15,0-1 0 0,-2-1-2 16,2-1-4-16,0 1 6 0,-2-3-3 0,2 1-5 16,-2 1 0-16,2 0-6 0,-2-2 6 15,0 1-3-15,0-2-2 0,0 2 0 16,-2-1-7-16,4 3 3 0,-2 0-5 0,-1-1-8 16,1 3 3-16,0-1-2 0,0 1-3 15,0-1-5-15,2 4-2 0,-2-2-3 0,2 6-1 16,0 0-5-16,-4-3-3 0,4 3 6 15,0 0-4-15,-9 24 4 0,7-6-3 16,0 2 1-16,-3 7 4 0,3 3-2 16,2 8 2-16,-2 3 2 0,2 2 4 0,-2 10-6 15,2 7 6-15,2-1 2 0,0-1 0 16,0 25-4-16,0-15 1 0,-2-7-3 16,3 23 2-16,1-4-1 0,-2-13-1 0,-2-6-4 15,2-2-3-15,0-3 1 0,1 3 3 16,-1-4-6-16,0-2 4 0,0-2-2 15,0-7 2-15,2-4 0 0,1 0 1 0,-3-4-2 16,2-3 0-16,0-4 0 0,-2-2-3 16,2-4-3-16,-2-1-1 0,2-3-2 15,-4 0 3-15,3-2-3 0,-1-2 1 0,0-4-1 16,1 1-3-16,-3 0 3 0,2-1-3 16,0-3-1-16,-2 0 2 0,2-2-2 15,0 3 1-15,-2-4-2 0,2 0 3 0,-2-5-1 16,2 11 1-16,-2-8-2 0,0-3 0 15,2 4-2-15,-2-4-1 0,0 0 0 16,0 0 3-16,0 0-2 0,0 0 1 0,0 0 0 16,0 0-2-16,0 0-1 0,0 0 0 15,0 0 1-15,0 0 0 0,0 0-2 0,0 0 1 16,0 0 1-16,0 0-5 0,0 0 5 16,6-15-5-16,-6 15 4 0,2-5-2 15,0 0 1-15,-2 5-4 0,2-6-4 16,-2 6-2-16,0-6-4 0,0 6-6 0,2-6-10 15,-2 6-12-15,0-7-17 0,0 7-10 16,0-7-5-16,0 2-15 0,-2-1-16 0,2 6-16 16,-2-13-364-16,0 6 165 0,0-2 109 15</inkml:trace>
  <inkml:trace contextRef="#ctx0" brushRef="#br0" timeOffset="171267.1515">12304 10744 29 0,'2'-4'50'0,"-2"4"-7"0,2-6 4 16,0 3-7-16,-2 3-1 0,0 0 4 16,4-6-3-16,-4 6-3 0,0 0 0 0,2-6-2 15,-2 6-2-15,0 0-4 0,0 0-3 16,0 0-5-16,0 0 2 0,0 0 0 0,0 0 1 16,0 0 5-16,0 0-1 0,0 0 3 15,9 15-3-15,-7-9-1 0,-2 4 1 16,2-1-4-16,0 3 2 0,0 3 1 15,3 4-2-15,-3 0-6 0,2 6 8 0,-2 0-4 16,2 2 2-16,0 11-5 0,0 1 1 16,1 5-3-16,0 6-4 0,-1 0 2 0,-2 8 4 15,2-1 1-15,-2 0-6 0,0 5 0 16,2-1 2-16,-2 16-3 0,0-6 1 16,0-10-1-16,3 17-6 0,-3-11-4 15,0-8 4-15,-2 0 6 0,0-1-4 0,0 0 3 16,0 1 0-16,0-4 3 0,0-2 4 15,-2 1 6-15,2-8-6 0,-2-3-3 16,-1 0 3-16,3-1-1 0,-2-5-2 0,0-4 6 16,2-3-9-16,0-2-3 0,-2 0 3 15,2-7-3-15,0 2 0 0,-2-5 1 16,2 1-2-16,-2-1-1 0,0-3-5 0,2-2 5 16,-2-3-1-16,2 1-4 0,-2 0 2 15,2-1-1-15,0-2 1 0,-2 0-4 16,2-2-1-16,0 3-2 0,0-4-2 0,0 0 0 15,-2 0-8-15,0 1-8 0,2-6-6 16,-2 6-11-16,0-3-11 0,2-3-14 16,0 0-17-16,-12 3-30 0,12-3-300 0,0 0 139 15,-16-8 91-15</inkml:trace>
  <inkml:trace contextRef="#ctx0" brushRef="#br0" timeOffset="172453.5352">10340 12584 35 0,'0'0'50'16,"-10"5"-3"-16,10-5 3 0,-6 2-6 16,6-2 0-16,-4 3-4 0,4-3-1 0,0 0-3 15,0 0 0-15,-6 3-2 0,6-3-3 16,0 0 2-16,0 0 7 0,0 0 8 0,0 0 0 15,0 0 3-15,12 6-2 0,-4-4 4 16,0 1-2-16,0 0-7 0,4 1 6 16,-1-3-4-16,4 4-6 0,2-2 4 0,0-1-8 15,4 0 5-15,3 0-5 0,3 2 2 16,3-4-8-16,2 2 5 0,1-1-4 16,3-1-8-16,2 0 4 0,7-3 0 15,1 1-5-15,1-2 2 0,7-2-11 0,2 2 8 16,1 0 4-16,-2 1-2 0,7-3-2 15,1 1-1-15,-2-4-1 0,5 7-3 16,19-4-2-16,2-2 3 0,-3 2-5 0,1-2-1 16,-14 5 0-16,-8-2-1 0,-3-1-3 15,-1 3 0-15,1-1-1 0,-9 3 2 16,-4-4-8-16,1 2 9 0,-6-1-1 0,1 0-5 16,-3 0 4-16,-2 0-3 0,-2-1 0 15,-2 1-4-15,-4 0 2 0,-2 0 2 0,-2-1-4 16,2 1 3-16,-1 0 1 0,-5 0-1 15,1 2 0-15,-2-1-1 0,0-1-1 16,1-2 6-16,-4 4-5 0,4-2-1 0,-3 2-1 16,0 1 3-16,-2-1 0 0,1 0-3 15,-2-2 4-15,0 4-2 0,-3-2-4 16,0 2 1-16,0-2 4 0,-1 2-2 16,-1 0 3-16,0-2 4 0,-1 2-4 0,-10 0 3 15,19-2 1-15,-10 2 4 0,-9 0-1 16,12 2 3-16,-3-2 3 0,-9 0 0 0,10 0 5 15,-10 0-1-15,9-2-3 0,-9 2 0 16,9 2-1-16,-9-2 0 0,0 0 3 16,0 0-8-16,10 0 2 0,-10 0 1 15,0 0-1-15,6 2-3 0,-6-2 1 0,0 0-1 16,0 0-9-16,0 0-8 0,0 0-15 16,0 0-20-16,0 0-21 0,0 0-31 0,0 0-38 15,0 0-41-15,-30 0-370 0,22-2 184 16,-5-2 122-16</inkml:trace>
  <inkml:trace contextRef="#ctx0" brushRef="#br0" timeOffset="173578.3653">10441 11571 48 0,'-8'1'46'0,"8"-1"0"0,-14 0 4 0,8 3-10 16,6-3-1-16,-10 0-5 0,4 1-1 15,6-1-1-15,-9 2-4 0,9-2 6 16,0 0-6-16,-10 0-2 0,10 0-8 0,-7 3 2 15,7-3 0-15,0 0-2 0,0 0-3 16,-9 2-1-16,9-2 2 0,0 0 1 16,0 0 0-16,0 0 4 0,9 9-1 15,-2-8 4-15,1 2-3 0,3-2 1 0,1 3 2 16,6-2 3-16,2 2 5 0,6 0-8 16,3-3 7-16,3 4-3 0,8-2-1 0,3 1 1 15,-1 0 2-15,5 0 0 0,7 0-5 16,4 1-1-16,-1-1 6 0,4-2-7 15,1 0 3-15,1 0-2 0,5 0 0 16,23-2 1-16,2 0-2 0,2 0 1 0,5 0 1 16,1-2 3-16,3 0-8 0,-4 2 1 15,-1 0-6-15,-4-2 6 0,-3 0 4 16,-19 2-11-16,-9 0 1 0,-11 0 0 0,4-2-7 16,-9 2 5-16,-3 0-1 0,-7 0-8 15,-2 0 4-15,-4 0-1 0,-7 0 3 16,1-2 0-16,-5 4 1 0,-2-2 2 0,0 0 4 15,-5 0 6-15,2 0-3 0,-4 0 2 16,1 0-3-16,-2 0 2 0,-3 0 0 16,1 0 2-16,-9 0 0 0,14 0-4 0,-8 2 1 15,-6-2-5-15,10 2 3 0,-10-2-1 16,0 0-3-16,6 2 1 0,-6-2-4 0,0 0 2 16,2 4-2-16,-2-4-1 15,0 0-4-15,0 0 1 0,0 0-2 0,-6 9 2 16,2-7-3-16,-1 2 1 0,5-4-2 15,-9 4 2-15,9-4-5 0,-10 3 4 16,6 0 0-16,4-3 1 0,-9 3-3 0,5-1-4 16,4-2-5-16,-8 4-3 0,1-2-3 0,7-2-7 15,-11 2-9-15,11-2-10 0,-8 2-4 16,8-2-16-16,-8 0-11 0,8 0-11 16,-11-2-8-16,11 2-15 0,-11-2-9 15,5 0-15-15,6 2-271 0,-15-8 135 0,9 7 90 16</inkml:trace>
  <inkml:trace contextRef="#ctx0" brushRef="#br0" timeOffset="176998.9451">10530 12672 42 0,'0'0'54'0,"-4"1"-2"0,4-1-7 16,0 0-6-16,0 0-3 0,-2 6-7 15,2-6-2-15,0 0-2 0,0 0-9 16,0 0-4-16,0 0-6 0,4 8-2 0,-4-8-4 15,0 0-2-15,2 4-4 0,-2-4-7 16,0 0-11-16,0 0-93 0,2 3 40 0,-2-3 26 16</inkml:trace>
  <inkml:trace contextRef="#ctx0" brushRef="#br0" timeOffset="178071.3108">11529 12805 43 0,'2'6'60'15,"-2"-1"-1"-15,2 0-6 0,1 1 0 16,-3-1-5-16,2-1-6 0,-2-4 8 0,2 5-1 16,-2-5-2-16,2 6 8 0,-2-6-1 15,2 4 1-15,-2-4-1 0,0 0 0 16,0 0 3-16,0 0-2 0,0 0-5 15,8-19-1-15,-6 11-1 0,0-2-4 0,-2-4-1 16,0 3-3-16,0-7-4 0,-2-3-1 16,2-1-8-16,-2-2 0 0,0-2-3 0,-2 1-15 15,0-2-2-15,0 4-6 0,-1 3-3 16,1 1-18-16,0-1-12 0,-1 3-13 16,1 4-17-16,0-1-14 0,0 3-16 15,-3 1-248-15,3 4 115 0,-2 1 77 0</inkml:trace>
  <inkml:trace contextRef="#ctx0" brushRef="#br0" timeOffset="179108.0845">10989 13021 61 0,'0'0'90'0,"0"0"-3"0,0 0-2 16,0 0-9-16,0 0 0 0,0 0-8 0,0 0-8 16,0-13 1-16,0 13-5 0,4-8-10 15,-1 4 3-15,-3 4 1 0,6-10-2 16,-4 7-6-16,0-2-2 0,-2 5 2 0,5-7-7 16,-5 7-8-16,2-6 5 0,0 2-5 15,-2 4-2-15,0 0-6 0,0-8 4 0,0 8-7 16,0 0 2-16,0 0-6 0,-7-3 1 15,7 3-5-15,0 0 11 16,-12 0-12-16,12 0 1 0,0 0 0 0,-13 2 3 16,13-2-6-16,0 0 0 0,0 0 6 0,-13 0-3 15,13 0 0-15,0 0 1 0,0 0-3 16,-6-2 0-16,6 2 4 0,0 0 3 0,0-9-6 16,0 9 5-16,6-8 5 0,-2 0 0 15,3 1 0-15,-1-5 1 0,5-1 1 16,4-4-2-16,-1-1 0 0,4-6 1 15,4-1 4-15,4-6 21 0,3-1-5 0,1 0-4 16,15-12-3-16,-1-2 2 0,0 5-17 16,1-2 5-16,-1 1-3 0,3 1 1 15,1-1-5-15,1 2 2 0,-2-1-2 0,2 4-4 16,2-3-1-16,-3 1-1 0,-5 8 3 16,7-6-5-16,-7 6-10 0,-5 3 8 0,2-1 0 15,-3 3-1-15,0-2 3 0,3 1-5 16,-4 2 3-16,2-3-3 0,-1 4 2 15,-1-1-1-15,-1 0-2 0,-1 1 2 16,0-1 0-16,-7 4-2 0,1-1 3 0,-4-1 0 16,0-2-3-16,-2 2 1 0,-1 0 0 15,-2-2-1-15,-2 0 0 0,0 8 2 0,0-8-10 16,2 5 9-16,-7-2-2 0,8 2-2 16,-6-1 2-16,6 0 2 0,-4-3 3 15,6 4-5-15,-5 1-2 0,-1 0 1 16,2 1 4-16,2-3-3 0,2 2-2 0,-3 2 3 15,0 0 0-15,2 0-2 0,3 0 0 16,-1-2 1-16,0 0 2 0,2 2 0 0,-1 0-3 16,-3 1 2-16,4 2-2 0,-4-2 0 15,1 2 0-15,-4 0 2 0,4-1-3 16,-1 5 1-16,0-4 3 0,0 1-3 16,-2 1-2-16,0 1 3 0,0 1 4 0,-4 1-1 15,2-1-2-15,-3 3-2 0,2-3-1 16,-2 3 3-16,-1 1 2 0,-2-2-4 15,2 1-1-15,-5 3 6 0,2-2-3 0,-1 3 1 16,-2-2-1-16,1 3 0 0,-2-3-2 16,0 1 1-16,-1 3 1 0,-5 1 2 0,10-7 6 15,-5 6-5-15,-5 1-3 0,6-5 1 16,-6 5-4-16,4-1 4 0,-4 1 1 16,0 0 0-16,0 0-2 0,0 0 2 15,0 0-3-15,0 0-11 0,0 0 3 0,0 0-13 16,-12 12-12-16,7-9-27 0,-1 3-35 15,-1-2-34-15,-1 2-414 0,0-3 184 0,-10 5 123 16</inkml:trace>
  <inkml:trace contextRef="#ctx0" brushRef="#br0" timeOffset="182225.049">17405 9860 53 0,'-13'-3'65'0,"2"2"2"0,1 1 0 15,-2 0-6-15,0 0 3 0,0 0-1 16,2-2-3-16,-1 2 4 0,11 0-6 16,-17 0-5-16,17 0-2 0,-13 0-9 15,13 0-3-15,-8 0-7 0,8 0 2 0,0 0 0 16,0 0 1-16,0 0 12 0,21-7-12 15,-8 4 9-15,4 0-6 0,3 1 6 0,2-2-3 16,3 1 3-16,3-1 3 0,0 0 1 16,-2 0 1-16,2 0-3 0,2 2 1 15,-3-1-2-15,1-1-4 0,-5 2-5 16,1 0-5-16,-6-2-2 0,2 2-5 0,-6 0-2 16,1 0 0-16,-2 2-3 0,-2-1 0 15,-1-2-14-15,-2 1-21 0,1 2-29 0,-9 0-36 16,0 0-35-16,11-1-33 0,-11 1-313 15,0 0 157-15,0-4 104 0</inkml:trace>
  <inkml:trace contextRef="#ctx0" brushRef="#br0" timeOffset="182639.7049">17977 9521 26 0,'0'0'137'0,"0"0"-24"15,0 0 0-15,0 0-8 0,0 0-3 16,2 13-9-16,-2-5-4 0,2 0-5 0,-4-1-8 16,2 3-1-16,2-1 3 0,-2 1-9 15,0-1-8-15,2 1-1 0,0 1 2 16,0-1-10-16,0-1 5 0,4 3-3 0,1-3-5 15,-1 0 1-15,5 1-7 0,-1 0 2 16,1-1-4-16,3 1-4 0,0-2-4 16,2 1 2-16,-3-1-7 0,2 0-3 0,0-1-24 15,-3 2 0-15,1-1 2 0,0 2-1 16,-1-1-5-16,-1 3 3 0,0-1 2 16,-5 0-2-16,0 1 1 0,-2-1 0 15,-4 1 3-15,0 1-2 0,-2-1 0 0,-2 2 0 16,0-1-1-16,-4 1-2 0,-4-3-1 15,2 3-5-15,-4 2-13 0,-4-5-9 0,4 0-19 16,-1-2-16-16,2-1-17 0,-2-2-21 16,5-2-25-16,0-2-360 0,-2-2 166 15,6 0 109-15</inkml:trace>
  <inkml:trace contextRef="#ctx0" brushRef="#br0" timeOffset="182934.1711">18066 9521 119 0,'4'-6'143'0,"4"-2"-13"16,0 2-4-16,3-1-10 0,2 0-6 15,-3 2-4-15,5-1-8 0,-2 1-7 0,4 2-4 16,-1-2-10-16,0 2-4 0,0-1-10 15,-3 2-3-15,0-1-7 0,-2 2-4 16,-1 0-3-16,0-1-5 0,-1-1-5 0,-9 3-3 16,15 0-2-16,-9-1-6 0,-6 1 3 15,0 0-11-15,8 6-18 0,-5-4-29 16,-3-2-27-16,-7 12-21 0,3-1-19 0,-4 0-26 16,0 3-344-16,-8 0 159 0,4 4 105 15</inkml:trace>
  <inkml:trace contextRef="#ctx0" brushRef="#br0" timeOffset="183326.4229">15735 11203 44 0,'0'0'190'0,"0"0"-11"0,0 0-10 0,0 0-15 16,23 0-9-16,-12 0-15 0,1-4-6 16,3 2-15-16,2-2-8 0,0 1-11 15,2-1-8-15,0 2-10 0,0-2-6 0,0-1-10 16,0 1-10-16,-1 1-24 0,-2 0-25 16,-1 0-29-16,-4 0-28 0,1 3-27 0,-3-2-27 15,-1 2-391-15,-8 0 172 0,0 0 113 16</inkml:trace>
  <inkml:trace contextRef="#ctx0" brushRef="#br0" timeOffset="183523.2001">15822 11424 150 0,'12'0'178'0,"-2"-2"-6"16,8-2-14-16,3 0-16 0,5-3-12 0,0 1-16 15,4-2-11-15,5 1-15 16,-1-3-19-16,-1 2-24 0,-3-1-26 0,2-3-32 16,-5 5-32-16,-2-1-31 0,-1 2-33 15,-1-1-274-15,-7 0 130 0,2 1 86 0</inkml:trace>
  <inkml:trace contextRef="#ctx0" brushRef="#br0" timeOffset="184249.2015">14295 10701 66 0,'-2'-2'146'0,"2"2"-7"16,-4-6-15-16,4 6-6 0,0 0-12 15,-19 10-2-15,11 2-2 0,-3 5-3 16,-2 4 0-16,1 8-2 0,-2 3-4 16,-2 10-3-16,4 1-8 0,0 2-9 0,4 3-3 15,6-5-4-15,2 3-6 0,4-2-3 16,5 3-2-16,6-2-6 0,3-5-2 16,6-4-3-16,3-4 2 0,3-6-3 0,2-6 2 15,2-7 2-15,3-5 4 0,-1-7 2 16,3-4 0-16,1-5 2 0,-2-5-2 15,-2-3 6-15,3-5 4 0,-8-5-1 0,-1-5-1 16,-10-1-4-16,0-6-4 0,-8 2-3 16,-5-2-7-16,-3-4-2 0,-8 1-5 15,-7-2-6-15,-5 0-2 0,-4 2-5 0,-5 2-2 16,-5 6-3-16,-2 4-1 0,-3 2 0 16,-5 5-7-16,6 7 0 0,0 2-6 15,-1 1-9-15,9 5-14 0,-2 2-19 16,2 4-19-16,5 1-20 0,5 1-23 0,4 5-22 15,6 0-25-15,6 1-18 0,2 4-15 16,10-4-32-16,2 2-473 0,9 2 233 0,5-3 154 16</inkml:trace>
  <inkml:trace contextRef="#ctx0" brushRef="#br0" timeOffset="184839.8419">16351 10709 50 0,'-8'-2'192'0,"8"2"-16"16,0 0-10-16,-14 8-11 0,10-2-5 15,-2 1-8-15,0 3-5 0,-1 1-5 0,3-1-8 16,0 3-4-16,2-1-2 0,0 0-8 15,2-1-5-15,2 0-3 0,2 3-2 16,2-3-6-16,5-1-4 0,1-1-3 0,6-2-7 16,2 3-5-16,6-4-7 0,1 2-10 15,3-2-3-15,0-2-6 0,-1 2-4 16,-1 3-3-16,0-2-6 0,-3 2-1 0,-2 6-5 16,-4-5-1-16,-1 6-4 0,-4-1-2 15,-4 2-2-15,-3 0 0 0,-5 0-3 16,-4 2-3-16,0 0 0 0,-7 5 0 15,-1-1-5-15,0 1 1 0,-8 1-3 0,-1-3 1 16,-2-1-2-16,0-4 4 0,1-4-5 16,-2 1-1-16,0-3-3 0,1-2-7 0,5-2-9 15,-2-2-5-15,4-1-8 0,0-1-11 16,4-1-11-16,0-2-9 0,1 0-9 16,9 0-16-16,0 0 0 0,-10-2-11 15,10 2-27-15,0 0-10 0,2-8-25 0,-2 8-24 16,8-12-517-16,-4 6 237 0,1-1 156 15</inkml:trace>
  <inkml:trace contextRef="#ctx0" brushRef="#br0" timeOffset="185052.6674">16141 10718 30 0,'4'-11'187'0,"5"3"0"0,6-3-3 15,2 2-3-15,6-2-11 0,8-1-10 0,3 3-8 16,5-1-12-16,1-1-12 0,2 2-13 16,-1 0-12-16,-1 2-13 0,-2-1-10 0,-3 2-24 15,-7-1-32-15,-2 3-39 0,-7-1-38 16,1 3-41-16,0-2-48 0,-1 1-431 16,-4-2 195-16,-5 1 129 0</inkml:trace>
  <inkml:trace contextRef="#ctx0" brushRef="#br0" timeOffset="185700.9289">17775 9512 16 0,'-2'-8'163'0,"-4"4"-16"0,-2 3-16 0,-4 1-2 16,-4 5-12-16,-3 6 1 0,-7 5-5 15,-4 3-8-15,-3 7-7 0,-3 1-8 16,2 3-10-16,0 2-3 0,5 2-9 15,-1-7-5-15,8 2-7 0,6-2-1 0,1-1-4 16,9-1-2-16,4-5 1 0,6-2 0 16,6 1-5-16,5-3 1 0,7-4-9 0,2-4-3 15,6-2-3-15,4-1 1 0,3-5-7 16,4-3-2-16,1 0 1 0,1-3-6 16,-3-4-1-16,-4-1-1 0,-2-3-1 15,-4-1 2-15,-3-4-3 0,-7 0 1 0,-8 0-6 16,-4-2 1-16,-5 6-5 0,-8 0 3 15,-5 3-3-15,-5 4-1 0,-6 5 2 16,-3 5-2-16,-5 3 1 0,-7 7-1 0,-4 5-2 16,1 4 0-16,1 6 0 0,9-1-4 15,3 1-2-15,10-1-5 0,2 4 3 16,10-4-1-16,6 1 3 0,8-3-2 16,8 1 4-16,8-2-1 0,5-4-1 0,12-4-1 15,-1-5 4-15,2-7-1 16,3 0-3-16,-1-8 4 0,8-2 7 0,-1-6 6 0,-5-5 8 15,-1-2 3-15,8-13 3 0,-15 1-2 16,-12-1 1-16,-9-3 1 0,-7 3-3 16,-12 4-3-16,-4 2-1 0,-11 0-3 15,-8 4-2-15,-11 6-2 0,-10 4-2 0,-2 7-1 16,-4 4-15-16,-7 7-18 0,-2 3-25 16,4 6-20-16,-11 8-37 0,16 3-28 0,9-4-34 15,5 3-502-15,9 0 228 0,3-4 150 16</inkml:trace>
  <inkml:trace contextRef="#ctx0" brushRef="#br0" timeOffset="186586.1224">15767 10526 102 0,'-9'-1'186'16,"9"1"-12"-16,-9-4-6 0,9 4-6 0,7-8-8 16,2 4-7-16,3-2-10 0,3 2-14 0,2-5-14 15,6 3-8-15,-1-2-12 0,1 4-6 0,-2-2-12 16,-2 0-8-16,-1 2-15 0,0 1-24 16,-1-1-34-16,-2 2-29 0,-3 0-24 15,1 4-31-15,-1 0-41 0,0-1-409 16,-2 3 184-16,0 2 123 0</inkml:trace>
  <inkml:trace contextRef="#ctx0" brushRef="#br0" timeOffset="187082.917">15618 12226 2 0,'0'0'212'0,"4"-8"-11"0,6 5-13 16,-4-3-18-16,4 2-14 0,5-2-16 15,0 1-16-15,4 0-9 0,-1-1-14 16,2 0-11-16,-1 0-11 0,0 0-22 16,0 3-31-16,-5 0-25 0,2 0-25 0,-6 0-37 15,0 2-37-15,0 1-33 0,-10 0-328 16,8 4 156-16,-8-1 103 0</inkml:trace>
  <inkml:trace contextRef="#ctx0" brushRef="#br0" timeOffset="187238.6467">15529 12514 2 0,'6'4'157'0,"4"-3"-3"0,0-1-12 0,2-1-12 15,8-2-7-15,3 2-20 0,3-5-15 16,5 0-30-16,5-2-29 0,4-3-32 15,7-2-29-15,-1 0-35 0,-1-5-234 16,1 1 102-16,-1-2 68 0</inkml:trace>
  <inkml:trace contextRef="#ctx0" brushRef="#br0" timeOffset="187554.0526">16642 11797 146 0,'0'-8'235'0,"6"-3"-3"16,-6 5-6-16,2 1-12 0,0 0-11 0,0 1-20 15,-2 4-14-15,0 0-13 0,0 0-4 16,0 0 0-16,6 23-21 0,-4-8-7 16,-2 4-6-16,2 5-9 0,0 5-10 0,0 1-6 15,0 6-11-15,2 1-7 0,-2 1-10 16,3 2-7-16,-1 0-3 0,3-2-4 15,-3 1 1-15,2-2-11 0,3-1-9 0,-3-2-14 16,0-7-12-16,-2 0-22 0,2-2-18 16,0-2-20-16,-2-7-18 0,0 2-19 15,0-5-15-15,-2 1-17 0,0-5-28 0,0 1-22 16,0-5-22-16,-2-1-20 0,0 0-481 16,0-4 236-16,0 0 157 0</inkml:trace>
  <inkml:trace contextRef="#ctx0" brushRef="#br0" timeOffset="188531.1608">16808 11564 184 0,'-9'-6'183'0,"-1"1"-8"0,-3 2-8 16,-4-1-11-16,-3 2-8 0,-4 2-7 15,-6 0-7-15,-1 3-6 0,-10 1-8 16,-7 7-7-16,-8-1-7 0,-19 7-9 0,-4 1 0 16,1 1-3-16,-5 2-8 0,2 0-5 15,0 0-4-15,0 2-7 0,0-1-5 0,3 0-2 16,6-2-5-16,0 1-2 0,2 2-3 16,3-2-7-16,9-4-3 0,11 0 2 15,1-1 0-15,3-1-5 0,8-2 1 0,1-1-3 16,2 3-3-16,2-2-4 0,5-1-2 15,4 1-3-15,2 4 1 0,2-2-4 16,2 5 4-16,5-2-2 0,-1 4-1 16,5-1 3-16,2 1-1 0,1 3-3 0,3 3 2 15,0-1 0-15,3 4-2 0,1-1 1 16,-2 10 4-16,4 0 1 0,1 3-10 0,-1 4 3 16,2 1-6-16,-2 1 1 0,1 1-3 15,2 3 2-15,-3-2-3 0,0 2 1 16,0 2-2-16,1-3-6 0,-1 0 6 0,1-1-4 15,-1-1 6-15,2-3-5 0,-1 1-2 16,-1-8 1-16,-2 0 0 0,5-4-2 16,-3-1 0-16,-1-7 0 0,1-3-1 15,-2 0 1-15,0-3-6 0,2-3 1 0,-2-1 5 16,1-5-8-16,2 0 7 0,1-2-3 16,-2-4-3-16,5-1 4 0,-1-5-6 0,5-1 0 15,4-1-1-15,5-5-6 0,3-1-1 16,7-4-6-16,10-3-2 0,3-3-2 15,21-5 0-15,1-3 0 0,6-2 2 0,5 3-6 16,5-3 3-16,2-1-1 0,2 0 3 16,18-2 3-16,-16 3-6 0,2 5 7 15,2-1 1-15,-1 2 0 0,-3 4 0 0,0 3 4 16,-4 1-1-16,-2 4 1 0,-18 0 2 16,-10 0-2-16,-1 3 0 0,-10 1 1 15,-1 2-2-15,-5-3 3 0,-9 1 3 0,-1 2 0 16,0-1 0-16,-7 0 2 0,-2-1 1 15,-2-1 1-15,1 0 4 0,-6-4 2 16,-2 1 1-16,-1-4 5 0,-4-2 8 0,-1-4 4 16,-4-4-3-16,-2-5 8 0,-4-9-2 15,-5-12-6-15,-2 1 6 0,-9-24-2 16,-4-5-4-16,1-5-4 0,-9-18 1 0,-2 0-3 16,0 0-2-16,7 17 0 0,-11-13-1 15,2-2-4-15,6 20 0 0,1 2-8 16,-1 7 7-16,5 8-6 0,1 11-5 15,8 11-7-15,0 6-6 0,2 5-11 16,1 5-15-16,0 2-21 0,-2 3-18 0,3 0-20 16,-3 4-18-16,2 4-16 0,1 3-24 0,-3 4-38 15,4-2-22-15,-2 5-567 0,3 0 268 16,0 5 177-16</inkml:trace>
  <inkml:trace contextRef="#ctx0" brushRef="#br0" timeOffset="192037.7308">14307 6181 47 0,'-4'-9'123'0,"0"3"-2"0,2-1-2 16,0-1-2-16,0 0-6 0,0 3-6 15,-2-3 1-15,4 2-5 0,-2-1-3 0,2 1-4 16,0 6-6-16,-4-9-10 0,2 3-7 15,2 2-4-15,0 4-5 0,-2-8-9 16,2 8-5-16,-3-3-7 0,3 3 0 0,0 0-10 16,0 0-4-16,0 0 0 0,-4 13-2 15,4-4-3-15,0 1-2 0,-2 3-3 16,2 4 2-16,0 0-5 0,0 2-1 0,-2 2-2 16,2-2 1-16,-2 3-3 0,0 0-1 15,2 1 0-15,-3-2-3 0,1 0 3 16,2-2-4-16,0 0 3 0,0 0 1 15,0-1-4-15,0-5 3 0,0 2-10 0,0-5 6 16,0 3-5-16,-2-4-3 0,2 1-16 16,0-1-21-16,0-1-15 0,0-1-19 0,2-1-18 15,-2 0-26-15,0-2-31 0,0-4-335 16,0 0 165-16,0 0 109 0</inkml:trace>
  <inkml:trace contextRef="#ctx0" brushRef="#br0" timeOffset="192597.1589">13838 5932 34 0,'-16'0'90'15,"4"2"-11"-15,0 2-3 0,-5 1-6 16,-2 3-1-16,-6 1-3 0,-5 4-2 16,-2 0-10-16,3 5-6 0,-3 1 6 15,-2 6-8-15,0 0 0 0,5 4 5 0,-1 1-6 16,2 1-6-16,5 3 6 0,2 3 3 15,6 2-7-15,5-3 2 0,2 2-8 16,5 0-4-16,6 5 1 0,3-4 2 0,6 7-4 16,5-2-3-16,6-3 1 0,14 14-1 15,3-6-6-15,6-6-4 0,5-3 5 16,4-6-3-16,6-5-5 0,15-4 1 0,5-6-3 16,0-4 3-16,3-7-2 0,-8-5-1 15,13-6-8-15,-3-5 10 0,-3-3-3 16,-2-6-1-16,-7-3 8 0,-7-5-2 0,-3-5 3 15,-9-2 3-15,-10 2-4 16,1-10 5-16,-10 4-2 0,-8 1 8 0,-7-4 1 16,-5 0 0-16,-4 3-5 0,-8-2 0 0,-4-2 0 15,-6 1-5-15,-10-4-3 0,-6 3-6 16,-21-11-7-16,-5 2-2 0,-10 5-14 16,-5 7-6-16,-8 4-3 0,0 7-13 0,-3 3 0 15,1 4-18-15,12 7-16 0,9 5-16 16,5 2-28-16,-2 4-27 0,3 2-314 15,2 4 154-15,-1-1 101 0</inkml:trace>
  <inkml:trace contextRef="#ctx0" brushRef="#br0" timeOffset="199304.3277">24313 8497 2 0,'0'10'10'0,"3"4"1"0,-1-3-1 16,0 4 0-16,0 1-1 0,2-1 1 16,-2 0 1-16,1 0 1 0,-1 2-3 0,0 1 1 15,-2-1-2-15,4-2 1 0,-2 3 0 16,0 1 3-16,1-3-1 0,-1 2 2 15,0-1 1-15,0 2 1 0,0-2 2 0,0 0 1 16,2 0 1-16,-2 0 1 0,0 2 0 16,0-3-5-16,0 0 7 0,0 2-5 15,1-1-3-15,-1 0 3 0,1 0-4 0,-1 2 0 16,0-1-3-16,-2-1 1 0,4 2 1 16,-4-2 0-16,2 2-2 0,0-2-1 15,-2 0 0-15,2 2 6 0,0-2-8 16,-2 1 2-16,0-2 2 0,2 2-2 0,0-3 1 15,0 2 0-15,-2-1 1 0,2-2-2 16,-2-1-1-16,2 1 0 0,-2 0-4 16,0-3 3-16,2-1 0 0,1-1 0 0,-3 3-5 15,2-3 4-15,-2-1-1 0,0 1-3 16,2 1 0-16,-2-3 2 0,2 1-2 0,1 2-2 16,-3-3 2-16,2 1 2 0,-2-1 0 15,2 1-5-15,0-1 4 0,0-1-1 16,-2 1-1-16,2 1-1 0,0-2 2 15,0-1 0-15,0 4-3 0,-2-4 6 0,2 1-2 16,1 2-1-16,-1-2 0 0,0-1 1 16,0 1-3-16,0-1 8 0,0 1-7 15,-2 2-1-15,2-2 0 0,0-1-2 16,-2 1 3-16,2-2 2 0,-2 2 0 0,0-1-2 16,0-5 3-16,2 8-1 0,0-2-2 15,-2-6-2-15,0 7 4 0,3-3 2 0,-3-4-4 16,0 6 2-16,0-6 3 0,2 5 2 15,-2-5-2-15,0 0 0 0,0 8 3 16,0-8-4-16,0 0 2 0,0 6 3 16,0-6 9-16,0 0-9 0,0 0 7 15,0 0 5-15,0 6 6 0,0-6 11 0,0 0-1 16,0 0 2-16,0 0-4 0,0 0 10 16,0 0-6-16,0 0 2 0,-2-18 0 0,2 11-1 15,0-3-5-15,0 1 7 0,0-4 0 16,0-1 4-16,0-5-7 0,0 0-11 15,0-4 3-15,0-4-4 0,0 1-5 0,0-4 0 16,0-3-4-16,2-5-2 0,-2-3 0 16,0 3 3-16,0-3-4 0,0-1-2 15,-2 0-1-15,-1-2 1 0,1 0 2 16,-2-5-5-16,2 5 0 0,-2 0-1 0,0 0-3 16,0 0 2-16,-1 2-1 0,1 1 0 15,0-2-4-15,2 0 1 0,-2 1-1 0,-1 2 4 16,3 0-2-16,0 3-6 0,2-4 2 15,-2 3 0-15,4-2 1 16,-2 5-2-16,0-1 2 0,2-2-2 0,3 1-1 16,-3 8-1-16,0-2 1 0,2 1-1 0,0-1 1 15,-2 2 1-15,2 1-3 0,3 2 2 16,-5-1 1-16,4 0-2 0,-4 0 2 0,2 2 2 16,1 2 0-16,-1-2 0 0,-1 0-1 15,1 0 2-15,-4 4 1 0,2 0-1 16,-2 0-3-16,0 0 2 0,0 0 0 15,0 2-2-15,-2 0 1 0,2-1 0 0,-2 3 0 16,0-2 3-16,-1 2-3 0,1 0-2 16,-3 0 2-16,3 1-4 0,-2 4 2 15,2-4 4-15,-2 3-3 0,2 2-2 0,0-1 1 16,0 3 0-16,-3-2-2 0,3 3 0 16,0-2 0-16,0 1 2 0,0 0 2 15,0 2 0-15,0-2 0 0,0 0-2 0,0 2-1 16,0 0 1-16,-1 0-1 0,1 0-2 15,0 1 0-15,0-1 2 0,2 1 0 16,-3 1 1-16,1-1 0 0,0 0-1 16,2 6-2-16,-2-7 3 0,0 3 1 0,2 4 1 15,-2-8-1-15,2 8 1 0,-2-6-1 16,2 6-2-16,-2-5 1 0,2 5 3 16,0 0 0-16,0-6-4 0,0 6-1 0,-2-4 2 15,2 4 0-15,0 0 1 0,0 0-1 16,0 0-3-16,-2-6 1 0,2 6 1 15,0 0-1-15,0 0-4 0,0 0 0 0,0 0 0 16,0 0 2-16,0 0 1 0,-10 16 3 16,5-8-1-16,2 3 2 0,-1 2-4 15,2 4-1-15,0 3 2 0,2 2 5 0,-2 4-3 16,2 5 4-16,0 2-1 0,2 7 0 16,0 2 1-16,-2 4-2 0,0 5 0 15,0 6 2-15,0 2 1 0,-2 2-4 16,-4 21 3-16,2-2-2 0,-2 1 1 0,-1-6 0 15,-1 1 0-15,1-11 1 0,1 11-6 16,-3 1 2-16,5-14-2 0,0-11 2 0,4 2-2 16,-2-9 1-16,2 1 0 0,0-2-2 15,2 0 4-15,2-3-2 0,-2 2 4 16,2-3 0-16,1 0 3 0,1-2 0 16,-2 0 2-16,3 0 2 0,-1-1-1 0,-2-1 6 15,3-2-3-15,-1-2 2 0,0 0-3 16,0-3 2-16,1 1-1 0,-2-4 1 0,1 0-5 15,0-1-2-15,-2 0 5 0,0-2 8 16,0-1 2-16,1-3 2 0,-1 1 0 16,-2-1-1-16,3-2 1 0,-3 0 3 15,2-2-1-15,-2 0 0 0,0-1-5 0,0-3 3 16,0 0-4-16,-2 1 0 0,2-3-1 16,-2 1-1-16,3-1-1 0,-1-2-1 15,-2 2 2-15,2-4-2 0,-2 4 1 16,0-4 0-16,0 1 1 0,2-1 0 0,-2 1-4 15,-2-1 2-15,2-5-5 0,0 11 0 16,0-11-3-16,-2 6-2 0,2-3-2 0,0-3-3 16,0 0-11-16,2 5-10 0,-2-5-15 15,0 0-26-15,0 0-24 0,0 0-27 16,0 0-17-16,0 0-12 0,-13-13-17 16,9 9-440-16,-2-4 204 0,-1 1 134 0</inkml:trace>
  <inkml:trace contextRef="#ctx0" brushRef="#br0" timeOffset="200922.1463">22532 7506 14 0,'0'0'74'0,"0"0"-3"0,0 0-4 16,0 0-6-16,0 0 0 0,0 0 1 0,0 0-1 15,0 0 0-15,0 0-1 0,0 0 1 16,24 7 2-16,-12-5-4 0,-4 2 3 15,7 1-6-15,2 1-1 0,0 0 1 0,1 4-8 16,4-1 0-16,1 0-4 0,0 3-4 16,2 1 3-16,-1-1-5 0,6 3 4 15,1-2-6-15,1 5 1 0,0-4 4 0,8 6 4 16,3-1 5-16,1 2-3 0,15 5-8 16,4 3-5-16,-3 1 0 0,3-1-3 15,1-1-4-15,-1 5-2 0,-1-2 1 0,-1-1-6 16,-4 1-1-16,3 0-2 0,-11-3 2 15,-7-6 0-15,2 3 2 0,11 7 1 0,-10-7-1 16,-5-2 3-16,-2 0 2 0,3-2-4 16,-2 2 4-16,1-2-2 0,0-1 1 15,1-1-2-15,-1 2-2 0,2-3 2 16,3 1-5-16,1-2 3 0,1 0-3 0,1 0 0 16,1 1-2-16,3-2-1 0,-4 0-1 15,3-1 0-15,0 3-1 0,-1-1 0 0,1-2 1 16,-3 0 1-16,3 2 1 0,1-2-5 15,-4 1 8-15,3-1-2 16,0 2 0-16,-3-2-1 0,-1 1 2 0,1 1-1 16,-1-3-1-16,-3 3 3 0,1-1-2 0,-3 3 1 15,-6-6 1-15,-2 1-1 0,0 1-1 16,0 0-2-16,-2-2 1 0,-2 3 0 16,-1-1-3-16,0 0 2 0,-1-2-5 0,-5-1 2 15,5 4 1-15,0-1-1 0,-5-2-2 16,0 0 1-16,2 2-1 0,3 1-1 15,-7-3 1-15,7 4-3 0,-8-3-6 0,4-1 4 16,-3 0 2-16,1 1-1 0,-4-1 0 16,4-2-1-16,-4 0-2 0,0 1 2 15,-1 1-3-15,1-1 0 0,0 0 0 0,-4-3 0 16,1 4 0-16,0-3-1 0,0-2 2 16,-3 1-1-16,2 0 0 0,-2 1 0 15,0 1 1-15,2-1-2 0,-2-1 1 0,1 0-7 16,-3 2 8-16,3-3 0 0,-2 0-1 15,-1 2 0-15,2 2-2 0,0-5 4 16,-4 0-3-16,4 4-2 0,-3-2 1 0,2-2 2 16,-1 3-1-16,1-2-1 0,-5-3-1 15,4 3-5-15,-2 0 10 0,0-3-1 16,-2 3-3-16,2 0 1 0,-2-3-1 16,3 1 2-16,-2 0-2 0,-3-1 1 0,2 1 1 15,-2-2-2-15,1 2 2 0,-1-3 2 16,2-1 4-16,-4 2 1 0,-2-4-2 15,6 6 4-15,-6-6-2 0,7 6 0 0,-5-4-1 16,-2-2-4-16,0 0 1 0,5 2-13 0,-5-2-23 16,0 0-13-16,0 0-24 0,0 0-25 15,0 0-18-15,0 0-27 0,-28-8-26 16,11 4-29-16,-5 0-515 0,-6-2 240 16,-11 1 159-16</inkml:trace>
  <inkml:trace contextRef="#ctx0" brushRef="#br0" timeOffset="202266.8774">22657 8553 51 0,'0'0'88'0,"-12"0"-5"0,12 0-8 16,-8-2-6-16,8 2-2 0,0 0-1 16,-8 2 8-16,8-2-1 0,0 0 0 0,0 0 5 15,20 4-1-15,-10-2-7 0,4-2 0 16,5 2 0-16,5-2-5 0,1 0 1 15,8 0-3-15,4-2-2 0,5 0 0 16,5 2 2-16,3 0-5 0,10-4-2 0,3 2 0 16,-2 0-1-16,5 2-4 0,-3-3-2 15,4 0 0-15,-2 2-4 0,3-1-2 0,23-2 1 16,0 0-1-16,-2 0-5 0,0 1-6 16,1-1 2-16,1 1-3 0,2-2-7 15,0-1 3-15,4 0-2 0,-4 2-3 16,-2 0-2-16,-3-2 3 0,-1 1-3 0,-15 4 0 15,-8-1-3-15,1-1-4 0,-1 2 5 16,-1 1-4-16,-1-1 1 0,1-1 0 16,-2-1-2-16,-1 2-3 0,-1-1 2 0,0-1-1 15,-1 0 2-15,-4-1-3 0,3-1 2 16,3 3 0-16,-3-3-4 0,2 4 0 16,-2-4-1-16,-8 4-2 0,0 1 2 0,-3 0 0 15,-1 0 0-15,-3 0 0 0,-1 1 0 16,-6-1-3-16,-1 3 0 0,0-1 0 15,-2-1 1-15,-1 2-1 0,-1-1 1 16,2-2-1-16,-5 1-3 0,-1 0 3 0,0-1-3 16,-4 3 2-16,4-1 1 0,-3-2-2 15,1 0-1-15,-2 1 0 0,4-1 2 0,-5 3-6 16,1-3 5-16,0 2 0 0,-2-1-2 16,-1-1 0-16,0 3 2 0,-2-3 0 15,-3 2 0-15,2-2-3 0,-6 0 3 16,2 1 1-16,-1 2-1 0,0-3 0 0,0 0-1 15,-3 0 1-15,-8 0-2 0,14 0 1 16,-14 0 2-16,16 0-1 0,-16 0-2 16,8 2 0-16,-2-2 9 0,-6 0-1 15,0 0 0-15,13 0 1 0,-13 0 3 0,0 0-2 16,9 0-1-16,-9 0 2 0,0 0-1 16,0 0-3-16,10 0 2 0,-10 0-1 0,0 0-1 15,0 0 0-15,0 0-3 0,0 0-1 16,0 0-2-16,0 0-3 0,0 0-10 15,0 0-18-15,0 0-20 0,0 0-28 16,-12-12-20-16,3 7-15 0,-4 4-30 0,-1-5-22 16,-6 3-30-16,-9-1-450 0,1-1 219 15,-14-1 145-15</inkml:trace>
  <inkml:trace contextRef="#ctx0" brushRef="#br0" timeOffset="203922.1469">22409 9607 37 0,'0'0'71'0,"14"-2"-3"0,-3 0-4 0,2 0-2 15,1 2 2-15,0-2-9 0,2 2-1 16,3-2-2-16,1 0-1 0,-2 2 1 15,6-2-5-15,-3 2 2 0,2-1-10 16,0 1 3-16,7-3 3 0,-2 1-5 0,1 2 0 16,1-1 2-16,2-1 2 0,1 0-5 15,1-2 3-15,6 2 7 0,1-2-1 16,1 3-4-16,3-3 1 0,-3 0 1 0,2 0-2 16,1 0 1-16,-1 0 1 0,1 0 5 15,-3 1 0-15,3-1 1 0,-3 1-2 0,0-2-2 16,3 2-2-16,-3-2-2 0,0 0-2 15,1 1-5-15,1 1 3 0,3-2 2 16,-1 2-7-16,9-1-1 0,-8 0 0 16,-3 1-7-16,5-3-1 0,-5 1-4 0,3 2-1 15,-1-1-4-15,-1 0 0 0,-3 1 1 16,0-2-5-16,3 2 0 0,-5-1-2 16,0-1 1-16,1 1-3 0,-1-2 1 0,0 2 0 15,-4-2-1-15,5 1-1 0,-4 1 0 16,3-2-3-16,3 0 0 0,1 1-2 15,-2 1 2-15,3 0-3 0,-1-1-1 0,1 1 5 16,-1 2-2-16,1-2-2 0,1 2 1 16,-1 2 2-16,-1-2-4 0,1 2-1 15,1 0 3-15,-2 0 1 0,3 0-2 0,-1 2-1 16,0-2 1-16,0 2 1 0,1-2-2 16,-3 0 0-16,5 0 1 0,-2-2 2 15,1 0-3-15,1 2 1 0,5-4-1 0,-5 1 2 16,0-1 3-16,6 0-1 0,-8 0-3 15,2 0 1-15,-3 0 2 0,3 0-2 16,-5-1 1-16,3 1 1 0,-3 0 0 16,-2 1 2-16,3-2-3 0,-3 3 1 0,-2-3 1 15,3 1 0-15,-3 1 0 0,0-2-2 16,1-1 1-16,-8 4 0 0,1-1-1 16,-2 0-1-16,2-2 0 0,-5 4 0 0,1-4 1 15,-2 4-2-15,-3-1 1 0,-4-2 0 16,0 3-1-16,-1 1-5 0,-4-3 4 15,-3 1 1-15,2 1-2 0,-2 1 0 0,-3 0 1 16,0-3 3-16,0 3-3 0,-10 0 2 16,16-2 0-16,-10 2-9 0,-6 0-9 15,9-1-20-15,-9 1-43 0,0 0-35 0,0-6-29 16,0 6-38-16,-19-12-484 0,1 5 226 16,-4-6 149-16</inkml:trace>
  <inkml:trace contextRef="#ctx0" brushRef="#br0" timeOffset="204819.7835">22322 7185 39 0,'0'0'68'0,"0"0"2"0,0 0 1 0,0 0 7 16,0 0 2-16,0 0 0 0,0 18 6 0,0-10-3 15,-2 6 6-15,0 2-12 0,-2 3 7 16,-1 7-3-16,1-1-4 0,2 6-2 16,-5 6 0-16,3 8-5 0,2 6-4 0,0 6 1 15,0 3-2-15,4 26 0 0,0-1-2 16,0 5 2-16,2 0-4 0,5 3-5 15,-3-1-2-15,3 4-1 0,1-1-4 0,0 0-17 16,2 3 4-16,-2-2 3 0,3 2-3 16,-3-1 2-16,3-1-2 0,-4-2 4 15,1 0-3-15,-2-5-2 0,-1-2 1 0,2-6 0 16,-5-12 0-16,0-14-1 0,0 1-1 16,-2-6-6-16,0-6 1 0,2 0 0 15,-2-2-2-15,0-3-1 0,1-4-2 0,-3-5-3 16,2 1 1-16,0-4-2 0,1-3-3 15,-3-2 0-15,2-2-1 0,0-2-3 16,0-3 0-16,-2-2 0 0,0 1-3 16,2-3 1-16,-2 0 0 0,0-1-3 0,2-1-4 15,-2-1-13-15,0 0-16 0,0-1-20 16,0-3-26-16,0-4-29 0,2 6-21 16,-2-6-29-16,0 0-19 0,0 0-29 0,0 0-457 15,0 0 223-15,0-17 147 0</inkml:trace>
  <inkml:trace contextRef="#ctx0" brushRef="#br0" timeOffset="209609.2761">22455 10666 112 0,'0'0'192'0,"-8"-3"-14"16,8 3-13-16,0 0-14 0,-8 9-10 0,6-2-6 15,-1 1-7-15,-2 4-13 0,1 1-8 16,-2 1-9-16,2 4-9 0,-2 0-9 15,-1 2-7-15,1 3-8 0,0 0-7 0,-1-2-4 16,-1 2-6-16,1-2-7 0,1-2-3 16,0-3-3-16,2 0-2 0,0-3-1 15,0 1-1-15,0-5-1 0,0 1 1 0,2-3 0 16,0 1 3-16,4-4 0 0,0-1 2 16,-2-3-3-16,16 2-5 0,-6-4 0 15,3 1-4-15,4-3 0 0,4 2-3 0,3 0-1 16,-2 0-3-16,8 2-2 0,0-2-2 15,1 2-2-15,1 4 0 0,0 0-1 16,1 3-1-16,1 3 0 0,-4 3-2 0,-5 3 4 16,-1 0-3-16,-7 4 0 0,-4 0-2 15,-5 2 0-15,-4 3-1 0,-6 1 2 16,-6-1-3-16,-3 3 1 0,-8 1-1 0,-2-2 4 16,-6-4-5-16,-1 0 2 0,-3-4-1 15,-1-6-3-15,2-1 2 0,3-4 0 16,-1-4-3-16,4-4 2 0,3 0-1 15,3-4-2-15,2-4-1 0,2-1 4 0,6 1-2 16,0-3-4-16,4 2 0 16,6 2 1-16,3-4-1 0,4 4 1 0,1 0-1 0,2 1 1 15,6 3 2-15,1 3-1 0,0 3 0 16,2 5 1-16,3-1 2 0,-4 6-4 16,-1-1-6-16,1 4-12 0,-4-2-15 15,0 0-15-15,-2 1-19 0,-4-2-21 0,1 1-18 16,0-3-22-16,-3-1-6 0,-1-3-17 15,-1-3-23-15,-2-2-418 0,-4-2 202 16,0 0 134-16</inkml:trace>
  <inkml:trace contextRef="#ctx0" brushRef="#br0" timeOffset="209861.1537">22647 10746 18 0,'2'-6'172'0,"4"0"-4"16,0 3 1-16,2-3-5 0,4 2-5 0,6-2-2 15,1 3-8-15,4-2-4 0,4 1-7 16,3 1-8-16,0 2-14 0,-1-2-9 16,1 1-12-16,-7 1-8 0,1 1-9 15,-4-3-8-15,0 3-5 0,-6-2-8 0,1 2-20 16,-4-1-27-16,0 1-46 0,-5 0-49 15,0-2-58-15,-6 2-547 0,0 0 235 0,0 0 155 16</inkml:trace>
  <inkml:trace contextRef="#ctx0" brushRef="#br0" timeOffset="222495.9028">24313 10603 71 0,'-18'0'81'16,"2"0"-2"-16,2 0-6 0,-1 0 0 15,2 0-1-15,1 2 0 0,-1-2-2 0,1 0-1 16,0 0-1-16,2 0 4 0,0 2-13 15,1-2-1-15,9 0-3 0,-17 0 1 0,9 0-7 16,8 0-6-16,-11 0 2 0,11 0-8 16,-8 1 2-16,8-1-7 0,0 0-1 15,-11 0-9-15,11 0 1 0,0 0 0 16,0 0 4-16,0 0 0 0,0 0 0 0,0 0 7 16,0 0 2-16,19 10-1 0,-6-8 3 15,4 0 3-15,2 0 2 0,4 2 1 16,5-3 1-16,6 3 1 0,8-2-3 15,5 2 1-15,9 0-2 0,4 0 2 0,-1 0 0 16,4-1-7-16,1 3-4 0,1-3 6 16,20 3 2-16,-10-1-1 0,-10-3-4 0,19 4 4 15,-9-1 0-15,-8-2-4 0,20 1 0 16,0 2-2-16,4-3-2 0,-4 1-3 16,1 1-1-16,-1-2-3 0,-10 1 0 15,10 1-2-15,-15-3-2 0,-9 3-3 0,1-4-1 16,3 1 0-16,-1 2 0 0,-1-2 0 15,2 1-1-15,-2-2-2 0,-2-1 2 0,1 2 1 16,-3-2-1-16,-3 3-3 0,-8-3 2 16,-1-3-3-16,-3 3-3 0,-3 0 1 15,-5 0-1-15,-5-2-3 0,-3 2 0 16,0 0 1-16,-7-1-1 0,-2 1 4 0,-2 0-3 16,1 0 3-16,-6-3-2 0,1 3 0 15,-2 0 1-15,-3 0-1 0,1 0-3 16,-1 0 1-16,-10 0-2 0,20 0 0 15,-14 0 1-15,0-2-3 0,-6 2 2 0,10 0 2 16,-10 0-5-16,12 0 6 0,-12 0-3 16,0 0 0-16,10 0-1 0,-10 0 3 0,0 0-6 15,0 0 2-15,0 0-1 0,0 0 1 16,0 0-1-16,0 0 1 0,0 0-1 16,0 0-1-16,0 0 1 0,0 0-2 15,0 0 3-15,-28 5-4 0,28-5 3 0,-10 0 0 16,10 0 0-16,-8 0-3 0,8 0 2 15,-9 1-4-15,9-1-1 0,0 0-4 16,-11 0-2-16,11 0-3 0,0 0-4 0,-10 0 1 16,10 0-4-16,0 0-3 0,0 0 3 15,-11 0-4-15,11 0 2 0,0 0-1 16,0 0 1-16,-10-1-1 0,10 1-1 0,-7-3-8 16,7 3 3-16,0 0-6 0,-8-2-7 15,8 2-2-15,-9-4-7 0,7 1-11 16,2 3-6-16,-8-6-19 0,2 2-7 15,2-2-25-15,-4 3-11 0,2-3-18 16,-2-1-26-16,2 1-369 0,-3 0 185 0,3-2 122 16</inkml:trace>
  <inkml:trace contextRef="#ctx0" brushRef="#br0" timeOffset="224766.3104">24388 10618 1 0,'0'0'21'0,"0"0"3"0,0-6-6 15,0 6 3-15,0-5-5 0,0 5 0 0,0-6-1 16,0 6-4-16,2-5-3 0,-2 5 4 15,2-9-4-15,0 6 0 0,0-1 1 16,0-2 1-16,-2 6 3 0,2-9 0 0,0 3 1 16,-2 0 1-16,2 2 4 0,0-2-2 15,-2-3-2-15,3 3 1 0,-3 2 3 16,0-2 3-16,2 0 1 0,-2-3-3 0,2 6-1 16,-2-3 0-16,0 0-1 0,0 6-1 15,2-7-3-15,-2 1 2 0,0 6 1 16,0-7 3-16,3 2-3 0,-3 5 0 0,0-5 5 15,0 5-1 1,0 0 1-16,2-9-5 0,-2 9 7 0,0-4-2 0,0 4-2 16,0 0-3-16,0-8-4 0,0 8-1 15,0 0 4-15,0-5-5 0,0 5 4 16,0 0-3-16,0 0-3 0,0-6 0 0,0 6-2 16,0 0-1-16,0 0 4 0,0 0-1 15,0 0-1-15,0 0 1 0,0 0-1 0,-2-6 2 16,2 6-4-16,0 0 2 0,0 0 3 15,0 0-1-15,0 0-3 0,0 0 0 16,0 0 7-16,0 0 0 0,0 0-11 16,0 0 7-16,0 0-1 0,0 0-2 0,0 0-3 15,0 0 1-15,0 0 1 0,0 0 2 16,0 0-3-16,0-6 3 0,0 6 2 16,0 0-10-16,0 0 1 0,0 0 5 0,0 0-4 15,0 0 2-15,0 0-2 0,0 0 2 16,0 0-7-16,0 0 8 0,0 0-6 0,0 0-4 15,0 0-3-15,0 0-12 0,0 0-13 16,0 0-12-16,0 0-12 0,0 0-12 16,0 0-11-16,-24 12-180 0,20-9 89 15,-4 1 58-15</inkml:trace>
  <inkml:trace contextRef="#ctx0" brushRef="#br0" timeOffset="225934.9376">24267 11983 13 0,'-8'1'92'15,"8"-1"-3"-15,-7 2-7 0,7-2 2 0,0 0-13 16,0 0 0-16,-8 3-1 0,8-3 1 16,0 0-5-16,0 0-2 0,0 0-6 15,-9 1-3-15,9-1-1 0,0 0-8 0,0 0 0 16,0 0-1-16,0 0 13 0,-2 4 0 16,2-4 0-16,0 0 8 0,11 5 4 15,-5-3 3-15,5 0 2 0,5 0-2 0,4-2 0 16,3 3-7-16,7-3 3 0,4 0-3 15,10 0-2-15,5 0-1 16,12-3-4-16,1 3 4 0,5 0-6 0,24 0-3 16,6 0-4-16,3-2-1 0,2 0-4 0,3 0-1 15,6 0-4-15,2-1-2 0,28-1-6 16,-30 0 1-16,4 1-6 0,-5 1-1 16,-4-3-3-16,-2 4-3 0,-9-3-4 0,0 2 3 15,-6 2-2-15,-15-3-4 0,-11 3 0 16,-1 0 1-16,-1 0-1 0,-10 0-2 15,-3 0-1-15,2 0-1 0,-6 0 1 0,-1 0-3 16,-4 3 0-16,-5-3-2 0,0 2 1 16,-4-2 0-16,-3 1-2 0,-3-1 1 15,-3 3-1-15,-2-3 0 0,0 0-2 16,-2 0 1-16,-2 0-5 0,-3 0 6 0,-1 1-2 16,2-1 3-16,-3 0-2 0,-1 0-2 15,1 0 2-15,-4 2-1 0,-6-2 0 0,18-2-2 16,-18 2 2-16,12 0-5 15,-4 2 6-15,-8-2-1 0,12 0 0 0,-12 0-6 16,12 0 4-16,-12 0 2 0,10 0 0 16,-5 3 2-16,-5-3-2 0,0 0-1 0,10 0 1 15,-10 0 0-15,0 0-2 0,11-3 2 16,-11 3-2-16,0 0 0 0,11 0-2 16,-11 0 3-16,0 0 0 0,10 0-1 15,-10 0 0-15,0 0 0 0,8 3 0 0,-8-3 0 16,0 0 1-16,0 0-6 0,10 0 7 15,-10 0-3-15,0 0 4 0,0 0 1 16,0 0-2-16,0 0-2 0,0 0 0 0,0 0 4 16,8-3-2-16,-8 3-9 0,0 0-6 15,0 0-17-15,0 0-18 0,0 0-17 16,0 0-31-16,0 0-33 0,-22-6-38 0,14 3-41 16,-2-1-525-16,1-2 249 0,-4-2 165 15</inkml:trace>
  <inkml:trace contextRef="#ctx0" brushRef="#br0" timeOffset="227269.8139">26600 10099 6 0,'0'0'69'15,"0"0"-6"-15,0 0-3 0,0 0-7 16,0 0 0-16,0 0-3 0,0 0-6 0,0 0-1 15,0 0-7-15,0 0 0 0,0 0 0 16,0 0-9-16,0 0 0 0,0 0 7 16,0 0-10-16,0 0 1 0,0 0 3 15,0 0-4-15,0 0-1 0,0 0 3 0,0 0 3 16,0 0-3-16,0 0-3 0,0 0-4 16,0 0 2-16,2 16-1 0,-2-10-5 0,0-1 12 15,0 1-12-15,0 2 7 0,0-4-8 16,0 3-4-16,2-1 2 0,-2 0 0 15,2 0 3-15,-2-1-1 0,0-5 1 16,0 10-2-16,2-4 3 0,-2-3 6 0,2 3-3 16,-2 0 1-16,0-6-4 0,2 9-3 15,-2-3-1-15,2 0 7 0,-2 1-4 16,2-1-1-16,-2 2-1 0,2 1 7 0,0 3 4 16,-2-4-3-16,2 6-3 0,4 0 0 15,-4 1 1-15,2 0-8 0,0 2 10 16,0 1 2-16,0 0 1 0,-2 2-3 0,4 1-4 15,-1 0 6-15,1 4-4 0,1-3 1 16,-3 6 0-16,2-2 2 0,1 0-2 16,-3 3-2-16,2 5 3 0,0 1 0 15,-2 0 2-15,6 5 5 0,-6-2 0 0,2 5-2 16,0 3 1-16,0 3-4 0,-2 2 1 16,1 1 0-16,-3 1 0 0,0 0 3 0,3 2 2 15,-3-5 1-15,2 2 3 0,-2-6-2 16,0 6 0-16,2-4 3 0,0 4 0 15,3-2-3-15,-1 0 2 0,-2-2-6 16,0 0-1-16,5 0-4 0,-2 2-2 0,-3-9 0 16,0 1-4-16,2 0-1 0,-2 0-3 15,0-2 1-15,3-2-3 0,-2-2 3 0,1 0-3 16,-2-2-1-16,2 1 1 0,0-7-1 16,1-1-2-16,-1 0-2 0,-2 0 2 15,3-3-3-15,-1-4 2 0,-1-1-2 16,3 4 0-16,-2-6-1 0,0-1 2 15,0-1-1-15,2 3-1 0,-4-5 1 0,2 1-2 16,-2-1 2-16,0-2 0 0,3-1-2 0,-5-1-1 16,2-1 2-16,0-1-1 0,-2 1-1 15,1-3 1-15,-1 3-1 0,0-3 0 16,2 0 1-16,-4-1-1 0,4 2-1 16,-4-6 1-16,2 8-1 0,1-7 0 0,-3-1-1 15,2 7 0-15,-2-7-3 0,2 5-2 16,-2-5-3-16,2 6-3 0,-2-6-9 15,0 0-13-15,0 0-14 0,0 0-15 0,0 0-13 16,0 0-19-16,0 0-12 0,0-18-18 16,0 18-15-16,-6-12-27 0,3 5-396 15,-3 0 191-15,0-4 127 0</inkml:trace>
  <inkml:trace contextRef="#ctx0" brushRef="#br0" timeOffset="230126.0592">24320 10146 20 0,'2'-6'71'0,"0"3"-5"0,-2 3-1 16,4-8-5-16,-4 4-7 0,0 4-1 0,5-6-4 16,-5 6 0-16,2-4-9 0,-2 4 0 15,0 0 1-15,4-6-4 0,-4 6-7 16,2-3 2-16,-2 3-2 0,0 0-4 15,0 0 1-15,5-5 2 0,-5 5 6 0,0 0-6 16,0 0 2-16,12 3-3 0,-12-3-4 16,8 3-2-16,-4 2 6 0,1 1 1 0,0 1-2 15,1 5 6-15,-2 1-5 0,0 2 4 16,2 2-1-16,-2 6-1 0,1 1 0 16,1 5 3-16,-1 0 6 0,-1 5 5 15,2 2-4-15,0 4-7 0,-1 2-7 0,-1 0 7 16,2 9 2-16,0 3-6 0,1 1 2 15,0 3-1-15,-3 0-4 0,2 22-2 0,0 1 1 16,-2 2 1-16,0-2-2 0,-4 2 2 16,2-15-3-16,-2-5 2 0,-2 0 0 15,4 19 2-15,-2-11 4 0,0 10-3 16,3-12 0-16,-1-9 0 0,0 2-5 0,1-3 1 16,3 20-2-16,0-15 0 0,0-9-2 15,1 1-2-15,-1-1-2 0,2-4 2 16,3 1-7-16,0-1 3 0,-3-4-1 0,2 0-2 15,0-10 0-15,-4-1-1 0,2-1 1 16,-2-3-1-16,1-3-1 0,-3-4 1 16,0-3 3-16,-2-1 1 0,2-1 1 0,-1-4 1 15,-3 2 0-15,2-1 3 0,-2-6-4 16,0 3 0-16,0-3 3 0,0-2-5 16,0 3 0-16,0-2-1 0,-2-2-5 15,2-1-1-15,0-1-7 0,0 1-12 0,0-1-9 16,-3-1-7-16,3-5-15 0,-2 7-14 15,0-4-23-15,2-3-17 0,-4 4-24 0,4-4-16 16,0 0-22-16,0 0-382 0,0 0 184 16,-19-6 122-16</inkml:trace>
  <inkml:trace contextRef="#ctx0" brushRef="#br0" timeOffset="239683.6079">23057 10978 34 0,'-10'4'185'0,"4"0"-10"15,-2 0-9-15,2-1-10 0,-1 0-8 16,3 0-9-16,4-3-5 0,-8 6-6 16,8-6 2-16,-5 6 0 0,5-6-1 0,5 6-9 15,-5-6-7-15,15 3-4 0,-5-1-7 16,7 0-9-16,2-2-9 0,2 2-6 0,5-2-6 16,-1 0-11-16,6 0-6 0,1 0-2 15,3 0-9-15,-3-2-2 0,-1 4-4 16,1-4-3-16,-4 2-4 0,-4 0-4 15,0 0-5-15,-3 0-4 0,-2 2-4 0,-4-2-5 16,1 0-9-16,-2 0-9 0,-4 0-7 16,3 2-12-16,-5-2-13 0,3 0-13 15,-11 0-20-15,15 0-17 0,-15 0-18 16,8 0-20-16,-8 0-26 0,0 0-12 16,10 0-18-16,-10 0-433 0,0 0 210 0,0 0 139 15</inkml:trace>
  <inkml:trace contextRef="#ctx0" brushRef="#br0" timeOffset="240011.2085">23831 10799 42 0,'4'-3'180'0,"-4"3"-5"16,6-4-17-16,-6 4-3 0,0 0-3 15,0 0-7-15,0 0-7 0,0 0-3 16,0 16-6-16,-2-7-7 0,0 0 0 0,-2 0-3 16,0 5-7-16,0-3-6 0,2 4-7 15,-1-3-9-15,1 1-7 0,2-1-6 16,-2 1-2-16,4 1-11 0,0-4-5 0,3 3-6 16,1-3-4-16,2 2-3 0,1-3-6 15,4-1-14-15,1 2-5 0,4-4-9 16,-2 1-12-16,3-3-11 0,3 1-15 15,-2-1-27-15,2-2-26 0,-1 0-32 0,-2 0-28 16,0 2-14-16,-1-4-11 0,-6 0-15 16,0 0-457-16,1 0 216 0,-4-2 143 15</inkml:trace>
  <inkml:trace contextRef="#ctx0" brushRef="#br0" timeOffset="240264.9815">24034 10940 114 0,'-6'-3'150'16,"2"-2"2"-16,-1 1-3 0,5 4-7 0,-8-4-9 16,8 4-8-16,-7 0-1 0,7 0 5 15,-6 7-5-15,4 1-6 0,-2 3-8 16,2 4-8-16,-2 0-4 0,2 4-5 16,-2 0-6-16,2 6-9 0,-4 0-7 0,4 1-6 15,-2 2-7-15,0 1-5 0,2-2-3 16,0 2-6-16,-2-4-9 0,0 1-15 15,2 3-14-15,-3-7-19 0,1 1-22 0,0-2-25 16,-1-3-20-16,3 1-35 0,-2-4-22 16,0-2-34-16,0 1-448 0,-3-5 211 15,1-2 138-15</inkml:trace>
  <inkml:trace contextRef="#ctx0" brushRef="#br0" timeOffset="240754.1996">21617 12257 62 0,'0'0'198'0,"0"0"1"15,0 0-5-15,0 0-14 0,0 0-13 16,32-2-16-16,-18 2-16 0,6-2-13 16,1 0-12-16,3 2-10 0,-2-2-11 0,0 0-10 15,1 0-7-15,-2 0-13 0,0 2-11 16,-1-2-16-16,-6 2-27 0,1-2-22 0,-3 0-18 15,1 4-28-15,-2-2-15 0,-1 0-24 16,-10 0-16-16,8 4-17 0,-8 0-360 16,0-4 168-16,-10 13 112 0</inkml:trace>
  <inkml:trace contextRef="#ctx0" brushRef="#br0" timeOffset="240933.0106">21621 12458 115 0,'-23'15'46'0,"4"-1"10"0,4-3 7 0,3 1 8 15,5-1 11-15,4-1 15 0,3 0 12 16,6 1 10-16,0 1 7 0,6-5 3 15,5 0-5-15,7-1-3 0,2 1-5 0,4-2-13 16,5 1-9-16,1 1-8 0,4-2-11 16,-7-3-6-16,1-2-13 0,0-1-17 15,-2 1-18-15,-5-1-24 0,-1 1-28 0,-1 0-26 16,-3-3-26-16,-2 1-23 0,2 1-25 16,-6-2-382-16,0 0 175 0,1-2 115 15</inkml:trace>
  <inkml:trace contextRef="#ctx0" brushRef="#br0" timeOffset="241262.1917">22853 12177 36 0,'4'-2'202'0,"-4"2"-2"0,8-3-2 16,-8 3 0-16,10 11-6 0,-8-3-7 16,0 3-9-16,2 3-6 0,-4 2-10 15,2 1-10-15,0 4-16 0,-2 0-10 0,2 6-12 16,0 1-11-16,0 1-10 0,-2 1-10 16,4 1-7-16,-1-3-8 0,-1 2-7 15,2-1-6-15,-2 0-5 0,2-4-9 16,-2 0-10-16,3-5-10 0,-3-3-14 0,0 2-20 15,-2-4-18-15,2-1-21 0,-2-3-22 16,-2-3-38-16,2 1-30 0,-4-3-32 16,-1-4-21-16,-1 0-515 0,6-2 242 0,-15-7 160 15</inkml:trace>
  <inkml:trace contextRef="#ctx0" brushRef="#br0" timeOffset="242081.9821">23448 11853 125 0,'-13'-6'164'0,"-4"2"-11"0,-6-2-5 15,-6 2-1-15,-3 1-13 0,-9-1-8 16,-3 0-2-16,-3 0-8 0,-1 2-4 0,-7-2-9 15,-3 3-9-15,-1-1-4 0,2 0-6 16,-3 2-9-16,10-2-6 0,-1 2-5 16,3-2-10-16,1 2-1 0,3 0 3 0,1 2-3 15,7 0-1-15,2 0 0 0,3 0-6 16,1 2-4-16,2-3-3 0,1 5-5 16,1-2-3-16,4 3-3 0,0 1-1 0,3 2-3 15,0 1 0-15,4 2-1 0,-1 3 0 16,2 1 0-16,2 3 1 0,-1 3 2 15,0 2-2-15,5 0 7 0,-1 7-8 0,1 3 5 16,0 3-1-16,2-5-2 0,1 6 3 16,0 1-2-16,5 2 2 0,0 2-1 0,-2 2 0 15,4 0 0-15,-2-1-1 0,5 8-3 16,-3-3-1-16,1 2-1 0,-1-1-1 16,0-7-6-16,0 2 3 0,0-2-3 15,0-1-2-15,0 1 0 0,-2-2-2 0,2 0 1 16,0-3-5-16,-2 0 2 0,0-5-1 15,0-1-3-15,0-5 4 0,-2 2-2 16,2-2 0-16,0-6-1 0,-2 1 1 0,2-4-1 16,-2-2-1-16,2 1-2 0,0-5 2 15,0 0-2-15,0-2-2 0,0-1 1 16,2-2 0-16,2-1-1 0,2-4 0 0,1 0 2 16,5-1-2-16,4-4-1 0,4-1-2 15,6 0-1-15,4-2-2 0,7-3-1 16,8 0 1-16,6 1-1 0,8-1 0 0,2 2 2 15,26-1-1-15,0-1 4 0,4 4-7 16,-2 3-3-16,2-2 2 0,-13 3-1 16,-10 0-3-16,0 3 0 0,-4-3-4 0,-3 1-5 15,-4 3-1-15,-9-2 2 0,2 0 3 16,-6 0 0-16,-2-2 5 0,-8 2 2 16,-4 0 0-16,-6-2 4 0,0 0 1 15,-3-2 5-15,-1-2-1 0,-4 0 3 16,0-1 5-16,-6-5 6 0,-2-1 6 0,0-5 6 15,-6-1 2-15,-2-3-2 0,-2-10-3 16,-4-7 0-16,-4-7-4 0,-3-8 2 0,-6-18-6 16,0-5 1-16,-2-3-1 0,4 0-3 15,-3 0-4-15,2 1-7 0,1-2-8 0,0-1-15 16,2 2-16-16,-1-1-20 0,2 3-22 16,2 4-23-16,-1 0-29 0,4 13-26 15,1 6-30-15,2-1-29 0,-1 0-511 16,1-1 248-16,-2-19 165 0</inkml:trace>
  <inkml:trace contextRef="#ctx0" brushRef="#br0" timeOffset="272112.3756">29582 10893 175 0,'3'-11'221'0,"-1"4"0"0,0 0-5 0,0-1-6 15,-2 1-13-15,2 1-13 0,-2 6-14 16,-4-4-16-16,4 4-12 0,-16 10-9 16,2 1-9-16,-3 4-10 0,-4 7-11 0,-4 3-10 15,-3 6-7-15,-2 4-10 0,1 1-6 16,-1 0-8-16,-8 14-7 0,-1 0-3 16,9-9-5-16,4-3-6 0,-2-2-16 0,1-1-14 15,1-3-20-15,-2-2-29 0,7-5-26 16,0-6-25-16,4 0-22 0,3-4-25 15,0-3-32-15,2-5-30 0,4-2-540 0,1-5 251 16,7 0 166-16</inkml:trace>
  <inkml:trace contextRef="#ctx0" brushRef="#br0" timeOffset="272349.7246">29135 10949 104 0,'7'-3'137'0,"-5"1"22"0,-2 2 5 15,9 7 2-15,-3 1 0 0,2 4-9 0,0 3-3 16,4 4-12-16,0 4-8 0,3 5-9 16,-1 5-12-16,6 4-6 0,-4 5-12 15,4-1-9-15,1 3-9 0,-2-1-8 0,-2 1-5 16,1-2-6-16,2 0-8 0,-4-4-8 16,0-6-11-16,-2 0-11 0,1-2-18 15,-4-8-22-15,-2-1-29 0,1-2-31 0,-2-1-19 16,3-5-29-16,0-5-32 0,-3-3-482 15,2-3 219-15,5 0 143 0</inkml:trace>
  <inkml:trace contextRef="#ctx0" brushRef="#br0" timeOffset="272550.0957">30024 11365 101 0,'11'-6'192'0,"0"0"-8"0,5 3-4 0,4-1-19 0,5-2-14 0,2 0-18 16,3 3-9-16,4-3-15 0,4 2-21 15,2 1-27-15,0-3-38 0,-1 1-38 16,-3 1-40-16,-2 1-41 0,-5-3-343 0,3 1 151 16,-4-5 99-16</inkml:trace>
  <inkml:trace contextRef="#ctx0" brushRef="#br0" timeOffset="272781.8357">30787 11030 161 0,'0'0'173'0,"0"0"-9"0,-4 21-17 15,1-10-2-15,3 2-14 0,0 6-8 0,0 1-13 16,5-2-9-16,-1 7-8 0,4 0-8 15,0 0-6-15,8 1-7 0,0 1-9 16,5-5-9-16,1-1-9 0,0 1-19 16,4-4-28-16,-3-8-19 0,1 2-37 0,0-6-34 15,-6-5-34-15,1-1-375 0,-2-1 170 16,0-5 113-16</inkml:trace>
  <inkml:trace contextRef="#ctx0" brushRef="#br0" timeOffset="272942.6978">31180 11230 33 0,'0'-6'103'16,"0"-1"9"-16,3 1 0 0,-3 2-13 15,0 4 7-15,0 0 16 0,0 0 8 0,0 0 6 16,0 25-6-16,-3-10 2 0,3 4-4 16,0 4-9-16,0 0-8 0,-2 8-14 15,2-3-7-15,-2 2-10 0,0-1-23 16,-1-1-23-16,-1 3-30 0,0-5-39 0,-2 2-36 16,2-3-42-16,-5-3-39 0,1-1-380 15,2-6 181-15,-4-4 119 0</inkml:trace>
  <inkml:trace contextRef="#ctx0" brushRef="#br0" timeOffset="290112.1406">29212 12109 65 0,'-28'24'180'0,"3"-4"-15"0,3 4-14 15,6-2-17-15,-1 5-16 0,-1 2-7 0,6 3-10 16,4 0-10-16,2 2-9 0,4 0-14 16,2-5 0-16,4 2-7 0,4 1-6 15,0 1-6-15,7-5-5 0,2 1-1 0,4-7-5 16,5 1-4-16,-4-5 7 0,8-5-1 16,-2-3 5-16,1-5 2 0,3-3 5 15,0-2 3-15,-3-4 8 0,5-5 7 0,-2-4 4 16,-4-2 8-16,-1-6 1 0,-3-4-8 15,-5-4-5-15,0-2-5 0,-6 1 1 16,-3-4-4-16,-6-2-8 0,-4 4-2 16,-6-7-7-16,-4 1-3 0,-8 0-6 0,-7 0-3 15,-3 4-3-15,-3 3-3 0,-5 3-3 16,-2 3-4-16,-2 4 0 0,-5 3-5 16,7 7-1-16,-2 0-4 0,1 3-2 0,8 4-12 15,-1 2-15-15,2 2-14 0,8 2-22 16,0 2-17-16,5 2-21 0,4 3-31 15,7 1-24-15,4 1-46 0,4 1-601 0,4 1 271 16,7 1 178-16</inkml:trace>
  <inkml:trace contextRef="#ctx0" brushRef="#br0" timeOffset="290328.2387">29864 12337 160 0,'18'-4'194'0,"6"-1"-6"16,1 4-10-16,7-4-14 0,0 2-13 16,4 2-15-16,2-2-13 0,4 0-14 0,-6 3-10 15,2-2-12-15,-2 2-6 0,-2 0-14 16,-3-2-15-16,-5 2-23 0,0 0-26 16,-5 0-19-16,0 0-36 0,-4 0-36 15,-3 0-42-15,-2-2-392 0,-4-2 177 0,0 2 117 16</inkml:trace>
  <inkml:trace contextRef="#ctx0" brushRef="#br0" timeOffset="290703.6117">30848 11926 107 0,'0'0'214'0,"0"-4"-13"0,0 4-15 15,0 0-9-15,-19 12-11 0,8 0-11 16,-6 6-9-16,-1 4-2 0,-4 7-14 0,1 5-7 16,-3 4-15-16,4 2-8 0,-6 22-4 15,5-12-19-15,6-2-1 0,2-1-7 0,3 2-4 16,2-2-8-16,3-5-6 0,2 0-5 16,3-4-3-16,6 0-6 0,2-4-3 15,4-3-2-15,3-3-4 0,2-3-2 16,6-6-3-16,-1-5 0 0,5 1-8 0,-2-5 4 15,1-4-4-15,-1-1 0 0,-3-4-3 16,-4-2 0-16,-1-4-1 0,-2-1 8 16,-2 1 6-16,-7-6-3 0,-4 2 2 0,-2 1-3 15,-8-2-2-15,-5 2-5 0,-4 3-1 16,-8-2 1-16,-5-2-7 0,-8 0-19 16,-2 2-28-16,-3-1-28 0,-5-5-45 0,1 3-61 15,-1-3-83-15,3-5-544 0,-3 2 273 16,-16-13 179-16</inkml:trace>
  <inkml:trace contextRef="#ctx0" brushRef="#br0" timeOffset="294805.1316">28587 13627 123 0,'0'0'141'0,"0"0"-15"16,0 0-12-16,0 0-9 0,0 0-15 15,0 0-4-15,0 0-11 0,0 0-3 0,19 6 1 16,-19 2-8-16,-2 4-2 0,-2 3-10 16,-3 2-6-16,-5 4 0 0,0 10-3 15,-8-3-5-15,3 1-3 0,-2 1 10 0,2-1-4 16,0 0 2-16,2-3-8 0,3-3 2 15,2-2-9-15,5-2 5 0,2-1 5 16,6-4-5-16,4-1-1 0,3 1-2 0,6-5-5 16,6-2-3-16,3 0 0 0,5-3-8 15,0 0-11-15,1-4-20 0,1 0-20 16,0 0-33-16,-5 0-31 0,3-4-33 16,-2-2-392-16,-6-2 179 0,0 1 117 0</inkml:trace>
  <inkml:trace contextRef="#ctx0" brushRef="#br0" timeOffset="294991.3537">29216 13836 105 0,'19'-3'127'0,"2"-2"-12"0,1 4-9 16,5-4-15-16,5 4-19 0,0-4-22 0,-3 5-33 15,-2-7-30-15,3 3-31 0,-5 1-169 16,-3-2 72-16,-6-1 48 0</inkml:trace>
  <inkml:trace contextRef="#ctx0" brushRef="#br0" timeOffset="295163.499">29548 13719 70 0,'0'0'132'0,"-11"8"2"0,9-2-3 0,-2 1 9 16,2 3-2-16,-2 5-6 0,4 3-14 15,-2 1-8-15,0 3-14 0,2 0-6 0,-3 6-7 16,3-1-12-16,-2-1-9 0,4 3-6 16,-4-5-15-16,4-1-16 0,-2-2-18 15,5-2-34-15,-3-1-44 0,2-5-40 16,-2-4-375-16,0-3 166 0,2-6 108 0</inkml:trace>
  <inkml:trace contextRef="#ctx0" brushRef="#br0" timeOffset="299622.183">30844 12971 41 0,'-5'4'88'0,"5"-4"-11"15,-4 3-13-15,4-3-20 0,-4 5-28 0,4-5-36 16,0 0-86-16,0 0 36 0,0 0 24 16</inkml:trace>
  <inkml:trace contextRef="#ctx0" brushRef="#br0" timeOffset="301205.2111">27270 13870 146 0,'0'0'149'0,"-10"0"-12"0,10 0-7 15,-6 4-13-15,6-4-7 0,0 0-3 16,0 0 4-16,0 0 7 0,0 0-3 16,23 2-9-16,-6-1-2 0,6-1-10 15,7-1-7-15,4 1-6 0,1-2-8 0,3 2-8 16,5 0-6-16,-1-2-3 0,3 2-8 15,-3-2-4-15,0 4-3 0,-5-2-4 16,-1-2-3-16,-7 2-6 0,1 0-1 0,-4 2-2 16,-6-2-2-16,0 0-3 0,-2 0-3 15,-1 2 0-15,-2 0-4 0,-2-2 0 16,-3 1-2-16,-2-2-13 0,2 2-15 0,-2-2-13 16,0 2-20-16,-8-1-24 0,0 0-30 15,15 3-23-15,-8-3-28 0,-7 0-459 16,10-3 209-16,-10 3 138 0</inkml:trace>
  <inkml:trace contextRef="#ctx0" brushRef="#br0" timeOffset="301698.2614">27198 14158 67 0,'0'0'180'0,"0"0"-10"16,0 0-3-16,0 0-1 0,0 0-3 15,38-8-8-15,-16 6-4 0,3-2-11 0,3 0-14 16,6 1-8-16,2 1-6 0,4-2-12 15,0 0-5-15,0 0-13 0,2 4-8 16,-1-4-5-16,-7 3-9 0,0 1-5 0,-3-2-5 16,-1 0-7-16,-4 2-5 0,-6 0 0 15,2 0-11-15,-5 0-16 0,-3-2-16 16,0 2-17-16,0 0-19 0,-4-2-25 0,4 0-31 16,-6 2-42-16,0-4-37 0,-2 1-474 15,3-3 221-15,-3 0 146 0</inkml:trace>
  <inkml:trace contextRef="#ctx0" brushRef="#br0" timeOffset="302007.2081">28179 13772 144 0,'-16'0'181'0,"16"0"-15"15,-12 2-15-15,12-2-15 0,-8 0-15 16,8 0-10-16,-6 3-9 0,6-3-12 16,0 0-4-16,0 0-9 0,0 0-7 0,16 7-8 15,-6-5-6-15,2 1-7 0,0-3-6 16,3 1-10-16,0 0 4 0,0-1-15 15,3 0-15-15,2 0-16 0,-4 0-25 0,4 0-35 16,-3-1-29-16,-1 0-38 0,0-4-340 16,-2 4 162-16,-1-2 107 0</inkml:trace>
  <inkml:trace contextRef="#ctx0" brushRef="#br0" timeOffset="302829.8335">28670 13577 59 0,'0'0'168'0,"0"0"-17"0,0 0-16 15,0 0-11-15,-24 12-13 0,18-11-5 0,0 0-13 16,0 4-4-16,-1-4-8 0,1 2-12 15,-1 0 6-15,-1-3-9 0,8 0-1 16,-13 2-2-16,13-2 0 0,-14-3-4 0,4 1-5 16,4-1 1-16,-2 0-3 0,2-1 0 15,0-2 4-15,-1 2-5 0,1-4-4 16,1 2-3-16,1 1 2 0,0-1-4 16,2 1-4-16,0-1-2 0,2 1-7 0,-2-1 0 15,4 0-3-15,-2 6-2 0,4-8-5 16,0 5 2-16,0 1-3 0,-4 2-4 15,0 0 2-15,13 5-3 0,-6 1-4 0,-1 0 3 16,0 2-3-16,0-1 0 0,-2 0 0 16,1 4-4-16,-2-3 0 0,-1 4-4 15,-2-2-3-15,0-1-3 0,-5 2-2 0,2-4-5 16,-3 0 5-16,0 1 0 0,0-4-2 16,-2-1 3-16,-3-3 0 0,-2 0 1 15,2-3 1-15,-3-3 0 0,1-1 1 0,-2-1 0 16,3-2 1-16,-2-2 2 0,4 4 3 15,2-4 4-15,-1 1 0 0,5 3 7 16,2-3-1-16,4 4 5 0,2 0 1 16,1 1 7-16,5 2-2 0,0 0-1 0,4 3 1 15,-2 2-3-15,5 3-2 0,-2 4 0 16,4 4-4-16,-2-2 0 0,0 6 1 0,-1 4-2 16,0 0 0-16,-4 4 0 15,-1-2-2-15,-3 10-1 0,-1 3 1 0,-5-4-3 16,-2 5 1-16,-2 2-1 0,-5-1-1 15,-6 9 2-15,-1-3-6 0,-4 0 5 16,-2-3-5-16,-4 0 3 0,-5-4 0 0,-1-4 7 16,-2 1 6-16,1-7 9 0,-3-1 2 15,4-7 1-15,0-3 4 0,7-4 4 16,2-3 1-16,2-6-7 0,6-2-4 0,0-2-3 16,3-1 4-16,4-4-8 0,1-1 3 15,5-1-3-15,5-1-3 0,5 1-1 0,3-1 0 16,2 1-2-16,3 3-5 15,4-1 5-15,3 1-4 0,-3 4-3 0,2 2 2 16,4 2 0-16,0 1-1 0,-1 3-1 16,3 3-2-16,2 1 1 0,-1 5-3 0,-1-3-1 15,0-1-1-15,-1 4-3 0,-5-5-9 16,0 0-11-16,-4 0-17 0,1-1-12 16,-6-2-23-16,2-1-30 0,0-4-33 15,0 0-38-15,-3-2-42 0,4 0-675 0,-1-6 303 16,-3 2 199-16</inkml:trace>
  <inkml:trace contextRef="#ctx0" brushRef="#br0" timeOffset="303058.2424">29423 14009 211 0,'0'0'232'0,"0"0"-10"0,11 0-9 15,-11 0-14-15,8-4-18 0,-4 1-16 0,1-3-17 16,1 1-14-16,-1-2-14 0,-1 1-14 16,2 0-9-16,-4-1-9 0,2 0-10 15,-4-1-17-15,0 2-22 0,-2 2-25 0,-2-5-39 16,0 3-42-16,0 0-57 0,-3 1-81 16,3-1-437-16,-3-1 218 0,1 1 144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08:26.217"/>
    </inkml:context>
    <inkml:brush xml:id="br0">
      <inkml:brushProperty name="width" value="0.05292" units="cm"/>
      <inkml:brushProperty name="height" value="0.05292" units="cm"/>
      <inkml:brushProperty name="color" value="#FF0000"/>
    </inkml:brush>
  </inkml:definitions>
  <inkml:trace contextRef="#ctx0" brushRef="#br0">14281 1083 96 0,'-2'-9'144'15,"-3"-1"-8"-15,1-3-5 0,-2 0 0 16,-7-6-9-16,0 2-7 0,-5-6 1 16,-6 2-9-16,-4-2-5 0,-3 5-12 0,-7 0-3 15,-9 5-8-15,-5 4-10 0,-8 9-4 16,-29 12-4-16,-6 10-6 0,-30 15 0 0,-3 17-4 16,-1 18-2-16,-25 33 0 0,13 12 4 15,9 11 0-15,11 6-3 0,9 2 0 16,28-22-2-16,10-1-5 0,8 6-2 15,9-2-1-15,12-5-6 0,11 0-3 0,13-4 1 16,11-16-5-16,12-3-3 0,9-5-3 16,9-1 0-16,8-12-3 0,10-3-2 15,5-7 1-15,7-12 2 0,9-3-4 0,3-9 1 16,3-11 1-16,-3-11 3 0,-7-8 6 16,-4-7 6-16,8-5 8 0,15-12 4 15,-6-8 5-15,-2-7 4 0,-8-7 2 0,-9-3 2 16,-2-5-3-16,-9-3 7 0,-12 9-5 15,-8 2-5-15,-4 5 6 0,-8 0-8 16,-4 3-3-16,-4 4-2 0,-6 2-8 0,-6 3-3 16,0 3-8-16,-5 1-4 0,-3 5 0 15,2 2-8-15,0 1 0 0,4 1-6 16,0 3-21-16,4 0-14 0,3 4 1 0,3 1 1 16,6 1 3-16,0 0 8 0,0 0-4 15,19 15 0-15,-6-6 4 0,4 4 0 16,3 7 0-16,4 5 5 0,-1 1-1 0,3 6 3 15,-2 5-1-15,-2-3 1 0,2 4-2 16,-3-4 1-16,-5-2-9 0,4-2-14 16,-4-4-14-16,2 1-12 0,-1-5-16 15,-1-2-13-15,2-7-11 0,0-2-5 0,2-5 3 16,1-6 2-16,2-6 5 0,2-5 7 16,7-5 10-16,2-8 3 0,0-3 9 0,-3-1 12 15,-1 2 0-15,0-4 11 0,-7 8 14 16,1 3 17-16,-8 1 25 0,-1 5 23 15,-2 2 10-15,-2 1 6 0,-3 1-4 16,-2 4-6-16,0 4-3 0,-6 1-5 0,8 9-3 16,-8 1-2-16,4-1-4 0,-4 5-2 15,2 1-1-15,0 2-4 0,2-1-1 0,4 2-2 16,3 1-3-16,2-1-1 0,-1-3 2 16,5-2 0-16,-2-3 0 0,2-5 4 15,2-1 7-15,-2-6 6 0,0-2 8 16,4-5 10-16,-4-3-4 0,1-5 0 0,2-2-4 15,-3-6 0-15,-4-2-6 0,-1-1-3 16,-5 1-3-16,-3 3-2 0,-4-1-3 0,-4 0-3 16,-3 3-3-16,-5 0-5 0,-5 3-6 15,-6 6-8-15,-3 4-10 0,-6 5-13 16,-1 4-13-16,-7 5-18 0,-7 7-23 16,-3 1-24-16,4 2-25 0,1 4-35 0,5 1-29 15,7-3-37-15,5 0-500 0,5 2 247 16,8-4 163-16</inkml:trace>
  <inkml:trace contextRef="#ctx0" brushRef="#br0" timeOffset="844.3363">14668 2751 191 0,'4'-6'175'0,"3"0"-9"16,-3-1-9-16,2-5-8 0,-2 2-14 15,2 1-13-15,2-3-13 0,-2 3-9 16,-2 2-12-16,0-1-6 0,0 0-7 0,0 4-4 16,-2-1 3-16,-2 1-4 0,0 4-11 15,0 0-7-15,0 0-5 0,-22 8-4 16,8 1-7-16,-4 3-1 0,-2 1-1 16,-1 2-8-16,3-2-3 0,-2 2-1 0,3 0-3 15,0-2-7-15,2 0-4 0,3-2-11 16,1-1-5-16,2-5-1 0,5 3 1 0,2-5-1 15,2-3 1-15,4 6 5 0,-4-6 1 16,0 0-2-16,26-11 1 0,-13 3 1 16,-1 1 0-16,1-3-1 0,-2 2 2 15,1-1 6-15,-2 1 3 0,0 1 6 0,-4 1 10 16,2 0 8-16,-2 0 2 0,1 0 7 16,-3 1 5-16,0 2-4 0,-1-3-6 15,-3 6-4-15,0-6-1 0,0 6-7 0,-7-6-1 16,7 6-4-16,-6-4-2 0,6 4-3 15,-9-2-2-15,9 2 0 0,-12 0-8 16,12 0 3-16,-10 2-2 0,10-2-2 0,-10 3-1 16,10-3 0-16,-8 1-2 0,8-1-3 15,0 0-2-15,-10 0-6 0,10 0-1 16,0 0-5-16,0 0 2 0,-11 0-3 0,11 0 1 16,0 0 2-16,0 0 0 0,0 0 1 15,0 0-1-15,-11 0 4 0,11 0 1 16,0 0 2-16,0 0 3 0,0 0 3 15,0 0 1-15,0 0 3 0,-6-4 4 0,6 4-2 16,0 0 1-16,0 0 2 0,-4-5-2 16,4 5 1-16,0 0 0 0,0 0 4 15,-7-4 1-15,7 4 4 0,-4-2 2 0,4 2 1 16,0 0-4-16,0 0-2 0,0 0 1 16,-14 3-3-16,7 3-4 0,0 1 2 0,1 7-1 15,0 2-1-15,-2 3-2 0,-1 2 2 16,0 4 1-16,3 1-3 0,0 1 1 15,2 2 0-15,2-1-2 0,-1-2-4 16,3 4 2-16,0-5 0 0,7-1 1 0,-1-2 1 16,7-1 1-16,2-3-3 0,3-5-4 15,4-4 3-15,3-3 2 0,-1-5-1 16,4-2-2-16,-2-6-1 0,4-5 2 0,-3-3-2 16,1-4 4-16,-4-2-3 0,-1 0 1 15,-9 3 3-15,2-4 5 0,-6 1-1 16,-4 1 2-16,-4-3 0 0,-4 5 3 0,-2-1-3 15,-2 4 1-15,-7-2-3 0,-4 3-2 16,-4 5-6-16,-5 3-3 0,0 4-9 16,-4 2-12-16,-2 2-13 0,-7 4-14 15,4 2-17-15,-1-1-17 0,6 2-33 0,4 0-30 16,1-2-33-16,4 1-492 0,4-1 229 16,5-1 152-16</inkml:trace>
  <inkml:trace contextRef="#ctx0" brushRef="#br0" timeOffset="1729.2414">15018 2791 64 0,'8'-4'143'0,"0"0"-1"15,0-2-10-15,3-1-9 0,-2-3-10 16,1-1-17-16,3 0-4 0,-1-3 0 0,2-2 5 15,-6 3-1-15,2 0 5 0,-4 0 3 16,1-1-8-16,-2 1-1 0,-1 2-5 16,-4 1-8-16,-2 2-7 0,-3 1-9 15,-1 5-8-15,-3 2-9 0,-3 6-4 0,-3 1-4 16,-2 7-3-16,-4 1-6 0,-1 6-3 16,2 1-1-16,0 2-7 0,4 1-1 15,1-5-3-15,4-1-4 0,2 0-1 0,3 0-1 16,4-3 1-16,2 1-3 0,4-2 3 15,3 0-1-15,3-4-1 0,1 2 0 16,6 1 1-16,-1 2 0 0,6-3-5 0,1 6 5 16,1 2-2-16,1 0 0 0,2 10 1 15,-1 1-1-15,-1 1 0 0,-1 6-6 16,-6-1 5-16,2 6-3 0,-6 0 1 0,-3-1-1 16,-5-1-1-16,-1-3-1 0,-3 2-2 15,-7-2 5-15,1-1-3 0,-6-2 1 16,-1-4 5-16,-1-3 10 0,-6-4 14 0,4-4 2 15,-1-10 0-15,2-6-3 0,0-6-5 16,3-7-4-16,-1-9-1 0,5-8-4 16,6-8-4-16,6-17 0 0,7-23-5 0,10-3-3 15,3-4 0-15,12-18 0 0,4 4 1 16,5 0-3-16,1 1 3 0,1 1 0 16,0 3-2-16,-13 17 3 0,-2-3 1 0,-3 1 3 15,-1 2 3-15,-8 1 3 0,-4 3 1 16,-7 8 5-16,-5 11 7 0,0 8 6 15,-3 2 12-15,-3 4-1 0,-3 7-3 16,-1 1 1-16,-2 5-4 0,-3 2-7 0,-1 9-6 16,-2 3 0-16,-2 10 0 0,-2 4-6 15,-4 9-1-15,1 10-6 0,1 13-1 16,-4 5-3-16,-1 25 0 0,4 2-5 0,4 3 1 16,7 2 1-16,1-10-5 0,5-8 0 15,4 0-10-15,0 1-9 0,3-5-9 0,3-4-3 16,3-3-9-16,1-4-6 15,6-8-4-15,-4-3 2 0,8-9-3 0,-4-4 6 16,1-6 3-16,1-5 1 0,-2-7 5 16,4-4-1-16,1-5 5 0,0-4 2 0,2-6-2 15,-1-2 10-15,-1-4-3 0,0 2 5 16,-4-2 1-16,1 1 1 0,-4-1 7 0,-3 6 11 16,-2 0 16-16,-1 5 12 0,-1 1 11 15,-3 3 0-15,0 3 1 0,-6 3-14 16,0 4-2-16,0 0-3 0,0 0-1 15,-17 29 6-15,9-15-5 0,0 5 3 0,2 3-1 16,-4 0-7-16,6-1-1 0,0-1-2 16,4 0-1-16,0-3-1 0,6 1-3 0,1-2-7 15,6-4-24-15,1-5-33 0,3-2-51 16,3-4-62-16,2-2-51 0,2-10-60 16,10 1-588-16,7-7 294 0,3-6 193 15</inkml:trace>
  <inkml:trace contextRef="#ctx0" brushRef="#br0" timeOffset="2305.3568">17223 2333 12 0,'2'-13'203'16,"-2"1"-11"-16,0 5 2 0,2 0 2 0,-2-1 0 15,0 2 1-15,0 6-2 0,-2-7-8 16,2 7-12-16,0 0-13 0,0 0-1 0,-9 35-12 16,5-8-6-16,-2 11-13 0,2 2-6 15,-5 10-18-15,3 0-6 0,0 1-6 0,-3 0-14 16,2 1-5-16,3 0-12 0,0-8-14 15,2-7-8-15,-2-5-8 0,2-3-12 16,0-4-11-16,0-7-4 0,2-3-5 16,0-7 2-16,2-6 1 0,-2-2-11 0,0 0 6 15,4-33-6-15,0 10-5 0,0-8-3 16,0-5-6-16,5-4 1 0,0 0 3 0,-1 2-3 16,5 2 4-16,-1 3-1 0,1 5-2 15,0 4 2-15,1 8 1 0,4 4 3 16,0 8 0-16,2 4 5 0,5 4 0 0,1 6 4 15,3 4 0-15,1 0-1 0,2 3 3 16,-3 1-1-16,1 1 6 0,2-1 4 16,-6-2 9-16,2 1 4 0,-4-5 1 15,-5-4 12-15,-3 0 10 0,2 1 12 0,-4-8 5 16,3-5-3-16,-2-5-9 0,0-10-2 16,0-8-4-16,-2-7-10 0,-1-14-10 0,-1-5-18 15,2-20-19-15,-5-1-16 0,0 11-18 16,-3 10-20-16,1 3-21 0,-2 10-22 0,0 5-23 15,1 5-33-15,-1 7-15 0,3 8 5 16,-1 8 2-16,0 3-6 0,0 8-20 16,2 7-464-16,0 6 227 0,-2 6 149 15</inkml:trace>
  <inkml:trace contextRef="#ctx0" brushRef="#br0" timeOffset="3257.4465">18061 2659 92 0,'9'15'100'0,"-1"-1"5"0,2-7 15 16,-3-3 5-16,2-2 6 0,-1-7 0 15,5 0-5-15,-1-4-10 0,3-6-14 16,-2-4-6-16,-1-2-8 0,4-2-12 0,-4-4-7 16,-2 2-4-16,1 2-7 0,-3 2 5 15,-1 2 11-15,-3 4 1 0,3 0-6 16,-7 4-3-16,0 3-6 0,-4 2-10 0,-3 4-3 16,7 2-7-16,-17 10-1 0,8 0-6 15,-5 3-2-15,3 4-5 0,-2 2-3 16,3 1 0-16,2 4-2 0,1-3-5 0,0 2-2 15,7-2-2-15,3-3 0 0,3 0-4 16,3-3 2-16,3 0 1 0,6-3-2 16,-2-5-2-16,1-3 1 0,5-2-1 0,-2-4-1 15,4-3 1-15,1-3-2 0,-1-4-2 16,0 1 2-16,4-4 11 0,-4 1 7 16,-5 1 7-16,2-2 11 0,-4 0 11 15,-3 1 4-15,0 1 3 0,-2 3 0 0,-2 1 4 16,1-1 1-16,-3 2-9 0,-1 1-2 15,2 1-6-15,-3 2-8 0,0 1-5 0,-2 0-4 16,-4 3-5-16,0 0 1 0,18 12-1 16,-14-2-4-16,2 2-5 0,0 2-3 15,3 0 2-15,-1 1-13 0,3 2-6 16,2 2-8-16,-1-2-11 0,3 2-5 0,2-2-4 16,0-1-3-16,0-1-1 0,0-2 0 15,-1 0 5-15,-2-2-3 0,2-4 3 0,-1-1 6 16,0-5 2-16,2-1 4 0,-3-1 0 15,4-5 4-15,-2-4-1 0,4 1 3 16,-4-4 1-16,1-1 0 0,1 1 0 16,-2 0 2-16,2-1 1 0,-4 1 1 0,-1 1-1 15,0 3 2-15,-1-1 0 0,-1 2 0 16,-1 3 1-16,-2-1 2 0,2 1 1 0,0 3 3 16,-2 2-1-16,3 0-1 15,0 2 2-15,-1 1 0 0,1 3-2 0,-1-2-7 16,1 4-9-16,0-5-11 0,-3 3-12 15,2 0-9-15,-2-2-2 0,2-3-5 0,-4 3 5 16,2-4 8-16,-8 0 2 0,17-8 6 16,-11 3 3-16,3-3 4 0,0-1 2 15,-3 1 2-15,0 1 1 0,0-3 7 0,0 5 4 16,2-1 2-16,0 0 3 0,0 2 7 16,0 2-3-16,1 1 2 0,2 1 2 15,1 0 3-15,3 0 2 0,0 3-5 0,4 0 4 16,0-6 2-16,0 3 2 0,2 0 4 15,5 0 3-15,-1-3-1 0,5-2 2 16,0-6 1-16,1-3-1 0,-1-3-2 0,-1 1 2 16,-2-2-1-16,-1-3 6 0,-2 0 1 15,-7 4 4-15,-1-2 6 0,-3 4 5 16,-2 2 5-16,-3 0 7 0,-4 5-5 0,-4 3-6 16,0 5 3-16,-8-3-3 0,8 3 4 15,-17 10-2-15,8-1-3 0,1 2-2 16,0 1-3-16,1 3-2 0,-1 2-3 0,4 0-1 15,2 0 0-15,-1 3-5 0,3-1-2 16,0 1-3-16,5 4-1 0,-1-2 1 16,2 1-1-16,-2 0-5 0,3 2-5 15,-3-2-7-15,0-1-4 0,-6-1-5 0,0 4-9 16,-4 0-13-16,-1-3-14 0,-10 4-12 16,-2-3-14-16,-4-1-18 0,-2 1-28 0,-9 0-26 15,-5-2-34-15,-5-6-41 0,-11 1-506 16,-24-2 246-16,-11-3 164 0</inkml:trace>
  <inkml:trace contextRef="#ctx0" brushRef="#br0" timeOffset="3601.7147">14994 3640 163 0,'-8'4'195'16,"14"-2"19"-16,-6-2 12 0,44-6 0 0,-1-2-5 16,39-3-12-16,39-12-10 0,23 1-8 15,21-6-6-15,15 0-10 0,49-3-7 16,18 3 5-16,7 1-14 0,2 3-12 16,7 5-12-16,-9 1-12 0,-13 9-11 0,-51 4-15 15,-3 0-5-15,-9 5-8 0,-14-2-7 16,-13 4-8-16,-39-2-6 0,-8 0-3 0,-28 3-10 15,-15-3-4-15,-14 0-6 0,-3 2 0 16,-9-1-4-16,-4-1-6 0,-6 0-8 16,1 0-14-16,-7 0-16 0,-5 3-23 0,0-3-21 15,-8 1-20-15,0-1-41 0,-6 0-42 16,0 0-46-16,4 2-43 0,-4-2-43 16,0 0-690-16,-4-9 332 0,2 3 220 15</inkml:trace>
  <inkml:trace contextRef="#ctx0" brushRef="#br0" timeOffset="3800.1862">20247 2655 54 0,'11'-7'161'0,"0"1"-12"16,-3 0-19-16,1 1-14 0,-3 1-8 15,2-2-14-15,-2 2-18 0,2-1-33 16,-2 0-44-16,2 2-50 0,-2-1-248 0,3 2 101 16,-3-2 68-16</inkml:trace>
  <inkml:trace contextRef="#ctx0" brushRef="#br0" timeOffset="3947.7894">20550 3032 3030 0,'0'16'4'0,"-2"-5"-12"15,0-1-11-15,0-5-13 0,0 3-14 16,-2-4-1-16,0-2-3 0,-3 2-4 16,7-4-9-16,-13 2-34 0,13-2-50 0,-14-5-57 15,0 2-567-15,4-1 262 0,-3-4 173 16</inkml:trace>
  <inkml:trace contextRef="#ctx0" brushRef="#br0" timeOffset="37110.8243">6608 4951 7 0,'-3'3'153'16,"3"-3"4"-16,0 0 0 0,15 6 1 16,3-2-5-16,2-2-8 0,10 2-3 15,8-2-9-15,11-1-4 0,14 4-12 16,33-2-4-16,8 1-12 0,5-3-4 0,4 4-10 16,1-4-9-16,-4 4-6 0,3-4-8 15,-8-2-6-15,-2 2-6 0,-10 2-5 0,-2-1-2 16,-20-2-8-16,-12 1-3 0,-11-1-1 15,-5 0-4-15,-7 0-3 0,-4 2-1 16,-2-2-3-16,-8 0-2 0,0 3 1 16,-1-3-2-16,-4-3-10 0,-2 3-24 0,-9-2-36 15,-6 2-28-15,2-6-25 0,-2 6-15 16,-18-6-13-16,2 0-6 0,-7 1-9 0,-3 0-5 16,2-1-6-16,-6 0-334 0,0-2 167 15,1 0 111-15</inkml:trace>
  <inkml:trace contextRef="#ctx0" brushRef="#br0" timeOffset="37331.7481">7918 4854 447 0,'-24'-10'-3'0,"6"1"20"16,3 2 17-16,4 1 18 0,3 0 6 0,1 1-2 16,1 4-11-16,4-3-1 0,2 4-2 15,0 0 2-15,10-5 4 0,3 5 0 0,9 2 9 16,4 1-7-16,4 1-8 0,5 6 4 16,3-1-2-16,8 4 0 0,1 4 3 15,-1 1-6-15,-1 1-2 0,-5-1 0 0,0 6-2 16,-7-3-5-16,-1-2 1 0,-8 1-1 15,-1 2-3-15,-5 0 4 0,-8-1-3 16,-6 2-1-16,-6-2-4 0,-4 2-3 0,-10 4-3 16,-11 5-6-16,-9-4-27 0,-16 12-29 15,-6-4-38-15,-5-1-46 0,0-4-366 16,-2-1 167-16,15-8 111 0</inkml:trace>
  <inkml:trace contextRef="#ctx0" brushRef="#br0" timeOffset="37842.3705">7135 6705 1719 0,'-17'0'-28'16,"6"0"20"-16,2 0-5 0,9 0 7 15,-12 0 3-15,12 0 3 0,0 0 12 16,0 0 22-16,34 6 8 0,2-6 5 16,23 2-2-16,34-2 3 0,11-2-1 0,12 2-5 15,28-2-2-15,3 0 1 0,5 0-5 16,0-1-3-16,-5 3-2 0,-32-2-3 0,-2-1-4 15,-12 3 1-15,-10 0-4 0,-23 0-3 16,-15 0-6-16,-11 0-5 0,-7 0-7 16,-3 0-15-16,-10-1-17 0,-5 1-29 0,-4 0-24 15,-6-2-34-15,-7 2-11 0,0 0-15 16,0 0-12-16,-33-12-370 0,11 7 179 16,-6-3 118-16</inkml:trace>
  <inkml:trace contextRef="#ctx0" brushRef="#br0" timeOffset="38072.8529">8403 6507 243 0,'-22'-10'62'0,"8"3"15"0,3 1 3 0,3 1-6 16,3 1 1-16,5 2 8 0,0 2 4 16,0 0 7-16,17-6 7 0,0 8 4 15,11 0 0-15,6 2-4 0,8 0-1 16,7 5-4-16,4 0-7 0,-5 3-4 0,3 3-7 16,-5 0-7-16,-1 3-5 0,-5-2-1 15,-8 3 1-15,-2 0 1 0,-7 5 2 0,-7 0 3 16,-4-2-4-16,-10 2 1 0,-6 3-10 15,-10 4-4-15,-10 3-5 0,-6-2-7 0,-19 12-5 16,-4-4-17-16,-2-2-26 16,2-4-31-16,10-8-44 0,12 1-51 0,3-4-54 15,5 1-556-15,2 0 252 0,4-1 167 16</inkml:trace>
  <inkml:trace contextRef="#ctx0" brushRef="#br0" timeOffset="38537.441">6942 8469 6 0,'23'-3'188'0,"3"3"1"0,16-3-5 0,47 2-6 16,17-1-12-16,33-2-11 0,12 2-4 16,7-2-11-16,12-2-8 0,5 5-7 0,3-1-9 15,-2 2-8-15,-4-3-11 0,-9 6-8 16,-13-6-11-16,-34 3-7 0,-6 3-7 16,-10-1-7-16,-24-2-2 0,-14 0-11 0,-16 1-7 15,-3-1-10-15,-8 0-13 0,-5 0-23 16,-9 0-37-16,-4-1-40 0,-7-1-32 15,-6 2-26-15,-4 0-18 0,0 0-18 16,-18-12-407-16,-2 5 199 0,-3-3 132 0</inkml:trace>
  <inkml:trace contextRef="#ctx0" brushRef="#br0" timeOffset="38755.5735">8801 8138 34 0,'0'-4'148'0,"0"4"-6"16,0 0 3-16,32 2 0 0,-9 2-2 0,13 5 4 15,6 1-7-15,9 5-5 0,17 8-12 16,-3-1-7-16,-4 9-9 0,-11-6-6 16,-13 1-5-16,-1 1-6 0,-8 4-4 0,-9-4-6 15,-6 3-3-15,-11-2-10 0,-11 4-2 16,-12 7-7-16,-17 13-7 0,-17-5-5 16,-11-5-14-16,-25 8-34 0,-8-7-32 0,-5-3-29 15,2-4-32-15,17-11-53 0,2-4-543 16,2-5 235-16,13-7 155 0</inkml:trace>
  <inkml:trace contextRef="#ctx0" brushRef="#br0" timeOffset="40288.3857">9417 4823 88 0,'0'-14'123'15,"-2"-3"7"-15,-2 3-3 0,-4-3-7 16,-2 4-10-16,-4 0-11 0,-8 2-16 0,-7 4-6 16,-9 1 1-16,-5 6 2 0,-14 6-3 15,0 3-3-15,-15 6-2 0,12 3-9 0,14 1-3 16,8 4-9-16,13 1-3 0,3 3 0 16,14-1-9-16,8 5 0 0,10 3-5 15,10 7-3-15,16 11-2 0,6 5-3 16,9-3-2-16,-3 0-6 0,1-3 2 0,-2 0-2 15,-7-3 0-15,-10-10-3 0,-9-5-4 16,-4-5 5-16,-7-1-7 0,-5-5 5 16,-7 2-5-16,-9-2 3 0,-6 0-2 0,-6-3-1 15,-9-1 1-15,0-2-1 0,-4-7-3 16,3-3 0-16,3 0 1 0,4-5-2 16,5-1-2-16,5-1 2 0,2-4-5 15,10 3 0-15,4-7 0 0,6 1 1 0,14 0-1 16,3-4-6-16,13-4-2 0,8-1-6 15,7 0-4-15,17-7-4 0,-1 0-17 16,1-2 15-16,-2 0 0 0,0-1-3 0,-14 4 10 16,-7-1-2-16,-5 4 6 0,-10-1-3 15,-1 2 5-15,-7-1 10 0,-8 5 1 16,-3 0 9-16,-5 2 0 0,-4 4 10 0,-4 2 4 16,-2 1 2-16,-3 3 1 0,7 3 4 15,-14 11-3-15,6 1 1 0,-4 11 5 16,4 4 3-16,2 7-1 0,0 6 0 15,1 10 0-15,3 3-5 0,2 0-3 0,2 0 0 16,1 1-1-16,3-1-3 0,0-5-3 16,0-6 0-16,0-4-2 0,0-6-5 0,-2-3 7 15,0-4 14-15,-2-7 8 0,-2-6 2 16,0-2-6-16,-4-7-3 0,4-3-5 16,0 0-3-16,-20-23-4 0,10 3-4 0,-3-11-2 15,0-12-3-15,5-7-3 0,-1-6-8 16,5-1 1-16,4 1-3 0,2 0-4 15,7 1 4-15,10-12-4 0,2 15 3 0,3 12-1 16,0 4 0-16,9 4-3 0,-1 8 1 16,-4 5 4-16,2 2-1 0,-4 10-6 15,-3 4 2-15,-3 3 2 0,-6 5 4 16,-4 6 0-16,-5 6-1 0,-5 3 0 0,-11 4-3 16,-3 7-7-16,-10 3-9 0,-3-1-12 15,-1 0-12-15,4-8-16 0,2-2-17 0,0-2-17 16,8-3-32-16,3-7-16 0,5-3-15 15,2-5-17-15,8-1 0 0,-4-2-383 16,21-13 189-16,-2 2 124 0</inkml:trace>
  <inkml:trace contextRef="#ctx0" brushRef="#br0" timeOffset="41241.9318">10168 5216 315 0,'17'-15'34'0,"-7"3"25"0,-1 4 6 16,-2 3 4-16,-1 1 1 0,-2 4 9 0,-4 0 7 15,0 0 1-15,6 17 4 0,-4-5-2 16,0 3-9-16,0 3-6 0,0 0-7 15,2 1-1-15,2 3-6 0,0-1-1 0,2 1-6 16,2-4 0-16,1-2 1 0,4-1 3 16,-2-5-3-16,1-2-4 0,2-2 0 15,-4-6 0-15,3-5-4 0,-2-1 4 16,-1-3 0-16,-3-2-1 0,-3-6-7 0,-4-1-5 16,-2-2-3-16,-6-4-5 0,-5 2 0 15,-4-5-5-15,-4 5-4 0,-3-2-5 0,-2 5-7 16,0 0-10-16,5 7-18 0,-1 1-21 15,4 3-13-15,4 3-11 0,1 1-4 16,5 4-3-16,6 0-4 0,0 0 6 16,0 0 1-16,0 0 5 0,27 15 4 0,-9-9 7 15,7 0 4-15,0 1 5 0,6 0 2 16,6 2 6-16,1 0 5 0,0 3-3 0,2 0 9 16,5 2 2-16,-3 1 4 0,-6-1-4 15,-5 1 6-15,1 0 3 0,-4 1-2 16,-7-3 2-16,-1 0 6 0,-4-1 8 15,-8-1 8-15,-1-1 3 0,-7-6 2 0,-2 2 6 16,-3-1 11-16,-3-4-1 0,8-1 6 16,-16-3 7-16,6-1 1 0,2-2 2 0,2-1-7 15,2-3-6-15,2 3-2 16,4-5-3-16,4 1-3 0,6 0-4 0,6-5-9 16,3 3-2-16,6-1 3 0,3-1-3 15,1 0-3-15,1 0 0 0,3 2-6 0,-3-4-6 16,1 0-1-16,-1 1 7 0,-2-5-4 15,-6 2-2-15,2-4 1 0,-5 2-6 16,-3-4 3-16,-4-1 5 0,-4-5-3 16,-5 5-2-16,-1-3 2 0,-4 0-4 0,-4-1 4 15,-1 0 8-15,-1 3 2 0,-2-1 9 16,0 3-1-16,-1 3 3 0,2 5-6 0,1 2 0 16,0 4-1-16,0 5 4 0,1 4-7 15,5 2 1-15,-8 10 4 0,8 1-10 16,0 6 8-16,4 10 0 0,-2 4 4 15,2 7-1-15,3 11-2 0,-1 2-7 0,0 5-9 16,-4-3-19-16,0 2-15 0,-2-2-17 16,0-8-23-16,-2-4-14 0,0-3-3 0,-2-2 2 15,0-7 4-15,-2-6 7 0,-3-2 7 16,3-9 5-16,-2-5 6 0,1-6 8 16,-2-2 9-16,9 1 12 0,-12-12 13 15,8 3 5-15,2-2 13 0,2-5-3 16,2-1 5-16,4 0-1 0,4-2 4 0,6-4 3 15,0-2 3-15,7 3 5 0,3-3 8 16,0 0 1-16,3 0-1 0,3-2 3 0,-6 5 3 16,-2 1 8-16,0 3 4 0,-7 3 26 15,-3 1 5-15,-2 2-4 0,-6 0-5 16,-2 5-3-16,-4 1-8 0,-2 1 2 0,2 5-4 16,0 0-9-16,-10-1 0 0,10 1-5 15,0 0-4-15,-4 16 3 0,12-7-1 16,-2 3-5-16,6 0-2 0,3 2-2 15,2 3-10-15,2 0 9 0,3 3-5 0,-4-4 6 16,2 1 2-16,-6 1 2 0,-1-4 9 16,-3 4 5-16,-3-2 3 0,-5 0-2 0,-4 1-6 15,-7-1 1-15,-3 3 1 0,-5-2-4 16,-9 0-6-16,-1 0-15 0,-1 1-23 16,1-3-47-16,2-4-52 0,1-2-55 15,3-1-362-15,4-3 180 0,6-2 119 16</inkml:trace>
  <inkml:trace contextRef="#ctx0" brushRef="#br0" timeOffset="42486.7095">9372 6461 92 0,'0'0'185'0,"0"0"3"15,0 21-8-15,0-7-12 0,0 7-11 16,0 5-7-16,-2 1-10 0,0 6-13 0,0-1-11 16,0 5-10-16,-3 0-17 0,1-1-2 15,2-5-9-15,-2-3-10 0,-1 2-5 16,3-5-8-16,-2-7-1 0,4 1-3 0,-2-4 3 15,-2-5-6-15,0-4-6 0,0-6-7 16,4 0-3-16,-10-14-2 0,8-2-4 16,-2-2-3-16,0-8-4 0,2-5-2 0,0-2-4 15,2-5 0-15,0 4-2 0,0 1-1 16,0 2-3-16,0 1-2 0,2 5-3 16,0 6-2-16,0 3 0 0,2 6 0 0,4 4 0 15,-2 4 0-15,2 4-4 16,4 6 5-16,3 3-8 0,0 2-4 0,6 8 0 15,1-2-3-15,1 3 2 0,2-2 0 16,2-2 3-16,1-1-1 0,2-6 2 0,-5-1 3 16,1-5-1-16,-6-5 2 0,4-1 1 15,-1-7-2-15,1-3 2 0,-6-3-2 16,0-2 3-16,-2-3 0 0,-3-6-1 0,-2-3-1 16,-3 1-15-16,-1 3 1 0,-3-1 4 15,0 3 3-15,0 2 3 0,-2 5 2 16,0 4-6-16,0 2 0 0,1 3 5 0,-3 6 0 15,0 0 0-15,0 0 1 0,9 25 4 16,-5-10 0-16,4 7 2 0,-4 3-2 16,2 2 3-16,3 9-1 0,-2-2 0 0,-3 2-6 15,0 3-24-15,0-3-21 0,0 0-19 16,-4-4-32-16,2 0-15 0,-2-2-22 16,-2-4-24-16,2-3-379 0,-2-4 185 0,2-6 121 15</inkml:trace>
  <inkml:trace contextRef="#ctx0" brushRef="#br0" timeOffset="42770.3241">10217 6471 14 0,'0'0'185'0,"0"0"1"0,8 15-4 15,-6-5-6-15,0 7-8 0,-2 0-9 16,0 6-12-16,0 0-15 0,0 5-12 0,2-1-7 15,0 2-10-15,2-1-6 0,4-1-7 16,0 0-3-16,4-1-7 0,5-2-5 0,5 0-7 16,2-4-4-16,4-2-8 0,2-5-3 15,3 1-8-15,1-5-2 0,3 1-6 16,-7-4-3-16,-1 1-3 0,-4-3-2 16,-1 1-5-16,-5 1-9 0,-3-2-18 0,0 0-27 15,-4 0-38-15,-4-2-41 0,-3 1-25 16,-1 1-34-16,-4 0-30 0,0-4-450 15,0 0 221-15,-6 8 145 0</inkml:trace>
  <inkml:trace contextRef="#ctx0" brushRef="#br0" timeOffset="43244.3905">11667 6609 34 0,'-12'13'250'0,"0"6"-14"16,-7 6-17-16,2 5-16 0,-4 8-20 15,-5 1-18-15,-5 17-14 0,1 1-15 16,-6-1-16-16,11-9-18 0,2-7-27 0,4 0-42 16,-5-2-53-16,10-3-61 0,-2-5-87 15,4-3-389-15,2-7 189 0,3-4 125 16</inkml:trace>
  <inkml:trace contextRef="#ctx0" brushRef="#br0" timeOffset="43787.8685">12194 6847 10 0,'-2'9'140'0,"2"-2"-4"0,2-1-3 0,0-3-6 16,-2-3-7-16,0 0-15 0,19-16-5 16,-9 2-9-16,3-6 1 0,2-10-7 15,3-7-6-15,2-5-7 0,5-17-11 16,-1-9-6-16,-1 0-4 0,-2 0-8 0,-4-1-1 15,-2 12-10-15,-5 12 3 0,-1 5-4 16,-3 4 5-16,0 6 1 0,1 4-5 0,0 3-2 16,-3 8-4-16,2 3-4 0,-2 7 1 15,4 5-1-15,-8 0-1 0,16 17 2 16,-6 0-5-16,1 12 4 0,3 5-2 16,1 12-4-16,-2 1 0 0,11 22-1 0,-6-3-2 15,-1 1-18-15,-2-9-3 0,0-9-12 16,-5 1-24-16,4-3-17 0,-8-7-27 15,0-2-19-15,-4-6-22 0,-2-1-21 0,-2-1-333 16,-2-5 164-16,-2-3 108 0</inkml:trace>
  <inkml:trace contextRef="#ctx0" brushRef="#br0" timeOffset="43935.5325">12265 6770 3 0,'0'-13'112'0,"6"-1"-5"16,6 3-9-16,4 0-10 0,8-3-11 15,7-1-3-15,5 4-7 0,15-4-14 16,5 2-15-16,17-5-23 0,0 0-30 0,-10 5-23 16,-11 1-193-16,2 1 78 0,-3 0 52 15</inkml:trace>
  <inkml:trace contextRef="#ctx0" brushRef="#br0" timeOffset="44098.2463">13214 6447 84 0,'0'0'121'0,"0"0"5"0,0 0-6 0,0 0 1 15,-8 16-6-15,3-4-2 0,3 1-19 16,-3 4-10-16,1 0 4 0,2 4-7 16,-2 2-9-16,2 2-9 0,0 0-4 15,2 1-14-15,-2-1-19 0,2-4-22 0,0 0-35 16,0 0-32-16,-2-4-25 0,2-5-332 16,-2-1 143-16,0-5 94 0</inkml:trace>
  <inkml:trace contextRef="#ctx0" brushRef="#br0" timeOffset="44278.2909">13170 6181 46 0,'40'0'98'0,"-2"0"-10"0,-7 3-12 16,-1-1-18-16,-4 3-26 0,-1 1-26 0,-3 1-33 15,-4 3-102-15,-5 1 44 0,0 6 29 16</inkml:trace>
  <inkml:trace contextRef="#ctx0" brushRef="#br0" timeOffset="44438.5762">12865 6957 65 0,'-6'21'190'0,"6"-4"-1"0,6-2-9 16,4-3 2-16,5-3-11 0,6 1-18 0,4-4-14 15,7 0-13-15,2-3-13 0,6 1-16 16,-3-4-28-16,-4-1-31 0,1-2-43 0,-2 0-55 16,-2-3-72-16,-3 0-384 0,-6-4 176 15,-2 1 115-15</inkml:trace>
  <inkml:trace contextRef="#ctx0" brushRef="#br0" timeOffset="48218.0793">10144 8176 66 0,'0'-12'95'0,"-2"3"5"0,2-3-4 16,-2 3-16-16,0 1 4 0,-2 0-3 0,2-1 0 15,-2 1-10-15,0 1-9 0,-2 1-3 16,1-1-10-16,-2 1 2 0,-1 3-11 15,0-1-6-15,-1-1-2 0,-1 5-3 0,-3 5 0 16,-4 1-1-16,-3 5 9 0,-4 10 10 16,-6 5-1-16,3 6-2 0,-11 18 0 15,3 4-7-15,1 0 8 0,2 6-3 16,12-11-3-16,3-4-5 0,2 4-9 0,8 0 8 16,3-7-6-16,8-2-1 0,7 4-2 15,6-4-4-15,12-6 1 0,23 6-3 16,-6-13 1-16,1-12-4 0,4-3 1 0,1-6-3 15,-3-9-4-15,8 0 0 0,-4-8-3 16,-2-2 1-16,-2-2 1 0,-5-4-1 0,-6-2-2 16,-9 2 0-16,-3 0 4 0,-4-1-2 15,-8-1-1-15,-3 2 0 0,-7-1 0 16,-2 3-6-16,-4 0 9 0,-4 2-1 16,-3 0 2-16,-3 5 3 0,-2 1 0 0,-2 3-1 15,-2 4-1-15,2 2-3 0,-1 6 1 16,0 1-2-16,4 4-2 0,1 3 3 15,4 1-4-15,0 2-1 0,6 1 4 0,2 1 0 16,8-2-2-16,0 4-1 0,4-2 1 16,3-2 0-16,2-4-4 0,4-1-1 15,1-3 1-15,0-3 2 0,2-6-2 0,-1-2 1 16,3-2-1-16,-1-2 2 0,-4-3-2 16,2-3 3-16,-1-3-4 0,-6 0 2 15,4-2-3-15,-6-3 5 0,-1 1-7 0,0 0 5 16,-3 2-1-16,-1 4-2 0,-1 0-2 15,-2 1 3-15,4 3-1 0,-4 1-2 16,-2 5 2-16,2 1-1 0,-6 2 2 16,12 5 0-16,-7 1 0 0,2 0-4 0,-3 3 4 15,2 3 2-15,0 1 0 0,-1 0-2 16,1 0 2-16,0-1 0 0,0 0 0 16,1 0-4-16,-3-4 3 0,1 3 1 0,1-4-7 15,-2-1 5-15,2-3 2 0,0-1 1 16,-6-2-3-16,16-4 0 0,-8 0 3 0,5 0-5 15,-3-5 2-15,1 4 0 0,2-5-2 16,-1 3-2-16,0 1 3 0,2-2 0 16,-4 3 2-16,1 0-2 0,-1 2-1 15,1 0 4-15,0 3-4 0,-1 0-5 16,0 5 7-16,2-2 1 0,0 1-1 0,2 2 2 16,0 0-2-16,0 1 0 0,1-1 0 15,0-2-22-15,6 2 2 0,-2-4 4 0,0-2 1 16,4 0 0-16,-1-5 4 0,0-1 1 15,4-2 1-15,-5-3 0 0,1-3 2 16,-4-3 4-16,0 1-3 0,0-7-2 0,-5-3 2 16,2-5 1-16,-6-2-2 0,-1-1 2 15,-2-4-2-15,-2-2 1 0,-1 2 4 16,-6 4-3-16,3 3 3 0,-4 3 3 0,2 3 5 16,-2 3-1-16,2 4 0 0,-4 7 0 15,2 3-1-15,-3 6-2 0,7 2 2 16,-15 15 1-16,7-1-1 0,1 7 1 0,1 4 2 15,2 4-1-15,2-1 1 0,0 4-1 16,2 2-2-16,4 4-1 0,0-1 1 16,2-3-1-16,1 0 2 0,1-1-1 0,1-7-2 15,-1-1 0-15,1-2 2 0,-1-4 0 16,2-3-1-16,0-1-1 0,2-7 5 16,0-6-4-16,2 1 2 0,0-3-6 15,1-3 3-15,2 1-2 0,-2-4 0 0,-1-2-1 16,4 2-1-16,-4-2-1 0,1 0 2 15,0 2 0-15,0 0 1 0,-3-1-1 0,-2 4 1 16,2-1 2-16,-4 0-3 0,0 4 1 16,1-2-3-16,-9 2 4 0,19 6-2 15,-13-2 5-15,3 1-6 0,-1 0 5 0,-2 4-3 16,4-3 1-16,0 2-1 0,0-1 1 16,1 3 0-16,2-5 1 0,-3 0 2 15,3 1-1-15,-3 0-1 0,3-4-3 0,0 1 3 16,1-3-2-16,2-3 0 0,-2 0 4 15,1-3-3-15,0 0 1 0,0-3 0 16,-5 0-2-16,2-2 2 0,-2 2-2 16,0-3 1-16,-4 0-1 0,-2 2 0 0,1 0 3 15,-3 0 0-15,-2 1-4 0,-2-1-1 16,-3 3-1-16,-3-1 2 0,0 2 0 16,-2 3 2-16,-4-1-4 0,4 2-1 0,-1 2 7 15,1 2-5-15,1 0 1 0,1 0 1 16,1 3 3-16,3 1 2 0,4 0 0 15,4 1 1-15,5 1 0 0,6-1-1 0,4 1-1 16,9 2 3-16,3-3-1 0,9 2-3 16,2-3-1-16,3 0-1 0,1-5-3 15,1 2-23-15,-1-3-46 0,1-3-26 0,-3 2-32 16,-1-5-40-16,-5 0-373 0,-4-1 185 16,-10 0 121-16</inkml:trace>
  <inkml:trace contextRef="#ctx0" brushRef="#br0" timeOffset="48441.3272">11144 8367 4 0,'48'-8'95'0,"-1"2"-7"15,-1 0-14-15,-1 5-7 0,1-3-7 0,-1 2-4 16,-1 2-6-16,-1 0-7 0,-7 0-23 16,0 3-43-16,-5 0-23 0,-1 0-120 15,-2 5 56-15,-3-2 37 0</inkml:trace>
  <inkml:trace contextRef="#ctx0" brushRef="#br0" timeOffset="49151.6899">12374 8557 35 0,'4'-11'135'0,"-2"1"9"0,0 0-9 0,-2 2-12 16,-2 0-8-16,0-2-6 0,-4 3-9 15,-3-1-9-15,-2-1-12 0,-1 7-8 0,-3 0-8 16,-4-1-4-16,-2 6-6 0,1 0-6 16,0 3-7-16,-2 1-2 0,-1 4 0 15,4 0-14-15,2 1 2 0,0 4-3 16,2-1 0-16,5-1-1 0,3 1 0 0,3-2-4 16,2-1-4-16,2-1 0 0,2-1-1 15,2-1-4-15,3-2 0 0,-1-1-1 0,0-2 3 16,3-4-2-16,2 0 2 0,-11 0-3 15,16-5-2-15,-8-1 2 0,2 0 2 16,-2-2-5-16,-2 1-2 0,0-1 3 16,1 1-1-16,-1 1 0 0,-2-2-3 0,0 3 0 15,1-1 2-15,-1 2 0 0,1-2-6 16,-5 6-1-16,6-5 2 0,-4 3 0 16,-2 2 0-16,0 0 3 0,0 0-1 15,23 5-3-15,-14-1 3 0,1-2 0 16,3 2 1-16,2-1-1 0,0 0-2 0,3-1 2 15,2-4-1-15,-2 2 2 0,4-4 0 0,1-2 0 16,1-2-2-16,-2-1 5 0,4-4-3 16,-5-2 2-16,3-4 2 0,-4-5-6 15,0-2 3-15,-4-5-3 0,-1-1 1 16,0-12-2-16,-2 1 1 0,-3-6 2 0,-1 0-2 16,-2-2-3-16,-7 6 3 0,0 2 10 15,-2-1 11-15,0 4-2 0,-1 4 13 0,-2 6 0 16,3 5 3-16,0 0-7 0,0 6-1 15,-2 7-4-15,0 6 0 0,-2 4 0 16,6 2-2-16,-11 17 7 0,5 2-2 16,-1 8 0-16,1 10-5 0,2 5 2 0,-1 8 0 15,1 3-5-15,6-2 1 0,0 2 1 16,3-3-3-16,5 0-3 0,1-3 0 16,2-3-1-16,-3-8-3 0,5-1 3 15,2-6-5-15,4 1 3 0,-2-5-7 0,2-5-15 16,-1-4-41-16,2-5-51 0,2-3-72 15,1-6-534-15,5-2 241 0,0-5 159 0</inkml:trace>
  <inkml:trace contextRef="#ctx0" brushRef="#br0" timeOffset="50381.9786">14031 7974 8 0,'-13'2'119'0,"-1"2"15"0,-2 5-14 16,0 8-7-16,-6 6-6 0,3 5-2 15,-1 11-11-15,-2 3-9 0,5 3-5 0,2 3-8 16,5 3-11-16,1-1-4 0,5 0-3 15,4-4-8-15,2-5-2 0,2 0-4 16,1-4-7-16,3-4 1 0,0-6-1 0,3-6-4 16,0-3-4-16,-1-7-4 0,3-5 0 15,2-3-4-15,-3-6-1 0,5-3 0 16,-2-2-1-16,2-6-3 0,1-3 2 0,-2 0-5 16,-1-2-3-16,2 0 1 0,-4 2-1 15,-1-1-2-15,-2 5-2 0,0 2 2 16,-2 0 0-16,-2 3-5 0,0 2 6 0,0 2-2 15,1 4-1-15,-7 0 4 0,15 6-2 16,-9 1-2-16,3 2 0 0,1 1 0 16,-1 1 2-16,4 2-4 0,-1-2-1 15,3 0 1-15,2 3-5 0,-2-5-18 0,2-2-20 16,0-1-9-16,1-2 6 0,0-2-7 16,0-2-2-16,2-4 5 0,-3 1 6 0,1-5 6 15,2-2-1-15,-4-3 3 0,4-1 8 16,-5-1-3-16,1 0 5 0,-2 2 5 15,0-2 5-15,-4 4 2 0,1 0 9 16,-2 2 2-16,-3 2 0 0,0 1 13 0,-2 2-1 16,1 2-1-16,-5 2-2 0,0 0 1 15,8 12 3-15,-4-5 0 0,1 2 4 0,3 2 2 16,1 0 5-16,1-2 2 0,2 3 4 16,4-3 7-16,1-2 4 0,4 3 6 15,0-2 2-15,-1-2-6 0,-2-5 1 16,1 1 2-16,0-2 0 0,-2-3 3 0,-2-3 1 15,-2 0 1-15,-3-3-6 0,-6-1-5 16,-4-4-2-16,-4 4-5 0,-6-5-5 0,-8 1-1 16,0-1-3-16,-5 0-3 0,-3 5-1 15,0-2-2-15,1 3-2 0,4 1-3 16,2 3-13-16,3-1-28 0,-2 2-13 16,8 0-9-16,1 2-7 0,5 2-1 0,4 0-4 15,0 0-2-15,0 0 4 0,25-5 7 16,-5 5 7-16,-2 0 1 0,4-3 11 0,1 3 1 15,1 0 3-15,-2 3 2 0,4-3 5 16,-3 1 2-16,1 3 1 0,-4-2 7 16,6 4-1-16,-3 0 3 0,-1-1-1 15,0 3 2-15,0 0 9 0,-3-1-4 0,-2 1 2 16,2-1 0-16,-5 1-1 0,2-1 1 16,-4 0 2-16,1-1 4 0,0 0 0 15,-5-1 3-15,3-1 22 0,-5-1 8 16,2-3-3-16,-8 0 0 0,14-7-7 0,-8 1-2 15,-2-2-1-15,2-2-6 0,0-3 0 16,3 0-1-16,0-2-1 0,1-2-5 0,0-1 0 16,3 1 0-16,2 0-6 0,2 1 3 15,-3-1-1-15,4 3 0 0,1-1-6 16,0-1-13-16,-2 1-17 0,1-1-9 16,-2 2 0-16,-2 0 4 0,1-3 6 0,-2-2 1 15,0 1 4-15,-3-3 3 0,-4 0 0 16,3 1 6-16,-2-4 4 0,-5 5 1 15,2-1 4-15,0 3 12 0,-4-1 11 0,2 3 6 16,0 4-2-16,-2 1-4 0,0 3 2 16,0 5 3-16,0 2 0 0,0 0 3 15,-4 17 6-15,0-2 2 0,4 4-4 0,-2 8 4 16,2 1-8-16,0 3-4 0,2 1 1 16,2 4-5-16,0 1 2 0,2 1-12 15,1-5 1-15,2 3-46 0,-3-8-42 0,2-3-323 16,-1-2 138-16,-1-6 91 0</inkml:trace>
  <inkml:trace contextRef="#ctx0" brushRef="#br0" timeOffset="50514.6942">15339 8228 37 0,'6'-17'112'0,"5"3"-10"0,4-3-10 15,4 1-10-15,9-1-8 0,3 0-16 16,7-2-58-16,0 1-190 0,4-3 65 15,-7 3 42-15</inkml:trace>
  <inkml:trace contextRef="#ctx0" brushRef="#br0" timeOffset="51313.6328">7347 10782 132 0,'40'-4'217'0,"17"-2"-12"0,30-1-14 0,8 1-7 16,11-2-19-16,6 3-19 0,23-1-8 15,-20 3-15-15,1 0-12 0,-4 1-14 16,-8 1-6-16,-4 1-12 0,-23-3-9 0,-15 3-12 16,-11 0-10-16,-4-2-29 0,-7 1-21 15,-6 0-18-15,-5-2-31 0,-3-3-29 16,-6 0-23-16,-4-3-9 0,-6-3 6 0,-4 0 8 16,-4-2 14-16,-2-1 6 0,-8 0 5 15,-4-3 10-15,-8 1 12 0,-3-2 19 16,-7 3 17-16,1 0 15 0,-5 1 10 15,0 3 20-15,0 0 5 0,8 4 1 0,2-1-7 16,7 3-5-16,2 1 3 0,6 2-2 16,9 3-2-16,0 0 2 0,0 0-4 0,51 8 0 15,-19-2 6-15,8 3 16 0,7 1 0 16,1 5 9-16,-1 1 0 0,-3 3 4 16,-3 0 12-16,-7 4 10 0,-12-2 18 15,-2 2-2-15,-10 0-4 0,-8-3-8 0,-8 5-9 16,-9 5-6-16,-6-2-6 0,-11 2-5 15,-17 8-7-15,-3-2-4 0,-9-2-7 16,3-3-5-16,7-7-18 0,9-10-47 0,6 1-50 16,11-5-75-16,3-6-646 0,8-4 273 15,8-6 181-15</inkml:trace>
  <inkml:trace contextRef="#ctx0" brushRef="#br0" timeOffset="52030.0855">10031 9789 56 0,'-4'-2'149'16,"4"2"7"-16,0 0 12 0,-6 25-8 16,6-4-5-16,3 12-1 0,2 19-2 0,3 23-10 15,4 7-5-15,8 8-8 0,3 19-8 16,3 1-11-16,0-4-12 0,4-3-10 15,0-21-7-15,3-7-8 0,2-7-7 0,5-7-5 16,0-9-6-16,7-8-5 0,-5-14-2 16,-4-11-2-16,1-10-1 0,-1-3-2 15,1-10 3-15,3-3-3 0,1-10-2 0,-1-8-2 16,12-15-4-16,-8-7-3 0,-3-7-4 16,-6-9-3-16,-3-10-4 0,-2-4 1 15,-7-6-3-15,-3-4-5 0,-6 3-4 0,-7 0 0 16,-6 4-5-16,-3 16-1 0,-6 8 1 15,2 1-3-15,-2 6 0 0,-2 3 0 16,-3 8 0-16,3 3 0 0,1 8-2 0,1 3 0 16,0 3-2-16,-1 6 0 0,3 5 0 15,0 4 4-15,4 1-4 0,0 5-3 16,0 0 1-16,0 0 1 0,8-2-1 16,-8 2 1-16,0 0 4 0,19 10-4 0,-12-9 1 15,-3 3 1-15,3 0 0 0,-1 0 0 16,-2-2 0-16,0 1 2 0,0 3-3 0,0 0 3 15,-2 1 1-15,3 3-2 0,-2 0 1 16,-1 5 0-16,0 2 1 0,-2 2 2 16,2 6-2-16,0 8 1 0,-2 8 1 15,2 10 3-15,2 2-2 0,0 5-1 0,0-1-1 16,9 15 4-16,0-1-3 0,2-3 1 16,-1-10 1-16,2-9 0 0,0-2-1 0,1-2 0 15,2-1 0-15,2-5-20 0,-1-3-30 16,-4-5-33-16,2-4-40 0,0 0-46 15,-1-8-47-15,-2-4-595 0,6-2 274 16,-5-5 181-16</inkml:trace>
  <inkml:trace contextRef="#ctx0" brushRef="#br0" timeOffset="52520.2245">12370 9731 116 0,'-2'-10'108'15,"-3"1"-8"-15,-4 3-11 0,-3 1-11 16,-5 5 21-16,-11 6-7 0,-8 5 12 16,-10 5 0-16,-19 11 4 0,0 5-2 0,2 4-10 15,9 4-8-15,2 6-6 0,7 6-8 16,17-7-8-16,8-3-7 0,7 4-3 0,9-6-5 16,6 2-5-16,9 4-2 0,15 14-6 15,5-4-5-15,3-1-4 0,6-4 5 16,0-1-11-16,-8-10 2 0,-7-6 0 15,1 0-4-15,-9-3 2 0,-2-1 4 0,-5 1 7 16,-5-5 12-16,-5 1 11 0,-9 0 4 16,-3-2 6-16,-12 0-5 0,-4-4-3 0,-3-4-2 15,-7-3-8-15,0-3-2 0,-5-5-5 16,1-5-7-16,0-2-3 0,1-4-3 16,3-8-7-16,7-4-2 0,-3-6-9 15,10-4-22-15,3 0-28 0,8-3-34 0,3-1-38 16,8 5-45-16,6-2-53 0,4-5-531 15,3 1 252-15,6-1 166 0</inkml:trace>
  <inkml:trace contextRef="#ctx0" brushRef="#br0" timeOffset="53974.2932">13364 9826 17 0,'2'-6'123'15,"-2"2"-9"-15,0 4 13 0,0 0-4 16,4 16-1-16,-2-1-3 0,-2 6-10 0,0 11-12 16,2 11-7-16,-2 11-7 0,0 5-6 15,5 19-7-15,4-1-8 0,3-4-5 16,5-4-2-16,-2-15-9 0,4-8-2 0,2-6-2 15,4-5-8-15,1-4-1 0,-1-10-3 16,1-4-2-16,-1-7-4 0,2-6-3 16,-3-4-1-16,3-6-2 0,1-3-2 15,0-11 1-15,1-6-3 0,-1-9-2 0,4-18-3 16,-3-4-1-16,-5-4-2 0,-6 7 2 16,-5 5-3-16,-2-2-3 0,-3 1 1 0,-6 6 19 15,0 4 8-15,-2 2 13 0,-2 6 5 16,0 5-3-16,-2 2-7 0,0 9-6 15,-5 5 0-15,2 5-3 0,1 9-8 0,-4 6 5 16,4 4-2-16,-1 11-4 0,1 12-1 16,1 7 0-16,7 12 1 0,1 1-4 15,3 3 2-15,5 16-4 0,5-6 0 0,0-15-1 16,0-10 0-16,6-3-1 0,1-2-3 16,5-7 0-16,-1-3 1 0,3-8 0 15,0-6 0-15,-4-7-1 0,6-5-2 16,0-4 0-16,4-7-1 0,0-5-3 0,4-8 2 15,9-15-4-15,-5-11 1 0,-2-6-4 16,-3-5 0-16,-3-5 3 0,-4 0-4 0,-5 0 0 16,-3-2 2-16,-8 9-1 0,-6 13 1 15,0 5 5-15,-4 2 1 0,-2 8 8 16,0 0 6-16,-2 6-5 0,0 4-1 16,0 6-1-16,-4 5-1 0,0 6-2 0,2 1 2 15,-8 13-2-15,4 4 2 0,0 8 1 16,0 5-1-16,2 12-1 0,-2 2-1 15,2 12 3-15,2 0 3 0,2-1-6 0,4 1-1 16,-2-5-1-16,4-1 0 0,0-2-1 16,3-11 3-16,0-3-5 0,1-3 0 15,3-1 0-15,-3-10 0 0,4-1-1 0,-2-6-1 16,3-5 4-16,0-5-5 0,0 0 0 16,0-6-1-16,0-2 0 0,0-5 0 15,0 0-2-15,0-3-2 0,-2-5 4 0,0 2 0 16,-5 4 0-16,2 2 0 0,-2-2 2 15,-2 3 0-15,-2 0-4 0,2 4-1 16,-3 1 0-16,1 4 2 0,-6 0 0 16,9 6-1-16,-7 2 2 0,4-2-4 0,-2 2 4 15,5 3-1-15,-1-4 1 0,2 2 0 16,4 0-2-16,-2-2 3 0,3-1-3 0,0-3 3 16,0 0 0-16,-1-6-2 0,6 1 1 15,-4-4 1-15,2 1 1 0,-4-4 0 16,-1-2 0-16,-1 0 1 0,2 2 1 0,-6 0 3 15,0-1 10-15,-2 2 8 0,3 3-1 16,-2-1-4-16,-3 4 0 0,-4 2 2 16,0 0-1-16,4 15 0 0,-2-3 2 0,-2 4 8 15,2 1-2-15,-2 10-3 0,2 1 3 16,0 2-3-16,0 1-2 0,0 6 0 16,-2 3-8-16,0 0 5 0,-2 1-3 15,2-2 0-15,-4 1-3 0,0 0 3 0,-2-2-1 16,-2-1 1-16,-6-3-1 0,0-2 2 15,-6-3-4-15,1-3-3 0,-6-1-1 0,-4-3 4 16,-5-6-9-16,0-1-1 0,-7-8 3 16,3-2-8-16,3-5-25 0,-3-5-33 15,-1-6-39-15,5-6-51 0,0-5-40 16,5-9-40-16,5-5-28 0,6-4-572 0,2-2 281 16,8 3 186-16</inkml:trace>
  <inkml:trace contextRef="#ctx0" brushRef="#br0" timeOffset="54164.6493">14529 10069 37 0,'10'-13'115'15,"5"0"11"-15,8-1-2 0,4 1-10 16,5 0-5-16,2 0-21 0,5-1 3 16,5-1-11-16,-7 4-7 0,4 1-6 0,-3 1-10 15,0-1-5-15,-8 4-2 0,-1-2-6 16,-1 2-17-16,-6 4 1 0,-4-3-12 15,1 1-40-15,-4 4-35 0,-2-2-57 0,-3 4-258 16,1-2 127-16,-2 4 84 0</inkml:trace>
  <inkml:trace contextRef="#ctx0" brushRef="#br0" timeOffset="54324.6504">15723 10374 184 0,'0'0'170'16,"0"0"-18"-16,0 0-30 0,0 0-55 0,0 0-82 15,0 0-217-15,0 0 79 0,0 0 52 16</inkml:trace>
  <inkml:trace contextRef="#ctx0" brushRef="#br0" timeOffset="89453.4518">20482 6992 85 0,'56'-1'120'0,"3"1"-2"0,2 0-5 0,7-2 0 16,27-2 0-16,4 1 4 0,4-1-2 16,2 0-8-16,6 0-8 0,-2 2-6 15,-1-2-7-15,-2 3-5 0,-7-3-6 16,-1 0-3-16,-10 2-4 0,-15-2-3 0,-10 2-6 16,-3-2-6-16,-3 3-1 0,-13-1-4 15,-4-2-4-15,-6 2-3 0,-7 0-5 0,-1 2-4 16,-3-2-3-16,-1 0-4 0,-6 1-4 15,2-2-15-15,-6 1-18 0,-4-2-24 16,-3 1-14-16,-3-1-15 0,-2 4-22 16,-7-8-15-16,-3 2-4 0,-4-1-10 15,-8-1-9-15,-6-1-11 0,-5-3-290 0,-3 1 145 16,-11-3 96-16</inkml:trace>
  <inkml:trace contextRef="#ctx0" brushRef="#br0" timeOffset="89709.9771">21611 6542 4 0,'18'1'104'0,"10"3"0"0,10 2 0 15,11 4 0-15,4 0-8 0,21 8-2 0,1 7-4 16,-2 1-5-16,1 5-5 0,-4 1-5 16,-4 5-6-16,-7 0-8 0,-3 0-4 15,-17-5-4-15,-5-3-6 0,-4 0-2 16,-9-5 7-16,-6-3-3 0,-5 2 0 0,-3 0-5 15,-7-4-2-15,-5 3-2 0,-7 0-4 16,-8 0-3-16,-4-1-9 0,-6-2-17 16,-9 2-20-16,-1 0-12 0,-4 0-26 15,-3-2-21-15,-12 12-24 0,9-8-28 0,7 1-307 16,3 1 146-16,-13 11 97 0</inkml:trace>
  <inkml:trace contextRef="#ctx0" brushRef="#br0" timeOffset="90324.4321">20036 8463 63 0,'50'-1'133'0,"6"-4"-1"16,1 5-7-16,13 0-9 0,38 5-2 15,33-1-7-15,-3 4-6 0,1 0-10 16,6 4-5-16,-1 0-10 0,-7 0-9 0,-2-2-8 15,-30 0-5-15,-8-2-8 0,-8-1 1 16,-20-1-10-16,-13 0-8 0,-12-3-13 16,-3 1-6-16,-8-2-5 0,-5 0-17 0,-6-4-17 15,-2 0-13-15,-3-3-13 0,-7-1-1 16,-3-2-8-16,-5-2-6 0,-4-1 0 16,-7-3 2-16,-4-4 6 0,-7-6 6 15,-4-2 6-15,-6-2 7 0,1-3 9 0,-5-1 13 16,0 1 10-16,0 3 8 0,3 0 12 15,5 5 11-15,1 3 11 0,5 2-4 0,2 4 7 16,0 0-4-16,8 3-4 16,2 3-3-16,4 5 7 0,6-1 1 0,-2 4-2 15,0 0 4-15,42 13 2 0,-8 0-1 16,9 8 3-16,1 3 1 0,19 10-2 16,-4 3-4-16,-3 2 3 0,-6-1-9 0,-9-2 2 15,-12-4 6-15,-4 0 3 0,-8-2 2 16,-6-2 3-16,-7-1 1 0,-6 1-5 15,-7-1-2-15,-5 1-4 0,-14 4-2 0,-5-2-7 16,-18 8-5-16,-5-2-16 0,-1-3-23 16,5 0-26-16,9-4-23 0,7-3-27 0,2-1-28 15,3 6-354-15,3-2 163 0,6 7 108 16</inkml:trace>
  <inkml:trace contextRef="#ctx0" brushRef="#br0" timeOffset="90717.4907">19805 10268 31 0,'10'-6'145'0,"8"-2"-12"16,9 3 0-16,11-1-2 0,19-2-11 16,26 1-5-16,8 1-2 0,7-2-8 0,13 5 0 15,29-1-2-15,3 2-7 0,-26 4-8 16,23-1-7-16,-25 3-4 0,-1 2-7 0,-4 0-12 15,-7 2-6-15,-7-3-5 16,-12 1-9-16,-14 0-8 0,-15-2-11 0,-12-3-13 16,-3 3-12-16,-6-2-8 0,-6 0-8 15,-5-1-20-15,-2-1-29 0,-6 0-28 0,-3-3-14 16,-6-1-17-16,-4-2-346 0,-6-1 162 16,-6-4 106-16</inkml:trace>
  <inkml:trace contextRef="#ctx0" brushRef="#br0" timeOffset="90967.9589">21310 9826 88 0,'22'2'106'16,"7"7"-2"-16,11 1-2 0,11 6 6 0,21 9-5 16,2 5-3-16,-2-1-8 0,-2 8-4 15,-5 3-9-15,-7-1-4 0,-5 2-7 16,-17-5-1-16,-9-4-1 0,-8-1-4 0,-6-2 0 15,-7-3 0-15,-4 0-10 0,-10 2-3 16,-7-2-5-16,-9 1-3 0,-14 0-6 16,-17 7-6-16,-6-4-16 0,-1 1-14 0,-3-5-25 15,1-1-21-15,14-1-24 0,5-6-29 16,3-1-35-16,10 0-313 0,3 1 153 16,1-3 100-16</inkml:trace>
  <inkml:trace contextRef="#ctx0" brushRef="#br0" timeOffset="91381.3823">19993 11612 46 0,'-18'6'171'16,"7"0"4"-16,7 0 5 0,6 0-8 16,6-3-3-16,9 1-12 0,11 2-7 15,10-2-8-15,11 0-13 0,12-1-8 0,28 1-7 16,12-2-9-16,12 4-4 0,20 0-3 15,2 1-6-15,-20-3-7 0,-1 1-11 16,-2 1-6-16,-4 0-8 0,-4 0-7 0,-7 1-4 16,-8-1-8-16,-20-3-11 0,-13 2-10 15,-11-4-12-15,-5 4-8 0,-7-5-7 0,-5 1-11 16,-5-1-17-16,-4 0-18 0,-4 0-20 16,-7-1-17-16,-1-4-17 0,-7 5-14 15,0-8-11-15,0 8-15 0,-19-14-19 16,-2 2-399-16,-5-5 192 0,-10-4 127 0</inkml:trace>
  <inkml:trace contextRef="#ctx0" brushRef="#br0" timeOffset="91636.4371">21092 11207 29 0,'-8'-6'121'0,"1"1"0"0,5 1 6 16,2 4 1-16,0 0 5 0,21 1-2 15,-3 5 1-15,6 2-1 0,10 5-4 0,13 8-5 16,23 10-5-16,4 4-5 0,2 5-5 0,13 10-8 15,-21-6-8-15,-7 2-8 0,-10 1-2 16,-7 3 0-16,-14-6-2 0,-15-4-5 16,-11-2-6-16,-8 0-5 0,-9 4-7 15,-12-2-1-15,-20 9-10 0,-10-3-3 0,-6-5-5 16,-9-4-6-16,-11-4-11 0,-5-3-15 16,-3-5-18-16,4-4-26 0,2-2-22 15,10-5-36-15,11-3-26 0,11-5-38 0,7-2-39 16,1-4-465-16,7-3 226 0,-3-3 150 15</inkml:trace>
  <inkml:trace contextRef="#ctx0" brushRef="#br0" timeOffset="97097.8549">19619 13366 108 0,'0'0'154'0,"15"-5"5"0,4-1-1 15,10 3 0-15,16-3-5 0,17 0-4 16,26-3-3-16,8-1-7 0,5 3-6 15,7-3-3-15,26 3-9 0,3 1-6 0,-23 0-9 16,1 3-9-16,-2 3-10 0,-2-3-7 16,-2 2-10-16,-4 2-6 0,-4 2-11 15,-4 0 0-15,-4 1-6 0,-20-2-5 0,-12 0-4 16,-4 2-5-16,-10-3-2 0,-3 1-4 16,-7 0-5-16,-8-2-1 0,-2 0-15 0,-6-2-15 15,-1-1-19-15,-6-1-21 0,-3-2-14 16,-4-2-19-16,-5-1-9 0,-6 0-11 15,-8-5-2-15,-2-1-7 0,-12-2 3 0,-3-1-1 16,-11-4-1-16,-5-1-2 0,-19-8 5 16,1 1 6-16,-3 0 11 0,-5 1 8 15,-4 0 15-15,6 1 4 0,-1-1 11 0,-3 2 10 16,8 1 8-16,13 3 7 0,3 6 15 16,5 1 3-16,-4 1 7 0,11 2 12 15,1 1 3-15,2 5 14 16,4 0 7-16,5-1 2 0,-1 4 3 0,7-1 4 0,2 4 3 15,4 1 2-15,1 1 6 0,6 2-3 16,2 3 6-16,2 0-2 0,6 2 4 16,2 0 2-16,6 3 0 0,5-1 2 0,5 6-3 15,10-1-5-15,-1 2-1 0,13 0-8 16,3 3-4-16,-1 0 2 0,18 7 2 0,-1 0-7 16,-1 2 0-16,-11-5-4 0,8 4-5 15,-13-1 2-15,-5-2-2 0,-3 2 0 16,-2 1 3-16,-4 1-1 0,-5 1 0 15,-5-1 6-15,-8 1-1 0,-4 1 3 0,-5-2-6 16,-8 0 0-16,-7 2-6 0,-11 6-3 16,-9-5 0-16,-18 8-6 0,-20-2-6 0,-11-8-18 15,-5-5-26-15,-4-2-33 0,-7-8-37 16,0-3-38-16,-6-5-44 0,0-5-545 16,3-4 247-16,-2-7 164 0</inkml:trace>
  <inkml:trace contextRef="#ctx0" brushRef="#br0" timeOffset="100884.1461">10245 11670 62 0,'0'0'73'0,"0"0"-5"16,0 0-6-16,0 0-3 0,0 0-4 0,0 0-2 16,0 0-6-16,0 0 0 0,0 0 1 15,0 0-10-15,-18-13 1 0,12 3-3 16,-2-1-3-16,-3-1 1 0,-2-3 1 0,0-4-5 16,1-2-1-16,-8-5 0 0,4-3-3 15,-6-6-3-15,-1-3 0 0,-2 0-7 16,-4-18-2-16,-3 0 2 0,0-7-1 0,0-3-7 15,1-6 1-15,-4-1-1 0,-1-23 1 16,-4-1-4-16,4-6-1 0,1-4 1 16,-2-1 0-16,3-1-1 0,0 5 5 15,7 1-6-15,4 17 3 0,2 2-3 0,3 4-1 16,4 3-6-16,6 17 1 0,1 8 8 16,2 11-6-16,3-1 1 0,0 3 6 15,4 7-10-15,0 2 3 0,5 1-1 0,4 1-4 16,1 0 6-16,6 3 1 0,4 5-1 15,8-1 6-15,13 2-12 0,7 4 10 0,25-4-4 16,7 6 3-16,12 1 3 0,7 2-1 16,11 6-1-16,30 1 3 0,4 0-1 15,2 3 12-15,5 0-8 0,1 0 0 0,5-3-4 16,8 0-6-16,2-2 5 0,0-1-4 16,1 1 4-16,-1-1-1 0,-1-2 2 15,1 0-1-15,-2-1-1 0,4-2 5 16,-3 1-6-16,-3-1 10 0,-1 2 2 0,-5-2-5 15,-1-1-11-15,-6 3 4 0,-3-3 0 16,0 0 0-16,-3 3 0 0,-2-1 1 0,-4 5-4 16,-4-1 0-16,-29 2 5 0,-2 4-4 15,-2 0 2-15,-8 0 0 0,-4 4 4 16,-17 0-10-16,-15 0 13 0,-2 1-5 16,-1 3-3-16,-10-2 2 0,-3 3 4 0,-6 0-2 15,-3 3 1-15,-2 3 10 0,-4 3-1 16,-3 3 10-16,-6 1 5 0,-4 7-5 0,1 3 2 15,-2 8 6-15,-2 6 4 0,-3 4 2 16,-1 3 1-16,2 21 2 0,-3 5 0 16,0 0 21-16,1 3-4 0,-4 1 0 15,4 2-6-15,-2-4-5 0,4 0-2 0,-4-1-1 16,2 0 0-16,0-4 7 0,3 2-2 16,0 0-2-16,-3 0-5 0,5 0 0 0,-1-4-4 15,0 3 3-15,-2-2-4 0,0-2-2 16,1 4-2-16,-5-15-3 0,1-6-4 15,-3 1-4-15,-4-3 0 0,0-1-2 0,-4-2 0 16,-1-3 1-16,-7 0 0 0,-3-4-2 16,-7-3-6-16,-15 10 7 0,-10-5-6 15,-8-6 0-15,-8-5-4 0,-14-3-4 16,-30-2-7-16,-16-5 1 0,-15-2-11 0,-8-7 1 16,-17-3-3-16,-14-5-1 0,-17 1 2 15,-8-6-3-15,-61 2-3 0,-1-7 3 0,-7 2-2 16,0-4-1-16,-7 2 0 0,13-4 1 15,7 2-4-15,5 2 6 0,43 1 0 0,4-3-1 16,10 4 3-16,10-2 1 0,12-1-3 16,11 3-5-16,10-3-12 0,37-2-24 15,6 4-5-15,8-5-9 0,11 3-6 16,21-3-8-16,13 2-4 0,11 1-1 0,5-3-1 16,11 0 5-16,6-2-5 15,7 3-8-15,4-3-7 0,8 0-8 0,10-1-15 16,8-3-340-16,10-1 159 0,11-4 104 0</inkml:trace>
  <inkml:trace contextRef="#ctx0" brushRef="#br0" timeOffset="104415.6243">7901 13134 44 0,'-11'3'87'15,"11"-3"-1"-15,-8 2-2 0,2 0-6 0,0 1-2 16,-1-1 10-16,0 2-2 0,-3 1-3 16,-1 1-8-16,-3 4-1 0,1-4 0 15,-2 3-9-15,1-1 3 0,-2 3-2 0,2-2-5 16,-1-1-4-16,2 2-8 0,0-5-5 16,5 3-4-16,0 0-3 0,4-3-3 15,-1 3 0-15,5 0-1 0,3-3 8 0,1 3-2 16,2-2 13-16,2-1-2 0,5 3-5 15,2-2 5-15,2 0 8 0,1-1-4 16,6 1-7-16,2-2 9 0,5 2-7 0,9-5-2 16,3 2-2-16,7-2-4 0,16-1-4 15,25-4 1-15,2 1-4 0,4-3-6 16,3 0-2-16,0 0-1 0,1 1-3 0,-2 1-6 16,-3 0 0-16,-6 0-1 0,-11 2-1 15,8-1 1-15,-15 1-4 0,-11 0 0 16,-10 2-2-16,-1-2-1 0,0 0-3 0,-1 0 0 15,-5 2 1-15,1-2 1 0,-3 2-3 16,-9-2 0-16,1 2 0 0,-2-1 0 16,-7 1 1-16,-1-3 2 0,-4 3-4 0,0 0 0 15,-1-1-4-15,-6-1-10 0,-1 0-10 16,-5 0-13-16,-1-2-12 0,-4 0-9 16,-2 4-10-16,-8-13-5 0,-1 5 0 15,-1-1-2-15,-5-3 4 0,-2 1 5 0,-3-4 6 16,0 2 2-16,-4-5 0 0,-1 0 9 15,-1 2-1-15,-1-1 4 0,2 0 3 0,-2-2 3 16,1 2 6-16,-2-1-4 0,3 2 7 16,-1-2 3-16,1 0 4 0,4 5 4 15,-2-1 4-15,3 0 5 0,2 3 4 16,0-3 8-16,4 5 1 0,1-1-2 0,5 1 8 16,-1 1-1-16,7 1 15 0,2-2 1 15,4 4 1-15,5-1 5 0,6 2 5 0,3 1 1 16,6 1-4-16,6 4 12 0,1-2-4 15,9 3-6-15,3 3-9 0,-1 3 4 16,7 3 3-16,-3 3 5 0,-1 3 3 16,-3 3 1-16,-6 1 3 0,-4 6-2 0,-5 1 4 15,-7 0 1-15,-6 3 1 0,-6 5-1 16,-3-1 1-16,-10 1-3 0,-3 2-5 0,-6 3-6 16,-6 4-2-16,-11 10-5 0,-5-1-4 15,-2-5-1-15,-7-2-3 0,3-4-4 16,1-10-8-16,9-7-24 0,-1-4-26 15,5-4-29-15,10-6-44 0,-2-3-28 0,4-7-45 16,2 0-430-16,4-6 211 0,4-4 139 16</inkml:trace>
  <inkml:trace contextRef="#ctx0" brushRef="#br0" timeOffset="105181.2306">10488 12734 74 0,'-3'5'127'0,"3"-5"-10"16,0 0 0-16,9 5-10 0,1-5-6 16,6 0-1-16,6 0-3 0,10-4-5 15,11 1-15-15,1-1-6 0,9-2-7 0,2-2-8 16,3-1-6-16,0-1-1 0,-3 4-5 16,3-3-4-16,-7 0-5 0,-7 1-3 15,-1-2-5-15,-7 5-5 0,-5-1 1 0,-3 2 1 16,-6 0-5-16,-2 1 0 0,-3-1-1 15,-5 0-1-15,-3-2-5 0,-5 5-1 0,-4-4 15 16,0 5 5-16,0 0 9 0,0 0 10 16,-23 0 10-16,10 2 8 0,-1 2-1 15,-2 2 12-15,2 2 3 0,-3 1-1 16,-2 6-3-16,2 3 5 0,0 2-4 0,0 5-1 16,3 4-5-16,-2 3-8 0,4 2 2 15,1 3-4-15,3 2-13 0,1 8 2 0,3-4-14 16,4 3 4-16,-2 0 0 0,2-1-7 15,0-1-1-15,-3 5-5 0,3-5 0 16,-2 2-3-16,0-3-1 0,-2 1-6 16,0-1-8-16,-4-3 11 0,-8 2 6 0,2 0-1 15,-5-4-5-15,-7-4 4 0,-4-2-1 16,-3-5 1-16,-5-2-7 0,0-4 7 0,-4-6-2 16,1-6-10-16,-1-2 1 0,-1-4-3 15,3-3-4-15,-2-5-12 0,1-6-4 16,6 1-14-16,1-6-24 0,2-1-21 0,9-2-27 15,2 0-27-15,6 0-31 0,7-1-27 16,5-2-32-16,3 2-28 0,7-2-576 16,6-1 277-16,1-1 183 0</inkml:trace>
  <inkml:trace contextRef="#ctx0" brushRef="#br0" timeOffset="105521.4367">11552 12870 1653 0,'8'-2'-34'0,"-1"0"47"0,-7 2 7 15,0 0-5-15,0 0 21 0,5 10 12 16,-10 1 10-16,0 5 0 0,-1 2 5 0,-2 7 5 16,-2 6 10-16,1 3 2 0,-2 4-1 15,3 2-3-15,-1 4-7 0,-1 3-3 0,2 0-5 16,3-6-5-16,1-3 2 0,-1 2-3 15,5-8-4-15,0-1-4 0,2 0-6 16,3-5-3-16,4-1-5 0,1-2-2 0,3-4-4 16,4-2-3-16,2-2-2 0,4-2-1 15,7-1-6-15,0-5-3 0,2-2 0 16,7-2-5-16,-5 0-5 0,2-2-8 0,-2-2-9 16,-2-2-8-16,1 3-17 0,-3-5-17 15,-4 1-21-15,-3 2-23 0,-5-3-28 0,2 0-30 16,-7 1-24-16,-3 1-28 0,-3-3-489 15,-3 1 238-15,-4 0 157 0</inkml:trace>
  <inkml:trace contextRef="#ctx0" brushRef="#br0" timeOffset="105697.0904">11764 13302 127 0,'2'-7'130'0,"2"-1"-12"0,2 3-14 15,5-5-10-15,2 0-5 0,2 3-16 16,6-5-6-16,-2 1-6 0,5 0-14 0,-2 1-29 16,0-1-24-16,-1 0-25 0,-3-1-33 15,-4 0-218-15,-4 0 96 0,-2 3 63 0</inkml:trace>
  <inkml:trace contextRef="#ctx0" brushRef="#br0" timeOffset="105858.2237">11469 12828 130 0,'-12'-10'182'0,"4"1"-19"16,6 0-14-16,2-1-12 0,4 3-16 16,4-1-13-16,2 2-13 0,6 1-5 0,3-1-11 15,6 0-11-15,2 0-20 0,5 0-42 16,7 5-31-16,5-1-34 0,0 2-31 0,1 0-319 16,1 2 139-16,-1 3 92 15</inkml:trace>
  <inkml:trace contextRef="#ctx0" brushRef="#br0" timeOffset="106106.0681">12437 12991 161 0,'-4'18'218'16,"-3"3"-4"-16,-3 4-3 0,4 2-9 16,-3 3-2-16,-2 2-11 0,3 2-9 15,2 2-14-15,0-1-9 0,2-1-13 0,1-1-7 16,3-3-19-16,3 1-12 0,3 3-12 15,6-2-10-15,-2-1-9 0,10-3-7 16,3-3-6-16,3-2-6 0,5-4 9 0,7 3-12 16,-2-8-17-16,2-3-19 0,1-3-17 15,1 1-21-15,-6-8-30 0,-3 1-26 0,1-4-28 16,-4 1-28-16,-3-4-43 0,-6 1-33 16,-2-1-553-16,-3 0 259 0,0-4 171 15</inkml:trace>
  <inkml:trace contextRef="#ctx0" brushRef="#br0" timeOffset="106276.6812">12634 13409 116 0,'2'-7'141'0,"2"1"-17"0,1-1-10 0,1-2-11 15,4 1-2-15,1 0-25 0,2-4-32 16,1 0-31-16,4-1-41 0,-6 0-47 15,1-3-173-15,-1 1 84 0,-5 0 56 0</inkml:trace>
  <inkml:trace contextRef="#ctx0" brushRef="#br0" timeOffset="106423.9727">12439 12940 66 0,'-8'-13'205'0,"1"2"-15"15,7-1-14-15,0 1-15 0,5 1-17 0,3 0-12 16,4 1-16-16,6 0-11 0,2 1-11 15,8-2-9-15,0 3-15 0,7-1-40 16,2 0-55-16,1 2-60 0,-6 1-413 0,2 2 169 16,-5 0 112-16</inkml:trace>
  <inkml:trace contextRef="#ctx0" brushRef="#br0" timeOffset="107996.2042">13879 13325 45 0,'12'0'144'0,"3"0"-2"15,0 4 2-15,2 1-5 0,4 5-13 0,-2 1-12 16,3 3-12-16,0 6-6 0,-2-4-9 15,-1 6-1-15,-1 2-7 0,-2-1-7 16,0 1-6-16,-3 0-7 0,-2 0-3 0,-3-4-5 16,1 3-6-16,-5-4-4 0,2-5 7 15,-4 4-1-15,2-5 0 0,-2-2 6 16,0-1-2-16,-2-2-3 0,0-3-2 0,3-1-2 16,-3-4-4-16,0 0 2 15,0 0-11-15,0 0 3 0,0-23-4 0,2 12-4 16,2-5-3-16,1 2-2 0,3-4-2 0,0 0-4 15,2 2-1-15,2-1-4 0,0-1-1 16,3 5-2-16,0 2 0 0,2 1-2 16,-3 2 3-16,6 3 1 0,-2 1-2 15,4 6 1-15,-1 0-3 0,-2 3 2 0,2 5-2 16,1 1-2-16,-1 3 1 0,-3 0-3 16,2 4 1-16,-4-3 1 0,0 2 1 0,-2 0-6 15,-1-3 4-15,-3-2 1 0,1-1 1 16,-2-1 0-16,-3-3 0 0,-2-1-4 15,2-3 1-15,-4 2 4 0,-2-5 8 0,0 0-4 16,10-12 4-16,-6 4 3 0,2-3-6 16,0-3 0-16,4-4-2 0,5 1-5 15,0-2 2-15,6 0-2 0,3-2-1 0,3 3 4 16,3 3-2-16,-2 2-2 0,-2 3 1 16,0 0-1-16,2 7 3 0,-1 1-3 15,-3 4 0-15,3 1-1 0,-1 3 1 16,-4 2 2-16,4-1-1 0,-2 5-2 0,-3 1 1 15,-1 1 0-15,2-1-4 0,-3 1-10 16,-2-1-14-16,-2-1-17 0,-3-4-14 0,1 3-21 16,2-3-18-16,-3-2-9 0,2 2-19 15,2-5-3-15,-1-2-1 0,2-2 3 16,0-2 4-16,5 0 6 0,-2-2 14 16,4-2 8-16,1 0 10 0,1-4 11 0,-4 3 15 15,0-4 18-15,-1 1 16 0,-2 0 16 16,-4 2 13-16,-3 0 20 0,0-1 5 0,-4 2 7 15,-4 1 4-15,-4 1 10 0,0 0 3 16,0 6 7-16,-12-5 4 0,2 3-4 16,-2 4-3-16,0 0-1 0,-4-1-4 15,0 5-8-15,1 0-3 0,0 0-7 16,0 3-3-16,5-1-6 0,-4-1-5 0,6 3-3 16,2-2-3-16,2 0 2 0,2 1-1 15,2-1-5-15,4-2-3 0,0-1 3 0,2 1 1 16,0-4 0-16,8-1-2 0,-4-1-2 15,0 0 0-15,1-1-2 0,0-1 1 16,-1-2-6-16,3-1 4 0,-5 3 5 0,4-3-3 16,-4 1 7-16,0 2 4 0,-2-1-2 15,0 0 4-15,2 2 4 0,-2-1 10 16,-6 2-1-16,0 0-5 0,0 0-2 0,10 6-1 16,-12-1-4-16,2 1-5 0,-2 2 2 15,2 1-4-15,0-1 1 0,0 2-3 16,0-1-3-16,2-2-3 0,0 5 2 15,0-3-3-15,2 1-2 0,3 1 0 0,-1-3-3 16,3 2-3-16,1-3-5 0,1 1-4 16,1-2-10-16,0-2-8 0,0-3-2 0,0-1 8 15,3 2-1-15,0-4 4 0,0 1 3 16,1-3 2-16,0 0 0 0,-2-2 3 0,-1 0 0 16,0-1 3-16,0-3 1 0,-3 2 5 15,-2-1 4-15,1 2 2 0,0-1 6 16,-3 2 3-16,0 0 7 0,0 1-1 15,-2 2 2-15,1-2 1 0,2 1 0 0,-7 4-3 16,6-2-2-16,-6 2-2 0,0 0 0 16,10 11-5-16,-8-4 0 0,1 0-1 15,1 1-1-15,0-1 1 0,-2 1-3 0,4-1-2 16,1 3-6-16,-3-2 4 0,3-1-1 16,1-1-2-16,0 2 0 0,0-2-4 15,4-3 2-15,-4 3 1 0,2-4-1 0,1 2 1 16,0-4-2-16,-1 2 2 0,1-2 3 15,-1 0 0-15,1 0-6 0,0 0 4 16,-1 0 0-16,-2 0-2 0,1-2 6 0,0 4-4 16,-9-2 4-16,14 0-4 0,-5-2 4 15,1 2-4-15,-1-2 4 0,2 2-2 16,-1-2 0-16,0 0 0 0,4 0-2 16,-4 0 0-16,3 0 1 0,1-1 3 15,4 0-3-15,-6 2 1 0,0-3 4 0,4 2-3 16,-4 0-2-16,1 0 3 0,0 0-2 0,-3 0 0 15,3 0 1-15,-3 2 1 0,2-1-1 16,-2 1-1-16,0 0 2 0,3 0-2 16,-2 1 2-16,1-1-4 0,1 2-4 0,-1-2-9 15,4 2-11-15,-4-2-13 0,3 2-12 16,0-4-12-16,-2 2-10 0,1 0-19 16,-1 0-10-16,0-2-17 0,-3-1-20 0,1-1-21 15,-2 0-337-15,-3-2 169 0,-2 2 112 16</inkml:trace>
  <inkml:trace contextRef="#ctx0" brushRef="#br0" timeOffset="108238.486">15733 13191 124 0,'-24'-5'140'0,"8"2"-11"0,3 0-13 15,4 3-7-15,3 0 6 0,6 0-9 16,0 0-4-16,0 0-8 0,0 0-8 0,25 9-7 15,-12-8-9-15,1-1-5 0,0 1-7 16,-2-2 3-16,1 1 5 0,-2 0 3 0,-1-1-7 16,-4-2-10-16,-1 0 0 0,-5 3-10 15,0 0-7-15,-11-8-13 0,1 5-20 16,-3 2-23-16,-4-1-33 0,-3 2-25 16,2 2-30-16,-1-2-31 0,0 0-355 0,-2 0 169 15,1 1 111-15</inkml:trace>
  <inkml:trace contextRef="#ctx0" brushRef="#br0" timeOffset="109433.0617">16842 13353 71 0,'0'0'145'0,"4"-1"-5"0,-4 1-11 15,0 0-3-15,0 0-2 0,6 9-5 16,-6 1-10-16,0 2-10 0,-2 7-11 16,-2 1-10-16,-2 7-6 0,-5 3-8 15,0 3-7-15,1 2-5 0,-3-2-6 0,-1 2-11 16,-2 3-7-16,0-6-8 0,0 1-13 15,2-4-18-15,-1-2-5 0,3-4-23 0,-1-4-23 16,2-1-16-16,1-5-16 0,0-3-22 16,0-5-290-16,2-5 138 0,-2 0 91 15</inkml:trace>
  <inkml:trace contextRef="#ctx0" brushRef="#br0" timeOffset="109685.1772">16465 13428 54 0,'0'-31'94'0,"2"6"6"0,3 6 6 16,-1 5 5-16,2 6 8 0,2 0 12 15,1 6 4-15,1 2-3 0,6 6 0 16,0 4-1-16,6 5-10 0,1 5-3 16,7 10-9-16,4 2-12 0,8 16-6 0,-1 3-8 15,5 5-12-15,-2 2-5 0,3 3-6 16,-3 0-5-16,-1 0-7 0,-4-2-4 16,-1-2-6-16,-4 0-3 0,-6-13-7 0,-5-6-14 15,-6-7-18-15,0-3-23 0,-7-6-9 16,1 1-14-16,-2-4-14 0,-3-3-12 0,0-1-12 15,-4-5-7-15,0 0-3 0,-2-3 2 16,-2 1-6-16,0-2-4 0,-4-1-8 16,2-1-2-16,-2-2-310 0,-3 2 145 15,-2-4 96-15</inkml:trace>
  <inkml:trace contextRef="#ctx0" brushRef="#br0" timeOffset="111028.4387">10399 14428 82 0,'20'25'135'0,"-2"-2"-7"0,-2-2-7 16,2 0-4-16,-6-2-10 0,1 0-5 15,0 0-14-15,0-1-3 0,-3 0-11 0,-2 0-2 16,-2-7-4-16,2 1-11 0,-2-2 10 16,-2-2-11-16,0-4-16 0,-4-4 5 15,0 0 0-15,6-17-1 0,-6-1 3 16,-4-6 1-16,-2-11-2 0,-2-14-3 0,-8-21 3 15,0-7-6-15,-4-9-2 0,-1-3-4 16,-2-22-5-16,-2-1-2 0,1-4-3 0,5-4-2 16,-2 0-5-16,2 2 2 0,3 3-7 15,2 18-1-15,4 2 1 0,2 0-1 16,-1 3 0-16,7 7-6 0,0 3 2 16,4 17-2-16,2 10-2 0,3 2 2 0,3 3-3 15,4 5 0-15,6 1 0 0,5 3-2 16,15-6-2-16,9 7 3 0,7 4 1 15,7 5-3-15,7 5 2 0,5 5-2 0,10 3-1 16,11 9 0-16,5-1 4 0,9 7-9 16,37 3 8-16,11 1-9 0,11 5 4 0,11 0-2 15,12 5-1-15,52 2 8 0,2 7-7 16,3-1 5-16,2 6-2 0,-4 0 0 16,1-3 6-16,4 1-2 0,0 0-2 15,-5-2-2-15,-5 1 0 0,-48-10 1 0,1 1 0 16,2 1-1-16,-1-3-3 0,2 1 2 15,-6-4-2-15,-4 3-3 0,-3-2-1 0,-5 4 5 16,-6-5-2-16,-4 2 0 0,-5-1-2 16,-3 1-1-16,-12-3 5 0,-2 3-1 15,-8-3-1-15,-28-1-4 0,-4 3 7 16,-9-1-9-16,-6-2 9 0,-6-2 3 0,-17-1-6 16,-13 0 4-16,-12 0 3 0,-3 0 2 15,-6-2 3-15,-7 3 7 0,1 0 5 0,-6 2 6 16,-3 3 0-16,-5 3 3 0,-2 2 5 15,-6 5 0-15,-4 6 9 0,-2 2 0 16,-2 6 2-16,-4 7-4 0,-2 9 1 0,0 7-1 16,-6 18-4-16,0 2-3 0,-3 6-4 15,3 3-4-15,-2 4 0 0,0 1-6 16,2 6 3-16,-2 1-4 0,4 1-3 0,-1 0-1 16,-1-2 0-16,1-2-6 15,2 0 2-15,-1-3-3 0,0-3-3 0,-4-2 1 16,4-8 0-16,0-2-4 0,-7-4-1 0,0-3-2 15,-4-4-2-15,1-12-1 0,2-11 0 16,-8-2-1-16,-1-3-1 0,-7-6 1 0,-19 6-4 16,-7-5 3-16,-7-11-3 0,-5 0-7 15,-11-8 2-15,-4-3-8 0,-10-2-4 16,-2-11-13-16,-6 0-11 0,-4-1-9 16,-22-9-12-16,-3-1-12 0,1 1-14 0,-3-2-5 15,1 0 4-15,0 0 1 0,-5 3 1 16,0-6-5-16,-6 10-10 0,-4-9-11 0,-11 5-295 15,-9-2 143-15,-3 3 94 0</inkml:trace>
  <inkml:trace contextRef="#ctx0" brushRef="#br0" timeOffset="116316.4431">17999 14282 129 0,'-4'-5'137'0,"0"2"-3"0,0-1-2 16,0 0-17-16,0 0-3 0,4 4-7 16,-4-7-11-16,2 3-8 0,2 4-8 15,2-8-1-15,-2 8-9 0,2-9-7 16,0 3-3-16,0 2-3 0,-2 4-1 0,4-8-6 16,0 3 0-16,0 2-6 0,2-2 2 15,1-1-3-15,-1 3-1 0,3-1 1 0,-3 3-2 16,3-8 0-16,-1 7-4 0,0-2 2 15,4 1-4-15,-4-2-3 0,2 3 5 16,-2-3 5-16,6 4-1 0,-2 1 7 16,3 1 9-16,2 1 0 0,2 2 5 0,2 5 3 15,2 6 6-15,3 4-2 0,-3 3-1 16,5 10-2-16,-1 7-1 0,11 13 1 16,-4 4-3-16,2 5-5 0,2 0-6 0,0 1-4 15,6 0-4-15,1-3-6 0,4 2-1 16,6-6-4-16,2 1-6 0,7-7 3 15,-1-4-10-15,2-4 1 0,1-7-2 0,2 0-1 16,2-3-3-16,2-4-2 0,-3-6-1 16,6-3 1-16,1-2-3 0,-11-6-4 15,-3-1 4-15,18 4-2 0,-12-7-1 0,-7 2 1 16,3-7-1-16,-5 5-2 0,3-3 0 16,-5-3-1-16,-9 1-4 0,1-1 0 0,-2 0-4 15,-3 0-9-15,-8-1-6 0,-2 1-15 16,-3-3-10-16,-3 3-15 0,-4-3-14 15,-3 0-10-15,-5 2-13 0,0-7-15 16,-4 2-15-16,-4-5-20 0,-4 0-15 0,-4 3-9 16,-2-5-15-16,-4 1-12 0,-4-5-419 15,-8-1 210-15,0 5 139 0</inkml:trace>
  <inkml:trace contextRef="#ctx0" brushRef="#br0" timeOffset="116622.3358">19568 14640 28 0,'0'0'158'0,"0"0"-8"15,0 0-11-15,0 0-11 0,21 22-4 16,-3-10-5-16,6 9-5 0,8 4 0 16,5 3 0-16,13 17-5 0,1-2-6 0,2 4-8 15,-1-3-6-15,0 4-6 0,-5-2-8 16,-3 1-1-16,-5 1 0 0,-9-10-7 0,-8-4-3 15,-8-1-3-15,-5-2-5 0,-5-4-2 16,-4 1-2-16,-6-2-4 0,-5 3-4 16,-8-5-4-16,-2 2-5 0,-9-4-7 15,-6 2-5-15,-6-3-14 0,-7-3-15 0,-18 5-13 16,5-10-13-16,3-5-20 0,0-5-24 16,-5-3-19-16,-1-1-29 0,-24-9-28 15,-2-7-37-15,0-4-398 0,4-6 199 0,-15-7 132 16</inkml:trace>
  <inkml:trace contextRef="#ctx0" brushRef="#br0" timeOffset="205531.7138">22294 3673 25 0,'0'0'125'0,"0"0"-3"15,-8 11 15-15,6 0-6 0,-1 7-6 0,1 1-4 16,0 8 0-16,0 5-4 0,0 4-9 16,2 4-5-16,0 2-7 0,2 3-9 15,2-1-9-15,-2 6-7 0,5 0-6 16,-3-7-9-16,0 0-3 0,-1-2-8 0,1-3 0 16,0-2-7-16,-2-6-11 0,3 0-21 15,-3-3-18-15,0-3-26 0,0-3-17 0,-2-2-11 16,0-4-12-16,-2-2-23 0,-2-5-13 15,-3-2-21-15,-1-6-309 0,8 0 151 16,-22-14 100-16</inkml:trace>
  <inkml:trace contextRef="#ctx0" brushRef="#br0" timeOffset="205826.5077">22144 4078 222 0,'-10'-49'23'0,"-1"8"19"16,2-1 13-16,3 10 19 0,0-2 13 0,2 4 11 16,-1 1 7-16,3 0 4 0,0 4 4 15,0 4-2-15,0 2-10 0,2 1-10 16,2 2-9-16,6 1-6 0,5 4 0 15,6 3-10-15,8 2-7 0,5 5 0 0,9 4-3 16,7 7-8-16,3 5-2 0,17 14 1 16,-3 4 3-16,-5 9-2 0,-5 1-2 15,-9 7-2-15,-3 2 0 0,-9 7 0 0,-11-9 0 16,-11-4 3-16,-3 2 5 0,-7-7 11 16,-9 0 0-16,-3 4 5 0,-11-3 0 0,-17 10-1 15,-4-4 3-15,-7-9 2 0,-4-5 1 16,-7-5-1-16,6-8-3 0,5-7 1 15,-4-4-8-15,1-4-3 0,7-1-9 0,3-4-2 16,6-2-19-16,4-4-20 0,2-2-37 16,7-2-41-16,3-3-51 0,10-1-61 15,6-2-45-15,4-3-677 0,10-3 308 0,4 2 202 16</inkml:trace>
  <inkml:trace contextRef="#ctx0" brushRef="#br0" timeOffset="206787.5122">22984 4360 81 0,'19'4'141'0,"1"-1"-5"16,2-3-6-16,2 0-9 0,4-1-7 16,-1-4-8-16,1-2-2 0,-3-1-4 0,-2-3-5 15,-2 0 4-15,-1-2-7 0,-4-3-1 16,-2-1-6-16,-4 2-5 0,-6 2-7 16,0-2 1-16,-6 1-5 0,-2 2-8 0,-4 1-7 15,-6 2-4-15,-2 4-5 0,-3 0-7 16,-3 5-2-16,-3 6-6 0,2 4-1 0,-3 6-5 15,1 4-2-15,4 2-2 0,2 3-3 16,7-2-2-16,2 2-1 0,4-3 0 16,4 3-2-16,6 0 1 0,4-4-2 15,6-2-4-15,0 0 3 0,3-3 2 0,5-5-2 16,3-2-1-16,2-3 2 0,1-2 0 16,-1-6-1-16,3-1-1 0,2-7 2 15,-3-7 0-15,5-8-2 0,0-5 1 16,6-20-4-16,-1-3 1 0,-1-3-2 0,-7 0 4 15,-9 8 14-15,-2 6 14 0,-6 9 8 16,-2 3 9-16,-1 7 1 0,-3 2-3 0,1 5-9 16,-3-1-6-16,-2 6-6 0,1 4-4 15,-3 7-1-15,-2 0-1 0,0 23-3 16,0 2 2-16,-5 11-1 0,1 13-2 16,0 6-1-16,0 5 0 0,-3 19-2 0,1 2-4 15,-1 2-1-15,-1 1-4 0,2-1 3 16,2-1 4-16,0-14-3 0,-1-7-2 15,2-8-2-15,1-10 0 0,0-2 1 16,0-8-4-16,2-3-2 0,-2-4 9 0,0-7 0 16,0-8-9-16,2-5 0 0,-2-6-7 15,2 0 5-15,-6-23-1 0,0-2-3 0,1-8-2 16,1-10-3-16,0-12 0 0,1-4-3 16,3-27 0-16,0 4 3 0,3 14-1 15,-1 9-2-15,2 1 4 0,1 5-1 16,3 5-2-16,0 2 1 0,2 7-1 0,4 5 1 15,0 3 0-15,5 3-1 0,1 5 2 16,0 3-2-16,0 8 3 0,3 1-4 16,-6 5 2-16,2 6 3 0,0 0-2 0,-2 4-2 15,-3 4 2-15,0 0 1 0,-4 3-2 16,-6 2 3-16,0 4-7 0,-6-3-7 16,-4 0-12-16,-2 1-16 0,-3-4-7 0,0 1-12 15,-1-3-15-15,-1 1-13 0,4-6-34 16,1-3-15-16,2-1-18 0,6 0-4 15,-4-15 1-15,6 4-1 0,2-6 1 16,4-6-349-16,7-8 175 0,2-6 115 0</inkml:trace>
  <inkml:trace contextRef="#ctx0" brushRef="#br0" timeOffset="206985.5039">23897 3948 800 0,'29'-49'-50'15,"-3"9"27"-15,-4 6 26 0,0 5 27 0,-5 3 17 16,-2 4 14-16,0 3 27 0,-5 3-3 16,1 2 11-16,-2 3-1 0,-3 0-12 15,-2 5-7-15,0 3 3 0,-4 3 9 16,0 0-1-16,8 25 8 0,-6-2 0 0,-2 7-9 15,0 9-8-15,0 5-5 0,0 1-8 16,3 10-7-16,-3 1-3 0,0-1-5 16,2-2-6-16,-2-7-14 0,2-1-22 15,-2-4-22-15,2-5-31 0,1-5-37 0,1-3-26 16,-2-3 0-16,2-6-9 0,0-4-25 16,0-8-10-16,3-2-5 0,-1-7-339 0,2-5 169 15,3-11 111-15</inkml:trace>
  <inkml:trace contextRef="#ctx0" brushRef="#br0" timeOffset="207315.5062">24313 4032 564 0,'13'-36'18'0,"-4"7"22"16,-1 4 17-16,1 7 13 0,-5 3 14 0,0 1 4 16,0 3 0-16,-2 1-4 0,-2 3-14 15,2 3 5-15,-2 4 2 0,0 0 1 0,0 0-1 16,5 27 0-16,-8-8 4 0,3 6-7 16,-4 5-2-16,2 1-7 0,0 9-4 15,-2-1-7-15,2 0-7 0,-2-4-2 16,2-1-7-16,-2-6 1 0,4-3-2 0,-3-4-5 15,3-3 1-15,0 1-2 0,3-5 5 16,-1-4 1-16,2-3-1 0,4-3-2 16,5-4-3-16,2-4-4 0,6-6-4 15,0-3-4-15,6 0-2 0,1-2-6 0,0-1 1 16,-5 5-2-16,3 0-2 0,-6-1-1 16,4 5-1-16,-5 1-4 0,0 2 0 0,-2 2 1 15,1 4-1-15,2 2 0 0,-1 3 0 16,0 7 0-16,0-3-4 0,0 4 4 15,-2 2-6-15,0-1-16 0,2 1-10 16,-4 0-27-16,2-2-12 0,-2 0-19 0,-3-2-21 16,0-2-27-16,0-3-13 0,-4-2-505 15,0-2 222-15,-1-2 147 0</inkml:trace>
  <inkml:trace contextRef="#ctx0" brushRef="#br0" timeOffset="207454.3883">24388 3964 64 0,'-10'-7'143'16,"2"1"-20"-16,11 1-6 0,-3 5-11 16,21-1-14-16,0 2-8 0,11-1-29 15,8 5-34-15,5-3-49 0,1-1-237 0,5 4 90 16,11-4 60-16</inkml:trace>
  <inkml:trace contextRef="#ctx0" brushRef="#br0" timeOffset="207860.459">25725 3727 169 0,'2'-4'229'0,"3"2"-22"15,-5 2-23-15,0 0-20 0,0 0-15 16,0 0-16-16,-5 27-7 0,1-2-14 0,-2 6-7 16,-2 5-12-16,2 6-10 0,1 0-4 15,-2 7-8-15,5-3-8 0,2-2-6 16,2 0-5-16,2-3-8 0,2-3-5 0,0-1-3 15,2-7-6-15,0-3-5 0,3-4 0 16,2-6-2-16,1-2-1 0,1-4-10 16,3-4 7-16,-2-3-4 0,3-7-2 0,0 0-2 15,0-3-2-15,3-4 1 0,-4-1-4 16,0-2 2-16,-2 1-1 0,-1 1-1 16,-2 0 0-16,-2 1 1 0,-1 2-1 0,0 1-4 15,-3-1 4-15,2 2-6 0,-3 0-4 16,0 3 2-16,0 3 0 0,-6 0 3 15,18 6-3-15,-8 1 2 0,1 3 1 16,1 1-1-16,1 4-2 0,2 0 2 0,1 1 2 16,2-1-5-16,-1 0 4 0,-1-1-9 15,4-1-14-15,-6-3-17 0,2-1-17 16,-2-2-17-16,1 2-24 0,2-6-9 0,-4-4-25 16,-1-1-26-16,-2-7-443 0,-2-1 204 15,-2-5 134-15</inkml:trace>
  <inkml:trace contextRef="#ctx0" brushRef="#br0" timeOffset="207954.6705">26018 3953 16 0,'-6'-5'33'15,"4"3"-14"-15,2 2-11 0,0 0-34 0,0 0 9 16,24 14 5-16</inkml:trace>
  <inkml:trace contextRef="#ctx0" brushRef="#br0" timeOffset="208625.7593">26323 4090 130 0,'6'3'153'0,"-2"3"-5"0,0 0-9 15,2 3-4-15,1 1-10 0,-1 3-14 16,3 3-12-16,-1-2-8 0,-1 3-11 0,3 3-5 16,-4-5-10-16,5 4-5 0,-4-4-15 15,1 1 6-15,-2-1-7 0,0-1-3 16,1-3-7-16,-3 0 1 0,1-2-3 15,1 0 3-15,-4-2 3 0,4-1 0 0,-2 0 9 16,1-3-5-16,1-2-7 0,-6-1 0 16,15-2-3-16,-4-4-4 0,1-1-4 15,0 0-3-15,2-3-1 0,0 1-5 0,1-2 0 16,2 0 0-16,-2 1-4 0,-1 0-4 16,2 3 2-16,-2-1-2 0,1 2-2 15,-2 2-1-15,0 1 0 0,-1 1 1 0,1 4-7 16,0 0 4-16,-1 2 2 0,1 1-1 15,0 3-2-15,-1 0 1 0,-1 1 1 16,1 0-1-16,-2 1 0 0,0-1 0 16,-2 1-1-16,0-2-1 0,-1 1 3 0,2-4-1 15,-1 6 1-15,0-7-3 0,-1 5 3 16,1-3 2-16,1-3-3 0,-1 2 7 0,3-4-1 16,1-1 0-16,0 1 0 0,0-2 0 15,0 0-1-15,-1-1 1 0,2-2 0 16,0-1-1-16,-3 3 0 0,0-2-3 15,2 3-1-15,-4-1 0 0,-2-1-1 0,2 2-2 16,-1 0 2-16,-1-1-4 0,-6 2-1 16,0 0 2-16,17 4 0 0,-10-1 1 15,-3 0 0-15,2 3-1 0,0 0 2 0,0-1-2 16,1 0 1-16,2-2-2 0,-1 3 3 16,0-1 0-16,5-4 1 0,0 2 0 15,0-1-1-15,-1-2 2 0,3 0-1 0,-2-5 2 16,1 2-1-16,0-2-1 0,-2-2-1 15,1 2 2-15,-1-1-1 0,-3-1 3 16,2 3 0-16,-5 1 1 0,2 0 3 16,-2 1-1-16,-2-3-5 0,4 4 3 0,-8 1-5 15,0 0 0-15,16 4 0 0,-10-1-1 16,3 3 0-16,0 4-14 0,1-2-12 0,1 0-12 16,-1 1-17-16,0 0-28 0,4-2-31 15,-6-1-30-15,0-1-504 0,1-4 221 16,0-1 145-16</inkml:trace>
  <inkml:trace contextRef="#ctx0" brushRef="#br0" timeOffset="208981.0559">27590 3663 92 0,'13'-19'165'0,"-7"4"-7"0,1 3-14 0,-3 4-12 0,0-1-16 16,-2 4-16-16,0 1-13 0,-2 4-7 15,0 0-2-15,6 19-2 0,-6 0-1 16,0 9-1-16,-4 8-5 0,2 9-9 16,-4 8 1-16,0 2-10 0,-3 20-1 0,1-8-5 15,3-13-10-15,1-3-18 0,2 1-16 16,-2-11-30-16,4 0-32 0,2-11-36 16,-2-1-25-16,2-2-374 0,2-11 169 0,1 1 111 15</inkml:trace>
  <inkml:trace contextRef="#ctx0" brushRef="#br0" timeOffset="209240.4239">27632 4195 1 0,'6'-9'105'0,"4"5"-6"0,2-5-7 0,3 6-4 16,2-3-14-16,2 2-6 0,2 1-9 16,2-1-7-16,3-1-4 0,-3 2-3 15,3-3-3-15,1 1-6 0,-6-1 3 16,0-1-1-16,-6 4 3 0,2-1 24 0,-3-1-6 15,0 1 3-15,-6 0-14 0,-2 1-1 16,-2-2-2-16,-4 5-7 0,0 0-4 0,0 0-5 16,0 0-3-16,0 0-1 0,-14 14-1 15,12-7-3-15,-2 5-5 0,4-1 2 16,0 3-4-16,0 2-9 0,4 1-29 16,0 0-20-16,4 1-26 0,5-2-38 0,4-1-320 15,0-4 146-15,7 1 96 0</inkml:trace>
  <inkml:trace contextRef="#ctx0" brushRef="#br0" timeOffset="209552.3553">28475 4259 27 0,'0'0'131'15,"-13"-9"2"-15,5 7-2 0,-4-2-10 0,-2 2-7 16,-2 2-11-16,-1 2-9 0,-1 0-10 16,0 4-8-16,0-1-7 0,4 3-8 15,-1-2-7-15,-2 3-5 0,6-1-3 16,1-1-1-16,4 1-8 0,4 0-6 0,2-2 1 15,0-6 6-15,10 4-6 0,0-7 0 16,8-2-1-16,3-7 2 0,5-3-1 0,0-8-2 16,9-8-2-16,11-15-6 0,1-3 1 15,1 0-7-15,-1 1 8 0,-11 11 17 16,-8 7 12-16,-6 5 5 0,-6 9-7 16,1-2-7-16,-7 9-11 0,-4 7 8 0,-2 6 8 15,-6 10-2-15,-6 11 3 0,-5 13-4 16,-8 26-2-16,-8 4-8 0,-5 7-2 15,2-1-8-15,1 0-33 0,-3-2-40 0,1 3-54 16,-3-7-43-16,-2-3-40 0,-4-4-479 16,1-9 225-16,-7 1 149 0</inkml:trace>
  <inkml:trace contextRef="#ctx0" brushRef="#br0" timeOffset="209753.7477">25685 4892 2350 0,'-53'-2'-2'16,"17"0"-33"-16,11 2 23 0,12 0 16 0,9 0 37 16,4 0 19-16,0 0 4 0,62 4-12 15,3 0-9-15,41 3-3 0,30-1-6 16,7 3-1-16,9-1-2 0,1-2-16 16,-7-4-21-16,-27-2-33 0,-7-4-27 15,-8-2-46-15,-9-1-37 0,-14-3-63 0,-20-4-514 16,-19 3 247-16,-14-2 163 0</inkml:trace>
  <inkml:trace contextRef="#ctx0" brushRef="#br0" timeOffset="229642.9118">9867 5911 18 0,'0'0'117'0,"0"0"-9"0,0 0 2 16,0 0-1-16,0 0-17 0,0 0 5 15,28 2-1-15,-9-2 20 0,11 0 9 0,14-2-1 16,17-4-5-16,34 0-3 0,12-3-12 16,26 0-10-16,1-3-9 0,1 4-8 15,-2 0-7-15,-21-1-10 0,1 6-1 16,-4-3-9-16,-2 0-6 0,-6 5-3 0,-6-4-2 15,-6 2-8-15,-17 0-2 0,-15 3-2 16,-11-1-1-16,-1 1-4 0,-11 0-2 0,0-2-3 16,-5 2-1-16,-3-3-1 0,-2 3-3 15,-4 0 0-15,-1-1-2 0,-4 1 1 16,0 0 0-16,-3 0-3 0,0-1-7 16,-2 1-3-16,0 0-13 0,-10 0-12 0,17 0-12 15,-17 0-20-15,7-3-32 0,-7 3-32 16,0 0-24-16,0 0-22 0,-36-6-398 0,14 4 193 15,-5 1 127-15</inkml:trace>
  <inkml:trace contextRef="#ctx0" brushRef="#br0" timeOffset="229991.7812">10633 6069 69 0,'68'-3'107'0,"-2"-3"6"15,20 2-6-15,3-4 4 0,6 2-15 16,6 0-7-16,0-1-8 0,2 1-5 16,4 0-6-16,-4 0-2 0,-6 1-8 15,-4 2-9-15,-16 0 0 0,-13 0 1 0,-5 1-4 16,-9-1 0-16,-3 2-9 0,-3 1-4 0,-10-2 1 15,1-1-2-15,-6 3-5 0,-6-1 1 16,0 1-2-16,-1-1 3 0,-4 1-4 16,0 0 1-16,-4 0-2 0,-1-3-1 15,-2 3-4-15,-1-2-6 0,-1 1-10 0,-1-1-7 16,-8 2-20-16,8-4-20 0,-8 4-22 16,0-6-16-16,0 6-18 0,0 0-19 15,-12-6-319-15,6 5 148 0,6 1 98 16</inkml:trace>
  <inkml:trace contextRef="#ctx0" brushRef="#br0" timeOffset="232523.5332">12643 5277 69 0,'0'0'92'16,"0"0"-4"-16,0 0-5 0,0 0-8 0,14-16 0 16,1 2 2-16,6-5-2 0,5-6-6 15,7-6 2-15,21-11-9 0,5-4-1 16,4-2-5-16,22-10-7 0,3-2-7 0,3 1-5 16,2-2 1-16,1 1-7 0,-3-1-5 15,-4 0 2-15,-5 2-8 0,-14 13-1 16,-7 0 3-16,-1 2-5 0,-5 5 3 0,-3 2-6 15,-9 6-2-15,-9 7-3 0,0-1 1 16,-7 6 2-16,-1 0-7 0,-6 6-1 0,0 0 10 16,-3-2-1-16,-5 7-1 0,1-3 3 15,0 4-2-15,-3 0 4 0,-2 0-2 16,2 2 1-16,-4-1 1 0,0 3-8 16,-2-1 1-16,-4 4-2 0,4-4 0 0,-4 4-12 15,0 0-13-15,0 0-14 0,0 0-19 16,0 0-19-16,0 0-21 0,-20 13-22 0,13-8-284 15,0 4 135-15,-1 0 89 16</inkml:trace>
  <inkml:trace contextRef="#ctx0" brushRef="#br0" timeOffset="233132.1246">14981 3729 95 0,'-46'23'93'0,"-3"4"-1"0,-6 13-8 0,-4 2-3 16,0 8-7-16,6 2-7 0,1 1-2 15,8 4-9-15,9-2-4 0,11-10-1 16,7-2-8-16,10-7-6 0,5-2-1 0,11 1-3 16,10 5-1-16,7-3-4 0,20 7-2 15,9-6-1-15,2-5-4 0,5-5 0 0,-9-9-4 16,-5-6-1-16,1-1-1 0,-5-5 3 16,1-4-8-16,-3-1 4 0,1-4-14 15,-3-2-19-15,-2-5-29 0,-2-1-31 16,-5-2-281-16,-3-1 123 0,-3-2 80 0</inkml:trace>
  <inkml:trace contextRef="#ctx0" brushRef="#br0" timeOffset="233538.2173">15472 4321 9 0,'17'18'61'15,"-4"2"-4"-15,0-1-6 0,-5-2-5 16,0-2-4-16,-1-2 0 0,2-1-9 16,-5 1 1-16,0-4 1 0,0 1 7 0,0-3 17 15,-2 3 5-15,-2-4 4 0,2-3 0 16,-2-3-6-16,0 6-6 0,0-6-4 0,0 0-7 15,0 0-1-15,-4-17-6 0,6 9-5 16,0-3-2-16,5-2-1 0,-1-1-1 16,3 1-15-16,2 0 3 0,1-2-1 15,0 2-6-15,2 1 4 0,0 2-3 0,1 3 1 16,2-1-4-16,-2 4 1 0,-1 4 7 16,2 0-9-16,-2 5 2 0,3 2-4 0,-4 0 0 15,2 4-1-15,-3 0-4 0,1 2 10 16,-2-1-9-16,-1-2-1 0,0 2-28 15,0-3-17-15,-2 1-28 0,-2-2-26 16,0-3-260-16,-1 1 122 0,-1-2 81 0</inkml:trace>
  <inkml:trace contextRef="#ctx0" brushRef="#br0" timeOffset="234523.9123">16071 4461 64 0,'-8'17'85'0,"3"-2"-8"16,3-1-10-16,4-3-6 0,3 0-3 0,1-2-1 15,1-2-11-15,5-1-3 0,5 0 0 16,1-6-3-16,2 0-9 0,4-6 1 0,1-3-1 16,3-4-3-16,-1-5-4 15,0-3 2-15,1-8-7 0,-3-1 5 0,-1-6-9 16,-5-2-1-16,-2-2-1 0,-2-3-1 15,-7 5-8-15,-2 0 6 0,0 2-3 0,-6 8 8 16,2-1 5-16,-2 2 0 0,0 6 1 16,0 2 2-16,-2 4-9 0,-2 6-2 15,0 5 0-15,0 3-1 0,4 1 5 0,-13 12-9 16,7 4 2-16,0 3 3 0,1 5-4 16,1 3 0-16,0 1 3 0,4 3-6 15,2-1 1-15,2 1 3 0,3-2-4 16,-1-1-2-16,2-1 3 0,3-3-1 15,-1-2 2-15,4-3-7 0,0-4 0 0,-2-3 2 16,2-5 8-16,0 0-10 0,-1-5 1 16,0-2 6-16,0-3-5 0,-3-3 5 15,2-1-10-15,-2-5 4 0,-2 0-2 0,0 0 4 16,-2-1-3-16,-1 0 2 0,-3 4-1 16,2-3 3-16,-2 3-1 0,0-1 3 15,-2 2-3-15,0 3 1 0,2 1-4 0,-2 4 2 16,0 0-4-16,0 0-3 0,0 0 8 15,0 0 4-15,0 19-7 0,2-8 0 16,3-1-3-16,1 4 1 0,1-4 1 0,1 3 0 16,0-1 5-16,2 0-2 0,4-1-3 15,-2 0 1-15,3-7 7 0,0 4-7 16,2-4 1-16,-3-2 0 0,2-2 6 16,-4 0-8-16,1-2 1 0,0-4 2 0,-3 3-5 15,-1-4 7-15,-3-2-2 0,-4 2-1 16,2 0-6-16,-4-1 2 0,0 2 3 0,0 0-2 15,0 6-7-15,-6-5 8 0,6 5-4 16,0 0-2-16,0 0 0 0,-11 11 5 16,11-3-2-16,0-1-3 0,3 4 8 15,1 0-5-15,2-1 0 0,2 2-3 0,6-3 4 16,0 1-2-16,3-1 5 0,6-3-2 16,-2 0 4-16,3-6-4 0,6 0 0 15,-3-6 0-15,5-4 1 0,0-3 4 16,-1-4-2-16,-3-3 0 0,2-7 5 0,-3-4-7 15,-2-1 0-15,-4-4 6 0,-3-1-7 16,-4 3 5-16,-4 1-1 0,0 1 5 0,-4 5 10 16,0 3-7-16,-2 5 3 0,0 1 0 15,0 3 0-15,-4 6-8 0,3 7-1 16,-3 2 0-16,0 0 6 0,0 0-3 16,-3 32-1-16,6-11 1 0,-1 6-3 0,2 7 5 15,2 4-11-15,1 0-9 0,1 1-24 16,3-3-17-16,-1-2-29 0,-2 0-33 15,2-5-241-15,-2-4 121 0,-2-4 79 16</inkml:trace>
  <inkml:trace contextRef="#ctx0" brushRef="#br0" timeOffset="234649.8197">17428 4332 51 0,'20'-18'67'0,"0"3"-5"0,4 4-7 16,1 0-7-16,1 1-9 0,-2 0-41 0,4 1-107 15,0-1 37-15,-3 1 24 0</inkml:trace>
  <inkml:trace contextRef="#ctx0" brushRef="#br0" timeOffset="254723.5979">22257 5138 52 0,'-10'5'86'0,"10"-5"7"0,0 0-6 15,0 0-1-15,-18-11-10 0,10-1-1 16,-1-3-2-16,0-10-7 0,-1-7 4 0,-5-12-7 15,-5-22-3-15,0-7-2 0,-2-7-2 16,-7-23-5-16,-3-1-8 0,0-7 1 16,-4-2-12-16,3 3 3 0,-5 0-6 15,4 3 3-15,-1 1-9 0,2 8 5 0,7 14 0 16,1 4 0-16,4 0-5 0,-1 3 6 16,8 6-3-16,3 11 0 0,3 10-3 15,6 7-5-15,2 3-2 0,4 2-3 0,7 2 0 16,11-2-3-16,8 4-4 0,23-6 1 15,11 5-2-15,15 7-2 0,12 3 4 0,38 5-4 16,17 2 1-16,25 6 1 0,21 2-4 16,65 7 2-16,3 3 1 0,19 3 0 15,22 6-3-15,6-1 1 0,2 4-2 16,6 0 6-16,9 1-3 0,-11 0-2 0,-8 1-5 16,-13-1 4-16,-13 2 1 0,-10-1-3 15,-11-3 3-15,-14 0-2 0,-51-3 1 0,-11 2-3 16,-7-3 2-16,-1-3 1 0,-9 0 3 15,-9-4 1-15,-3 1 2 0,-9-2-4 16,-31-5 0-16,-4 3-2 0,-8-3 4 16,-4 0-2-16,-9 0 0 0,-18 0 4 0,-10 1-3 15,-4-1-1-15,-9 2 1 0,-3 1-1 16,-1 0-3-16,-7 2 2 0,-7-1 1 0,3 0 3 16,-4 4-4-16,-3 1 4 0,1 7 0 15,-6 1 0-15,6 11 5 0,-7 2 3 16,4 13 4-16,-2 4 4 0,5 23 1 15,-3 4 0-15,-2 3 0 0,2 6 16 16,-5 8-2-16,0 0 2 0,2 6 1 0,1 22-1 16,0-2-2-16,-2 1-5 0,3 0-2 0,-8-18-2 15,5 17-3-15,-6-17-2 0,4 18-1 16,-3-20 1-16,-3 0-5 0,-2-1-1 16,-3-4-2-16,0 0 1 0,-2-7-1 15,-4-15-4-15,0-7 0 0,-4-2 4 0,0-5-3 16,-4-4 4-16,-3 2 2 0,0-6 0 15,-6-1 2-15,1-4 0 0,-10-3 3 16,-2 2-1-16,-1-6-2 0,-9-3-1 0,-2-5-1 16,-24 6-2-16,-4-6 0 0,-10-5-2 15,-13-7-4-15,-12 0-3 0,-10-8-1 16,-33-6-6-16,-11-5-5 0,-14-6 3 0,-16-2 0 16,-53-15-3-16,-13 1 1 0,-3-5 0 15,-10 0 2-15,-16-7 0 0,-16 3-4 16,-11-5-5-16,-9 2-5 0,-21 1 0 0,-4 0-5 15,1 1 0-15,5 10 5 0,5-1 0 16,14 3-1-16,20 13 3 0,18-6-1 16,29 16-10-16,60 0-14 0,11 4-17 15,13 1-22-15,15 3-9 0,6 2-14 0,13 4-6 16,26-1-15-16,6 0-21 0,8 0-402 16,6 2 185-16,19-1 123 0</inkml:trace>
  <inkml:trace contextRef="#ctx0" brushRef="#br0" timeOffset="258407.5467">23863 10724 16 0,'0'0'109'0,"0"0"-16"15,30-5 2-15,-7-2-13 0,2-4-7 16,12 0-1-16,7-5-5 0,3-5-10 15,18-12 11-15,1-5-10 0,-3-4-8 0,-4-4 2 16,-1-7 8-16,-6 2-10 0,-5-5 11 16,-7 3 10-16,-13 7 10 0,-7 10 5 0,-8 2 9 15,-6 7-2-15,-2 1 14 0,-4 4-4 16,-4 3-8-16,-2 2-8 0,-4 6-7 16,-7 3-5-16,-2 8-3 0,-2 8-1 15,-9 9-5-15,-2 16-7 0,-8 20-4 0,-1 8-4 16,6 7-4-16,1 6-6 0,2-3-1 15,7 5-2-15,1 2-7 0,1-1-2 0,6-3-3 16,5-2-2-16,3-15-2 0,0-5-3 16,1-5-3-16,2-7 1 0,-3-3-2 0,1-3-2 15,0-2-2-15,-4-7-1 0,2-2-2 16,0-5 0-16,-3-9 3 0,0-4-5 16,-2-6-2-16,3-5 0 0,-3-6-5 15,2-6-1-15,3-6-1 0,-4-4-2 0,8 1 2 16,4-1-5-16,0-1 3 0,2 1 1 15,4 3 0-15,4 1-1 0,2 4 0 16,0 3 0-16,0 3 0 0,1 5 3 0,2 3-3 16,2 2 3-16,3 6-2 0,0 2 0 15,5 3 0-15,2 5 6 0,3 1-5 0,3 0-1 16,1 1-1-16,2 2 3 0,3-4-1 16,-2-2 6-16,1 0-5 0,2-3-3 15,-2-1 4-15,-1-4-1 0,-2-2 2 16,-1-6-4-16,4-1 3 0,-4-2-2 0,-3-7 1 15,1 1 0-15,-4-2 0 0,0-1 0 16,-4-2-2-16,-3 4 1 0,-5-1 1 16,2 2-2-16,-6 1 3 0,2 3 0 0,-2 1 0 15,-4 3-2-15,0 1 2 0,0 4-2 16,-6 2-2-16,5 8 5 0,-3-1-2 0,0 5 1 16,2 0 0-16,0 3-2 0,2-2 3 15,3 2-1-15,0 0-2 0,3 0 6 16,3 1-3-16,2-3-1 0,0-4 0 15,0 2 6-15,0-6-4 0,3 0-1 0,0-4 1 16,-1-2 1-16,-2-5 0 0,0 0 1 16,-3-5 2-16,2-1 0 0,-6-6 0 0,-4 3-3 15,-2-6 3-15,-6 2-2 0,-6-4-2 16,-2 2 5-16,-12-4-9 0,-5 4 0 0,-9-2 1 16,-2 4-3-16,0 6 2 0,3 2-5 15,2 1-9-15,3 4-17 0,7 5-26 16,4 1-32-16,5 4-34 0,4-1-29 15,10 3-24-15,7 1-16 0,8 1-536 0,6-1 248 16,4 2 164-16</inkml:trace>
  <inkml:trace contextRef="#ctx0" brushRef="#br0" timeOffset="259052.4523">25738 10637 162 0,'0'0'156'16,"0"0"-10"-16,-17-5-7 0,9 5-9 15,8 0-16-15,-28 5-12 0,16 1-7 16,-1 4-7-16,0 0-16 0,2 2-5 16,5 3-8-16,4 1-4 0,2-1-10 0,6-2-11 15,7 4 2-15,8-3-10 0,4 1-19 16,11-2-2-16,5-3-10 0,9-2 5 0,3-2-2 16,-3-3 2-16,-2-3-6 15,-1-2 4-15,-3 1 1 0,-1-5 0 0,-5 0 3 16,-3 0 4-16,-7-1 12 0,-2-1 0 15,-8 0 16-15,-1 1 4 0,-4 0 7 0,-6 1 2 16,-3 0-6-16,-6 0-7 0,-5 2 4 16,-1 2-3-16,-7 2-4 0,-2 2-3 15,-3 2-1-15,0 2-3 0,0 3-4 16,2-1-2-16,1 0-7 0,4-1 4 0,0 3-3 16,5-1-1-16,4-2 1 0,2-1-1 15,4 0-3-15,4 0 3 0,2-4-3 16,3 0 1-16,4 0-3 0,0-2 2 15,1-2-1-15,2 0-3 0,-2 2-2 0,-3-2 5 16,2 0-4-16,-3 2 0 0,3-2-2 16,-4 2 0-16,2 0-1 0,-1 2 3 0,2 0-1 15,-2 2-5-15,2-2 6 0,4-1-1 16,-1 1 1-16,3 0 1 0,0-2-1 16,3-2-2-16,2-1 2 0,3-3-1 15,-1-2 1-15,5-5 2 0,2-5 7 16,3-4 11-16,2-5 2 0,12-15-4 0,-4-3-1 15,0-7 3-15,-5-3 2 0,-7-5 8 16,-3 2 6-16,-8 8 4 0,-10 11 6 16,-1 3 0-16,-4 6 15 0,-3 4-4 0,0 3 1 15,-1 4-5-15,-3 3-6 0,-2 7-6 16,-5 3-4-16,5 6-3 0,-10 18-2 0,1 0-4 16,3 11-3-16,-1 3 0 0,1 6-6 15,2 4-2-15,2-1-1 0,-2-2 0 16,4 6-3-16,-2-6-3 0,2 1-9 0,0-6-21 15,0-3-35-15,2 0-33 0,0-4-38 16,4 0-49-16,5-4-67 0,1-3-621 16,5-4 293-16,2-6 193 0</inkml:trace>
  <inkml:trace contextRef="#ctx0" brushRef="#br0" timeOffset="260491.5467">28090 9934 1 0,'-2'-8'181'0,"0"3"-11"0,2 5-5 16,-7-2 1-16,7 2-3 0,-11 12-9 15,3 3-9-15,0 7-14 0,0 11-2 16,-6 3-8-16,2 9-11 0,1 5-11 16,-6 21-8-16,2-3-9 0,3-8-8 0,2-11-7 15,-2 0-6-15,4-4-5 0,0-7-8 16,-1-6-4-16,3-5-3 0,2-2-3 0,-3-3 0 16,3-5 14-16,2-3 1 0,0-5-4 15,0-4-9-15,2-5 1 0,0 0-7 16,0 0-5-16,0 0-5 0,23-20-2 15,-10 10-3-15,5 1 0 0,2 2-3 0,5-2-2 16,1 4-1-16,-1-1-3 0,2 5-2 16,-3 1 1-16,3 1-2 0,1 3 0 15,-5 0-1-15,0 3 0 0,-4 3 1 0,-6 1-1 16,-4 3 0-16,-5-1 1 0,-8 2-1 16,-5 0-2-16,-6 2 1 0,-4 0-5 15,-7-1-1-15,4-3-3 0,-4-1-14 0,5-2-24 16,-3-1-24-16,8-6-31 0,4 2-16 15,2-5-8-15,10 0-9 0,-6-6 13 16,6 6 8-16,10-11 8 0,4 5 5 0,2 1 12 16,4-2 2-16,7 1 7 0,1 1 8 15,6-4 4-15,3 3 10 0,1-4 1 16,1 2 10-16,1-2 5 0,2 0 0 0,3-2 10 16,-1-3 15-16,1 2 15 0,-3-5 14 15,-2 1 12-15,-2-4 6 0,-1 0 11 16,-6 2 5-16,-5 0 6 0,-4-1 6 15,2 1-6-15,-10 1 4 0,2 3-7 0,-8 2 2 16,3-1-4-16,-7 4-10 0,-2 3-1 16,-2 1-6-16,0 6-2 0,-8-2-3 15,8 2-4-15,-15 10-3 0,9-1-6 0,-1 3 2 16,5 1-7-16,-3 3-14 0,10-2-23 16,1 1-12-16,7 1-13 0,6 2-16 15,7-2-13-15,6 0 0 0,1-3 5 0,5-2 5 16,2-1 3-16,3-1 10 0,-3-3 9 15,0-2 0-15,-6-2 6 0,-1-2 8 16,-3 0 6-16,-4-2 19 0,-3-2 9 0,-5 0 15 16,-4-2 11-16,-2 1 2 0,-5-1 0 15,-3 2-2-15,-4-2-2 0,0 6-3 16,-8-7-1-16,-1 5-6 0,9 2 2 16,-18 2 1-16,6 2-4 0,0 2-3 15,-1 1 2-15,3 3-3 0,1-3-2 0,3 3 0 16,2-2 3-16,1 1-4 0,3 1 2 0,0-3 7 15,7 1-1-15,1-2-1 0,3-3 9 16,2-2 2-16,1 2-6 0,2-3 1 16,0-3-1-16,1 2-1 0,2 0 3 15,0-4-3-15,-1 2 0 0,-2-1-3 0,-1 2-2 16,-4-2 1-16,1 2-1 0,-1 2-2 16,-3 2 1-16,0 2-2 0,-1 4-1 0,4 0 0 15,-5 4 2-15,0 0-5 0,2 3 0 16,2-2-1-16,-2 2-1 0,2-1-4 15,1 0-9-15,-1-1-20 0,3-1-15 16,0-3-23-16,3-2-9 0,2-1-7 0,1-2-12 16,0-2-4-16,2-4-3 0,1-2 1 15,-2-2 5-15,4-3 12 0,-1-1 8 16,-2-3 6-16,0 0 14 0,-1-1 15 0,-2 4 7 16,-1-5 18-16,-4 6 12 0,0-1 6 15,-1 1 5-15,-2 2-3 0,2 1 0 16,-6 0 4-16,2 1 7 0,-1 5 6 0,-7 0-4 15,0 0 3-15,10 9-6 0,-6-1 9 16,1-1-9-16,-3 2-3 0,0 3-1 16,0-2-6-16,0 2 4 0,3 1 1 15,-3-2-1-15,0-2-3 0,0 1 3 0,0 0 8 16,0-3-13-16,-2 1 5 0,2-2 8 16,0-1 1-16,2-3-4 0,-4-2-2 0,0 0 6 15,16-2-4-15,-16 2 0 0,16-8 2 16,-8 5-4-16,1-3-2 0,2 2 4 15,-1-1-1-15,1-1 0 0,-1 2-12 16,-1 0 6-16,2 0-1 0,-1 1-2 0,-2 3 1 16,1-3 3-16,-9 3-1 0,17 4 0 15,-9 0 2-15,-1 0-7 0,-1-1 13 0,-2 3-12 16,3 0 6-16,-3-2-2 0,1 0-7 16,-3 1 1-16,2 0 2 0,0-4 2 15,-4-1 6-15,6 4 16 0,-6-4-5 16,10 0-1-16,-10 0 2 0,16-5 3 0,-6 0 0 15,1 1 1-15,-1 1 2 0,1-1 5 16,0 0 1-16,-1 3 2 0,0-2 2 16,2 3 5-16,-2 0-1 0,0 4 1 15,3 0-5-15,0 2-2 0,0 1 0 0,-1 3-10 16,0-1 0-16,2 1-9 0,0-2-4 16,1-1-42-16,2-1-55 0,0-4-70 0,2 0-428 15,-2-4 198-15,-3-2 131 0</inkml:trace>
  <inkml:trace contextRef="#ctx0" brushRef="#br0" timeOffset="266573.8241">24853 11522 117 0,'32'-8'138'0,"19"-6"-4"0,29-1 0 15,17-2-6-15,39-6-4 0,17 0-8 0,12 0-4 16,6 5-3-16,6-1-6 0,8 3-12 16,-1 2 9-16,5 3-6 0,-3 4-12 15,-9 2-6-15,-5 3-8 0,-13 2-7 16,-13 5-7-16,-36-2-5 0,-8 1-4 0,-11 2-5 16,-19 0-5-16,-17-3-3 0,-11 0-4 15,-3 0-1-15,-7 0-1 0,-5-3-4 0,-1 1-3 16,-6 2 0-16,-2-3 2 0,-1 3-7 15,-4-3-2-15,-3 0-7 0,-1 1-25 16,-7 4-20-16,-4-5-23 0,-2 6-25 16,2-6-17-16,-21 6-8 0,2-3-24 0,-8 1-14 15,-12-1-366-15,-9 1 176 0,-12 3 116 16</inkml:trace>
  <inkml:trace contextRef="#ctx0" brushRef="#br0" timeOffset="266819.5086">25598 11649 4 0,'79'-6'123'0,"14"4"-4"0,15-2-5 0,34 0 10 16,16 1-21-16,7 3-7 0,13 0-12 15,10 2-4-15,3-1-9 0,-2 2-10 16,-5 0 2-16,-11 1-10 0,-5 0-3 15,-7 2-9-15,-17-1-2 0,-35-1-4 0,-7 0-7 16,-13 0-2-16,-24-2-1 0,-12-1-3 16,-13 1-15-16,-3 1-32 0,-7-3-56 0,-6-3-349 15,4 0 147-15,-3-3 96 16</inkml:trace>
  <inkml:trace contextRef="#ctx0" brushRef="#br0" timeOffset="268845.548">25695 11969 73 0,'3'-11'145'0,"2"0"-2"16,-3 3-4-16,0 0-4 0,0-1-9 0,0 2-11 15,-2 1-6-15,2 1-1 0,0-1-11 16,-2 6 1-16,0 0 9 0,0 0 1 16,0 0 3-16,2 21-5 0,-2-3-8 0,-4 7-8 15,0 3-7-15,0 6-8 0,-3 6-6 16,0 0-6-16,1 8-7 0,0 2-4 16,0 3-5-16,-3-2-4 0,5 1-7 15,-2-2 0-15,-1-1-3 0,3-8-3 0,-3 0-6 16,5-2-6-16,-2-2 5 0,0-1-5 15,0-6-3-15,2-3-1 0,-2-2-1 0,2-5-2 16,0-1-1-16,-4-1-3 0,4-5-9 16,2 0-11-16,-4-2-25 0,2-4-22 15,-2-2-16-15,0-5-14 0,4 0-17 16,0 0-10-16,-6-12-7 0,6-1-10 0,2-4-6 16,4-5-6-16,4-3 2 0,4-4 10 15,2-3 10-15,8-2 18 0,-1 0 4 16,3 2 12-16,-2-1 11 0,4 0 14 0,-5 7 22 15,-1 1 18-15,-2 4 14 0,-2 4 17 16,-3-1 13-16,-3 4 17 0,-1 2 8 16,-5 3 5-16,-1 3 2 0,-7 2 0 15,2 4 5-15,-16 0-2 0,16 0 5 0,-27 10-4 16,8-1-2-16,-4 3 4 0,1-2-3 16,-3 2 0-16,-3 3 2 0,2-1-2 0,2-3-4 15,1 3 4-15,1-3-1 0,2-2-2 16,0 1-7-16,3 0 9 0,2-3-4 15,3-1-6-15,1-3-2 0,1 3-5 16,1 0-3-16,2 0-2 0,3 1 8 0,0 0-1 16,6 5-3-16,0 0-5 0,2 1-2 15,5 2-2-15,2 3-2 0,3-1-2 16,1 2-4-16,5 2 0 0,2-2-3 0,2 2-1 16,4-2 0-16,-3-2-2 0,5 0-2 15,-3-3-2-15,-2-3 3 0,1-1-3 16,-1-3 0-16,-1-1-1 0,1-1-4 0,-4-3 2 15,-2-2-1-15,3-2 2 0,-6 0-2 16,3-3-5-16,1-3 3 0,-4-1 1 16,2-3-4-16,-2-1-4 0,-3 0-9 15,0 1-21-15,-1 0-30 0,-3-1-32 0,1 1-45 16,-2 2-48-16,2 0-464 0,0 0 222 16,-2-1 147-16</inkml:trace>
  <inkml:trace contextRef="#ctx0" brushRef="#br0" timeOffset="271455.7177">7050 5751 42 0,'-10'2'58'16,"10"-2"-7"-16,-2 4-3 0,2-4-2 16,18 3 5-16,12 1 7 0,15-5 1 0,43-3 4 15,14-4 5-15,27-4-10 0,6-1 0 16,1-2 2-16,-1-2-7 0,-4 1 3 16,-1 1-14-16,-28 2-4 0,-5 2-4 15,-6 0-1-15,-6-1-2 0,-20 5-3 0,-11-2-6 16,-13 4 2-16,-3 1-3 0,-8-1 7 15,-2 3 0-15,-5-3 1 0,-2 4-6 16,-2-4-6-16,-2 4 1 0,-4 1-3 0,-5 0 2 16,1 0-25-16,-3 1-25 0,-4 5-23 15,0 0-20-15,0 4-22 0,-2 4-245 16,0 2 117-16,2 6 77 0</inkml:trace>
  <inkml:trace contextRef="#ctx0" brushRef="#br0" timeOffset="271936.2607">7078 7974 100 0,'36'-19'94'0,"6"0"-11"0,7 0 6 16,24-7-15-16,14-5-3 0,20-4-7 16,2-1-5-16,4 2 2 0,-4 0-13 0,2 1 1 15,-6 2-4-15,-16 5 1 0,-4 3-16 16,-6 4 3-16,-8 0-2 0,-15 6-5 16,-14 2-6-16,-7 1 4 0,-7 2-2 0,-2 2-3 15,-5 1 5-15,-4 1-1 0,0-2 8 16,-3 2 1-16,0 1 3 0,-4-1-8 15,-2 0-2-15,-4 2-3 0,1-2-4 0,-5 4-6 16,0 0-19-16,0-5-24 0,0 5-31 16,0 0-33-16,0 0-294 0,-13-2 132 0,13 2 88 15</inkml:trace>
  <inkml:trace contextRef="#ctx0" brushRef="#br0" timeOffset="272431.4931">7941 9565 138 0,'52'-21'152'0,"2"2"-10"0,22-6 6 15,9 0-9-15,27-6-6 0,3 1-6 16,3-2 2-16,5 3-12 0,-2 0-7 0,-4-2-6 16,-20 6-8-16,-6 6-8 0,-7-2-9 15,-4 0-7-15,-6 3-6 0,-17 5-7 16,-10 2-5-16,-9 3-2 0,-8 2 0 16,-2-1 9-16,-3 3-2 0,-2-2-2 0,-4 0-4 15,-3 3-6-15,0 2-4 0,-6-4 0 16,1 2-12-16,-5-1 3 0,1 2-5 15,-3-1-15-15,-4 3-25 0,0 0-31 0,0 0-32 16,0 0-35-16,0 0-33 0,0 0-41 16,0 0-486-16,-17 14 227 0,13-9 150 15</inkml:trace>
  <inkml:trace contextRef="#ctx0" brushRef="#br0" timeOffset="307229.6732">5646 542 2 0,'0'0'100'0,"14"-1"1"0,-14 1 0 15,10-3-10-15,-6 0-1 0,-4 3-4 16,9-6-2-16,-5 4-7 0,-4 2 3 15,4-3-5-15,-4 3 1 0,7-3-15 0,-7 3 2 16,0 0 0-16,0 0-5 0,0 0 1 16,10 10-2-16,-8 0 1 0,3 5-2 15,-3 2 1-15,2 6-4 0,0 4-7 0,-2 1 0 16,4 9-4-16,-4 1-6 0,3 5-5 16,-3 1 0-16,3 7-5 0,-3 5-20 15,2 5 0-15,-2 22-1 0,4 4 2 0,-4 2 7 16,4 4 9-16,1 2-2 0,-1 4 6 15,1 4 2-15,3 19 2 0,-3 2-1 16,1 2 2-16,0-4-1 0,-1 3-8 0,-1 2-1 16,3-1 0-16,-5 3-4 0,2-2-3 15,-4 3 0-15,0-1-2 0,2 0-1 16,-2 7-1-16,-2-2-1 0,5 1 1 16,-5 6-4-16,0-1 4 0,0-2-4 0,-3-1 1 15,6 0-1-15,-3 1-3 0,2 0 3 16,-2 1 2-16,3 3 2 0,1 0-2 0,-4-3 4 15,2 1-3-15,0-3 2 0,-2-2-3 16,2-4 0-16,-2 1 1 0,0-1 1 16,-2 3 5-16,2-3 3 0,-2 0-3 15,-4 2 1-15,-2-1 1 0,4-4 3 0,-2-2 0 16,0-2-1-16,0-1 5 0,-3-3 2 16,3 2 0-16,-5-3 3 0,3 2-6 0,-1 0-3 15,-3-2 2-15,1 0-2 0,2-22-2 16,-3 21-1-16,0-21-2 0,-2 21 3 15,4-21-5-15,-3 19-1 0,3 1 0 16,-3 2 0-16,0 4-2 0,3 0 0 0,2 1-1 16,2-23 1-16,4 0-3 0,-2-2 3 15,0-2-3-15,2 4 1 0,-2-2-1 0,0 2 2 16,0 0 5-16,2-2-6 0,-3 2 1 16,1-4 0-16,0 0-1 0,-1 2 3 15,3-1 7-15,-2-1-4 0,0 1-3 16,2 2-2-16,-1-1 2 0,-1 2 3 15,2-2-4-15,2 0-1 0,-2-1 0 0,0 4 0 16,2-4 3-16,-2 4 2 0,2-4 2 16,-2 0-4-16,0 3-2 0,0 2 1 0,0 0 3 15,0 0-3-15,2 0-1 0,-2-2-4 16,-1 5 1-16,3-1 4 0,0 0-4 16,0 0-3-16,3-2 2 0,-3 0-3 0,0 0-1 15,2 1 4-15,-2-1-3 0,2 3 7 16,0 0-5-16,0 17 0 0,2 5 0 15,-4-22-1-15,4 20 0 0,0-21-2 0,-2 1 2 16,0-3 2-16,1-1-5 0,1 0 1 16,0 1 2-16,0 0 0 0,1 4-1 0,-1-5 2 15,-4 3-2-15,4 25-3 0,3-10 3 16,-3-16 1-16,0-2-2 0,-2-1 0 16,0-2 2-16,0 2 1 0,2-2-2 15,-2 0 3-15,-2-6-6 0,0 1 1 0,-4 1 2 16,2-6 0-16,2 1 1 0,-4-5-3 15,2-3-2-15,0-9 2 0,0-16 0 0,0 0-2 16,0-1-4-16,2-3-5 0,-2-6-7 16,-1-4-5-16,3-2-11 0,-2-1-20 15,2-6-21-15,-2-5-22 0,-2-1-24 16,2-3-29-16,-3-3-24 0,3-3-21 0,-2-12-20 16,2 1-580-16,-5-3 270 0,3-9 177 15</inkml:trace>
  <inkml:trace contextRef="#ctx0" brushRef="#br0" timeOffset="316262.1041">1071 1806 46 0,'-2'-12'125'15,"0"1"-11"-15,0 1-18 0,2 1-2 0,-3-3 5 16,1 1-14-16,-1 0-7 0,3 0 0 16,-2-1-15-16,-2-1-4 0,2-1-7 15,-2 1-1-15,2-1-4 0,0 3-4 0,0-1-1 16,0 3-3-16,-2 0-3 0,1 0 0 15,1 2-7-15,2-1-7 0,-2 1 1 16,0 1 0-16,0 1-1 0,2-1-9 0,-2 0-1 16,2 6 0-16,-2-7 1 0,2 7-5 15,-2-6 5-15,2 6-3 0,0-7-1 16,0 7-1-16,-3-6 0 0,3 6-7 0,-2-5 6 16,2 5 0-16,0 0-5 0,0-6 4 15,0 6-3-15,0 0-2 0,0 0 4 16,0 0-3-16,0 0-5 0,-4-2 6 15,4 2-2-15,0 0-4 0,0 0 1 0,0 0 7 16,0 0-6-16,0 0 7 0,2 20-2 16,-2-11-4-16,2 1 2 0,0 3-1 15,-2 3-4-15,3 3 6 0,-1 0-2 0,2 5 1 16,-2 1 5-16,2 3-9 0,-2 2 5 16,5-2 2-16,-5 3-7 0,4 6 7 15,-2 2-4-15,2-1 0 0,-1 3 2 16,2 0-2-16,-3 0 1 0,0 0 2 0,2 0 2 15,-2-5-1-15,2 1-6 0,-1-7 6 16,-1-3-2-16,1-3 2 0,-1-2-3 0,-2-4 1 16,0-1 2-16,2 0 2 0,-2-3 4 15,0-2 1-15,0 0 3 0,1-3 5 16,-3 0-1-16,2 1 0 0,-2-4 0 0,0 3-2 16,2-3 0-16,-2 0 2 0,2-3-5 15,-2-3-2-15,0 8-3 0,0-8 2 16,2 4-1-16,-2-4 2 0,0 0-1 15,0 0-3-15,0 0-2 0,0 0-1 0,0 0 1 16,0 0 0-16,0 0-1 0,0 0-4 16,0 0 2-16,0 0-1 0,0 0 0 0,0 0-2 15,-2-18 1-15,2 18 0 0,0 0-1 16,0 0 1-16,0 0-3 0,0 0-1 16,0-5 3-16,0 5-7 0,0 0-32 15,0 0-19-15,0 0-33 0,0 0-27 0,0 0-39 16,-2-8-335-16,2 8 167 0,-4-8 111 15</inkml:trace>
  <inkml:trace contextRef="#ctx0" brushRef="#br0" timeOffset="324229.5784">833 1366 33 0,'-6'-4'96'16,"6"4"-3"-16,-4-4-6 0,4 4-10 0,-2-4-2 15,2 4 0-15,0 0-13 0,-2-6-1 16,2 6-3-16,0 0-11 0,0 0 3 16,8-4 1-16,-8 4-1 0,15 1 1 15,-4 0 1-15,3 4 7 0,8 4-5 0,1 4 0 16,5 6-2-16,10 6-9 0,-3 4 1 16,21 14-6-16,-8 4-3 0,-1 0-5 0,1 4-1 15,7 0-1-15,-4-1-1 0,3 0-3 16,-4-2-1-16,-1-1-4 0,-5-6 0 15,3 2-4-15,-11-7-1 0,-7-9-1 16,-5-2-2-16,-2-7-1 0,-2 0 1 0,-3-1 0 16,-2-3 20-16,-3-1 14 0,-1-1 13 15,-1-5 14-15,1 2 4 0,-4-3 1 0,-1-5-7 16,-6-1-6-16,10-7-3 0,-10-2-6 16,0-9-7-16,-2-2-5 0,-2-10-4 15,-2-9-10-15,-7-13 0 0,-4-20-6 16,-4-4-1-16,-1-1-3 0,0 5-1 0,-2 2-5 15,3 3-1-15,-5 4 0 0,6 16-3 16,4 5-1-16,4 7-4 0,-1 3-1 16,0 1-1-16,3 6-1 0,1 0-1 0,1 5-8 15,0-1-23-15,3 4-23 0,-2 2-41 16,3-1-21-16,0 3-25 0,4 3-19 16,0 3-21-16,4 1-444 0,-2 0 212 0,5 0 141 15</inkml:trace>
  <inkml:trace contextRef="#ctx0" brushRef="#br0" timeOffset="325379.8358">2012 1694 30 0,'0'2'95'0,"0"-2"-9"15,4 6 4-15,1-1-10 0,-1-4-2 0,-4-1-5 16,11 2-2-16,-11-2-2 0,17-8 2 15,-5 1-12-15,-1-3 4 0,2-5-8 16,-1-4-2-16,-1-2-5 0,0-1-3 16,-5-3-1-16,0 0-2 0,-4 3 0 0,0-1 0 15,-2 4 8-15,-2-4-6 0,-2 9 0 16,-2-3-4-16,-3 4-4 0,-2 1-13 16,-1 5 14-16,0 5-9 0,-6 4 1 15,4 3-4-15,-3 9-3 0,-1 3-1 0,4 8-2 16,2-3-1-16,2 11-6 0,4 0 3 15,2-3-3-15,4-2 2 0,4 3-7 0,2 0 2 16,8 0-1-16,-2-4 1 0,3-5-3 16,2-6 7-16,2-1-1 0,0-5 0 15,-2-4-5-15,4-4 4 0,-2-4-3 16,4-4-2-16,1-4 2 0,-6-3-4 0,4-2 1 16,-1-4 2-16,-2-2-1 0,-2-3-1 15,-3 5 0-15,2-1 1 0,-4-1 5 0,-1 2 5 16,0 0 5-16,-5 4 2 0,2 2-5 15,-1 0 2-15,-1 2 0 0,-2 3-4 16,0 0-1-16,2 2-3 0,0 2-1 16,0 4-4-16,-6 0 2 0,12 7 0 0,-6-1-2 15,5 5-1-15,0-3 1 0,1 4-1 16,1-1 0-16,2 2 0 0,-2-3 1 16,1 1-3-16,1-3 2 0,0 0-1 15,0-3-3-15,0 1 0 0,0-4 5 16,-1-2-5-16,-1-2-3 0,2-1 6 0,-3-3-1 15,3-4-2-15,-2 1-3 0,-2-3 2 0,-1-1 2 16,2-3-2-16,0 1 2 0,-2-4-4 16,-2 5-4-16,3-3 2 0,-4 4 1 15,-1 1 0-15,0 2 0 0,1 0-1 16,-1 4 0-16,0 1-1 0,2 3-1 0,2 2 2 16,-10 0 0-16,20 5 1 0,-5-1 4 15,0 4-3-15,4 1-3 0,-2-2 7 0,6 4-1 16,-1-4-1-16,1-1-6 0,-2 0 1 15,-2-2 5-15,-1-1-1 0,4-1 1 16,-5-2 1-16,0-2 0 0,-2-4-4 16,-3 0 2-16,-1-2 0 0,-2-4-1 0,-1-1 0 15,-4-3-1-15,-2-1-1 0,0 0 4 16,-2 1-2-16,2 0-1 0,-2 0-2 0,2 3 0 16,-2-1-2-16,5 0 1 0,-1-2 0 15,5 3 4-15,-1 1-3 0,7-3 2 16,0 2-1-16,2 0-1 0,1-2 0 15,4 1-2-15,-3 1 4 0,2-1 1 0,-2-1 0 16,-1 2-1-16,-4 0 2 0,-2 0-2 16,1 2 0-16,-4 0-2 0,-5 3-1 15,0 1 3-15,-2 1-3 0,-2 2 0 0,0 4 3 16,-8-3 0-16,8 3-3 0,0 0 1 16,-15 6 2-16,15-6-4 0,-2 8 4 15,4-2 0-15,4 2 1 0,5 2 2 0,2-1-1 16,3 2 0-16,6 3 1 0,-1-3-1 15,2 1 1-15,-2 1 0 0,3 0 1 16,-4 1-1-16,0-3 2 0,-1 4-1 0,-2 0-8 16,-2-2 8-16,-5 1 3 0,-2 0-1 15,0 1 5-15,-4 3-5 0,-4-4 2 16,-4 3-4-16,-6 2-2 0,-2-1 3 16,-5 0-2-16,-2 0 0 0,0-3-12 0,-1-1-39 15,0 1-49-15,-2-5-59 0,1 2-437 16,-2-1 202-16,2-3 134 0</inkml:trace>
  <inkml:trace contextRef="#ctx0" brushRef="#br0" timeOffset="325872.0008">2167 2234 107 0,'0'0'135'16,"-7"10"7"-16,9-2-7 0,5 4-1 15,0 6-10-15,1 1-4 0,2 6-6 16,3 6-6-16,0 0-6 0,2 4-12 0,2 5-6 15,0 1-9-15,-1 0-5 0,0 1-10 16,-4-8-4-16,1 0-7 0,-3-1-1 0,-1-2-6 16,-1-9-2-16,-1 1-4 0,-1-2-2 15,0-4 6-15,-2-2 13 0,0-4 4 16,-2-1-5-16,-2-6-4 0,0-4-7 16,0 0-6-16,-14-19-3 0,8 3-1 0,-3-8-4 15,-1-10-6-15,-3-13-2 0,0-3-2 16,3-4-3-16,0-17-1 0,-4 9-2 0,6 9 1 15,2-1-4-15,2 4-1 0,1 5-7 16,1 3 6-16,2 0-2 0,0 4 0 16,2 5 0-16,1 1 0 0,1 2-4 15,2 3 0-15,2 2-1 0,0 2 0 0,4 4-5 16,0 2-1-16,1 2-13 0,2 5-18 16,0 5-22-16,1 1-21 0,0 4-41 15,2 4-46-15,-3 1-499 0,2 6 227 0,-2 3 149 16</inkml:trace>
  <inkml:trace contextRef="#ctx0" brushRef="#br0" timeOffset="326043.5931">2313 2532 123 0,'0'0'157'0,"0"0"-1"15,0 0-15-15,21-11-14 0,-10 4-8 16,4-3-15-16,-1 2-9 0,2 1-12 15,-2 0-12-15,1-1-30 0,0 1-49 0,0 1-55 16,-3-2-327-16,1 3 132 0,-2 1 88 16</inkml:trace>
  <inkml:trace contextRef="#ctx0" brushRef="#br0" timeOffset="326541.5957">2679 2591 30 0,'0'0'141'16,"8"1"-9"-16,-8-1-12 0,14-7-11 16,-6 1-7-16,-2-2-12 0,2 0 3 0,-1-4-2 15,2-1-7-15,-3-4-4 0,-2 4-6 16,-2 0 1-16,0 0 3 0,0 4-4 16,1-1 0-16,-3 0-8 0,-3 3-7 0,1 1-4 15,-2 2-5-15,-4 2-5 0,8 2-5 16,-16 8-4-16,8-1-3 0,0 5-4 0,0 3-2 15,4 0-3-15,-2 4-4 0,4-2 4 16,4 5-4-16,4-5 0 0,2 4-3 16,2-2 0-16,3-2-4 0,4-2 0 15,0-1 3-15,6-3-1 0,0-4-2 0,-1-3-5 16,-1-4 5-16,2 0-2 0,2-5-4 16,1-3 5-16,-1-1-1 0,-1-5-4 15,-4 1 2-15,4-8 1 0,-3-2-4 0,-6 2 1 16,-2 0-3-16,-1-2 2 0,-6 2-4 15,1 2 5-15,-5 2-3 0,1 0 6 16,-3 3 5-16,-3 3-2 0,-2 0-1 16,1 1-1-16,-2 5-3 0,0-1 2 0,0 4-3 15,6 2 0-15,-13 2 0 0,7 4 0 16,1-1-1-16,1 5 2 0,2-3 1 0,2 5-3 16,2-1 0-16,2 1 1 0,3 1-3 15,-1 0 1-15,5 1-4 0,1-3-14 16,3-2-13-16,2 3-23 0,4-5-24 15,2-1-24-15,1-1-26 0,-1-4-20 0,5-2-19 16,1-4-415-16,7-4 196 0,-2-1 130 16</inkml:trace>
  <inkml:trace contextRef="#ctx0" brushRef="#br0" timeOffset="326931.5414">3551 2423 769 0,'26'-16'-38'0,"-7"5"32"0,-7-2 24 16,-2 3 22-16,-2 1 4 0,-4 2 7 16,-2-1 7-16,-4 3-8 0,0-1-1 15,-4 1-1-15,-4 4 7 0,0-2-4 0,-5 3-4 16,2 3-5-16,-3 0-11 0,-1 3 6 15,1 2-3-15,0 6-6 0,1-4-3 0,2 4-2 16,3-1-1-16,1 4 0 0,5-2-5 16,2 1-1-16,2-5-1 0,4 3-2 15,3-4 5-15,1 1-9 0,5-6 10 16,2-3-10-16,-1-4 0 0,6-6 3 16,-2-3-2-16,1-4 8 0,3-8 5 0,-2-4 7 15,4-7 0-15,-5-6 3 0,0-5-1 16,-2-2-3-16,-7-4-4 0,4-23 0 15,-6-1-4-15,-4 9-1 0,-6 9 2 0,0 2 9 16,0 5 9-16,-4 8 9 0,0 4 6 16,-2 2 2-16,4 8-2 0,-2 4-11 0,0 7-2 15,0 6-4-15,-1 7-4 0,3 8-6 16,0 7 4-16,-1 6-3 0,5 10-4 16,0 3 0-16,7 9 0 0,-1 0-4 15,7 11 0-15,-1-3-2 0,4 3-2 0,-2 0 0 16,5-5-3-16,-2 2 1 0,0-3-3 15,3-1-9-15,-4-5-30 0,-1-4-20 0,-2-3-27 16,-1-2-35-16,-3-5-28 0,1-3-47 16,1-2-539-16,2-2 246 0,-5-6 162 15</inkml:trace>
  <inkml:trace contextRef="#ctx0" brushRef="#br0" timeOffset="327663.4686">2230 3240 84 0,'0'0'152'0,"0"0"8"16,0 15 0-16,2-3-8 0,3 5-6 16,-1 1-5-16,4 6-8 0,1 1-2 15,2 6-12-15,-1-1-8 0,0 4-6 16,2 2-8-16,-2-2-9 0,0 2-9 0,3 0-9 16,-4-5-6-16,-1 0-5 0,-1-4-5 15,1-3-4-15,-4-4-5 0,2-2 7 16,-2 0 13-16,-2-5 6 0,4-4 8 0,-6 0-5 15,0-9-10-15,0 0-6 0,0 0-6 16,-12-29-5-16,6 8-5 0,-2-6-5 16,-1-6-5-16,3-3-5 0,0-2-2 0,3 0-1 15,3-1-4-15,0 0-3 0,7 3-3 16,-1 0-1-16,3 2-2 0,-1 0 1 16,4 5-2-16,0-1-2 0,0 6-3 15,0 1 0-15,2 4-4 0,0 2-11 0,1 2-18 16,0 0-27-16,0 5-27 0,-1 7-21 15,4 0-27-15,-6 6-57 0,3 3-50 0,-5 2-523 16,-3 6 259-16,-5 1 170 0</inkml:trace>
  <inkml:trace contextRef="#ctx0" brushRef="#br0" timeOffset="327826.0566">2260 3625 31 0,'-8'7'129'15,"3"-2"4"-15,7-2 11 0,-2-3-3 0,0 0-7 16,32-6-7-16,-10 1-13 15,5-5-12-15,7 1-11 0,4-3-10 0,0 2-7 16,9-5-13-16,-3 1-20 0,1 0-22 16,-7 1-33-16,6-1-34 0,-8 1-24 0,0 1-38 15,-2-1-291-15,-2 0 136 0,-3-1 90 16</inkml:trace>
  <inkml:trace contextRef="#ctx0" brushRef="#br0" timeOffset="328401.6006">3035 3321 365 0,'10'-12'24'0,"-3"4"20"0,1 1 15 0,-3 1 16 16,-1 2 2-16,0 0-1 0,-4 4-5 15,4-4-2-15,-4 4-1 0,0 0-7 0,8 0 7 16,-8 0 9-16,7 10-2 0,-5-1 0 16,5 5 4-16,-3-2-5 0,0 5-1 15,0-1-8-15,0 3-2 0,0 0-4 16,0 1-7-16,1-1-4 0,-1 2-10 0,1-2 2 16,-3-1-4-16,2-2-5 0,-2-1 0 15,2 0-3-15,-2-5-1 0,-2 2 0 16,2-5 12-16,-2-1-2 0,0-6-8 0,0 0 0 15,0 0-5-15,-18-11-1 0,9-2-1 16,-2-6-5-16,-1 1 1 0,1-3-3 16,2-4 3-16,-1 0 0 0,4 0-5 0,2 1 4 15,1-1-3-15,3 2-2 0,3-2-2 16,3-2 0-16,4 3-5 0,3 1-1 16,0 0-1-16,5 0 3 0,2 3-3 0,-3 2 1 15,2 5-2-15,0 0-2 0,0 2-2 16,-4 6 3-16,2 2-1 0,-5 3-1 15,1 1 1-15,-4 4-2 0,-1-1 2 0,-2 6 0 16,-2 1 3-16,-4 2-2 0,-2 0-1 16,0 2 4-16,-4 2-3 0,0-2 0 15,0 0 1-15,-1 1-4 0,3-3 3 0,-3 0-1 16,5-1 0-16,0-2 1 0,4 3 1 16,2-3 3-16,5-2-1 0,2 3-4 15,5-5 5-15,4 2-2 0,1 0-1 16,2 1 0-16,0-5 0 0,1 5-5 0,-4-2 6 15,2 0 0-15,-1 3 1 0,-2 0 0 16,-4 3 13-16,-1 0 4 0,-4 2 12 0,-4 1 9 16,-6 3 0-16,-6-1 6 0,-6 4 9 15,-4 5 1-15,-8-2-1 0,-7 3 2 16,-3-6-1-16,-4-1 1 0,4-5 3 0,-3-5-5 16,4 0-5-16,3-6-2 0,0-4-5 15,1-1-11-15,2-1-12 0,3-5-29 16,1 0-33-16,4-2-53 0,4-2-62 0,3 3-64 15,-1-2-750-15,4-3 329 0,1 1 218 16</inkml:trace>
  <inkml:trace contextRef="#ctx0" brushRef="#br0" timeOffset="329214.1577">1364 3939 104 0,'0'0'149'15,"0"0"-2"-15,22 9 5 0,10-3-7 0,12 0-2 16,43 1-13-16,17-1-12 0,10-1-11 16,28-1-10-16,8-1 6 0,7-3-3 0,1-1-5 15,10-1 1-15,1-2-1 0,3-4-8 16,-3-2-6-16,-5 3-8 0,-4-4-6 0,-13 3-7 16,4-5-2-16,-9 6-9 0,-30 0-2 15,-6-1-6-15,-11 1-5 0,-10 1-2 16,-20 2-2-16,-13-1-3 0,-10 1 5 15,-11 2 5-15,1-1 4 0,-8 2 2 0,-1-1 3 16,-2 2-2-16,-4-2-4 0,1 2-4 16,-2-4-4-16,-2 4-4 0,-3 0-19 15,-3-2-40-15,-1 1-64 0,-7 1-69 0,0 0-75 16,0 0-567-16,0 0 273 0,-30 9 181 16</inkml:trace>
  <inkml:trace contextRef="#ctx0" brushRef="#br0" timeOffset="331727.7477">241 9399 42 0,'-15'-2'80'0,"11"0"-3"0,4 2-5 16,-13 0-2-16,13 0 4 0,-11 0-10 16,11 0-4-16,0 0 6 0,-12 0-5 15,12 0 7-15,0 0 3 0,-11 0-13 0,11 0-6 16,0 0-1-16,0 0-2 0,0 0-4 16,0 0 1-16,0 0 8 0,30 10 6 15,-7-8 4-15,10 1 6 0,14 1 5 16,15-2 5-16,33 0 6 0,13 0 12 0,10 0 2 15,37-2-3-15,10-2-5 0,18 0-6 16,15 0-8-16,8-1-5 0,54-2-6 16,3 0 2-16,4 1-4 0,1 0-1 0,-1 1-8 15,0 3-4-15,5 0 1 0,-1 0 2 16,-2-3 0-16,-2 6 2 0,-9-2-4 0,-52-1 0 16,-6 2-1-16,0-2-12 0,-4 0 1 15,-5 2-6-15,-9-2-5 0,-10 0-3 16,-16 0-2-16,-13 0-3 0,-30-2-1 0,-10 0-5 15,-7-3-2-15,-22 3-1 0,-13 0-1 16,-11 0 2-16,-8 0-5 0,-7 0 1 16,-3 0-5-16,0 0-5 0,-7-1-13 15,1-3-22-15,-8 0-30 0,0-2-36 0,-4 1-34 16,-1 0-44-16,-4-2-35 0,-5 0-31 16,-4 0-543-16,-9-2 268 0,-3 0 176 0</inkml:trace>
  <inkml:trace contextRef="#ctx0" brushRef="#br0" timeOffset="332647.5977">366 10605 14 0,'6'6'111'0,"-2"0"11"16,2-3-3-16,1-1 8 0,-7-2 0 0,21-8 2 16,-6-1-4-16,2-9-4 0,4-7-1 15,7-13-3-15,9-18-6 0,1-7-5 16,-1-4-8-16,1-2-10 0,-4-1-3 0,-2-4-12 16,-3-2-7-16,-1-1 1 0,-5 1-5 15,-4 4 1-15,0 5-2 0,-7 14-1 16,0 11-3-16,-6 9-6 0,0 7-6 0,0 1-4 15,0 4-6-15,-2 4-4 0,4 6-1 16,-4 6-5-16,2 5 0 0,-6 0-2 16,17 22 2-16,-5 0-5 0,1 11 1 0,2 7-3 15,1 4 4-15,2 22-2 0,-1 5-3 16,-2 0-1-16,0 1-1 0,-5 2-3 16,0-13-17-16,-3-10-19 0,0 1-24 15,-1-2-19-15,-4-7-23 0,2-1-17 0,-2-4-12 16,-2 0-14-16,0-7-11 0,-2-2-25 15,-2-3-449-15,-4-2 211 0,-2-4 138 0</inkml:trace>
  <inkml:trace contextRef="#ctx0" brushRef="#br0" timeOffset="332811.4182">414 10407 129 0,'0'-14'122'0,"3"1"-15"0,5 0-3 0,9-3 0 16,6-1-13-16,7-2-8 0,12-3-10 15,19-5 0-15,4 0-13 0,2 2-22 16,3 3-26-16,-1-1-36 0,2 4-31 16,-13 3-29-16,-5 3-200 0,1 1 97 0,1 2 63 15</inkml:trace>
  <inkml:trace contextRef="#ctx0" brushRef="#br0" timeOffset="333461.5948">1644 9953 85 0,'-2'-3'143'16,"2"3"1"-16,-13-7-8 0,3 4-6 15,-5 3-8-15,-5 3-11 0,2 1-4 0,-6 2-7 16,-1 6-9-16,-1 5-10 0,2 4-4 16,-2 4-14-16,7 1-2 0,0 2-8 15,6 5-8-15,3-2-7 0,4-5-5 16,1-1-5-16,8-4-3 0,-1-2-3 0,4-3 0 16,4-7-5-16,3 0 0 0,4-6 2 15,-2-8-2-15,3-2-2 0,4-6 4 0,-4-4 9 16,4-7 6-16,-3 0 0 0,0-7-5 15,-2-1 1-15,-5-2-5 0,4-10 8 16,-10 4-4-16,-2 0 5 0,-4-4 4 0,0 1 7 16,-4 4 4-16,0 1 6 15,0 4 7-15,-2 6-1 0,-2 3-4 0,6 6-7 16,-4 1-5-16,2 8-3 0,-2 8-5 16,6 2-4-16,-13 12-2 0,4 3-2 0,3 5-5 15,2 4-3-15,2 3-4 0,4 4-6 16,0 5-24-16,4 2-9 0,3-3-12 0,2 4-21 15,-1-3-17-15,7 2-17 16,0 1-25-16,2-10-12 0,-2-2-13 0,2-4-3 16,-3-4-6-16,4-5 2 0,-5-5 6 0,2-3 7 15,-2-4 11-15,1-4 11 0,-2-2 13 16,0-5 16-16,-4 1 17 0,1-4 17 16,-2 2 18-16,-1-2 20 0,-2 0 17 0,1 3 22 15,-3-1 15-15,0 3 7 0,0 1 4 16,0-1-4-16,-1 2-2 0,1 4 0 15,-4 1-1-15,0 0-2 0,13 8-2 16,-9-2-3-16,2 6-6 0,2 1-2 0,2 6-2 16,0 1-6-16,0 1-3 0,3-2-1 15,0 2 1-15,0 1 0 0,-3-1-7 16,2-2 1-16,0-1 1 0,-4-4-3 0,-2 0 5 16,2-3 17-16,-3-3 15 0,1 1 9 15,-1-8-6-15,-1-1-3 0,-4 0-3 16,8-12-4-16,-6 1-4 0,3-3-6 0,-1-5-3 15,2-3-4-15,-2-1-4 0,2-2-4 16,4-1-3-16,-4 1-11 0,4 1-11 16,-2-1-21-16,5 1-19 0,-2-1-25 0,2 5-14 15,-1-1-28-15,1 4-18 0,2-2-23 16,-1 1-383-16,0 3 183 0,0 2 120 16</inkml:trace>
  <inkml:trace contextRef="#ctx0" brushRef="#br0" timeOffset="333671.4922">2382 9685 69 0,'0'-10'169'0,"-2"3"-1"16,-2 1-9-16,2 0-12 0,-2 4-11 15,4 2-8-15,-10 8-4 0,5-1-6 16,1 9-8-16,-2 0-10 0,2 7-9 0,-1 3-9 16,3 0-4-16,0 5-8 0,2 1-9 15,0 0-6-15,2 1-3 0,0 3-12 16,3-2-8-16,1 0-17 0,0-5-18 0,3-4-24 15,-1-3-22-15,2 0-23 0,2-4-34 16,-4-8-32-16,2 0-410 0,-1-7 187 0,-1 1 123 16</inkml:trace>
  <inkml:trace contextRef="#ctx0" brushRef="#br0" timeOffset="333856.9324">2317 9982 83 0,'-2'-6'107'0,"6"-2"-2"0,0 1-7 16,7-1-2-16,0-1-7 0,2-1-9 0,3 1-6 16,0-1-11-16,0 2-8 0,-1 1 0 15,0 1-6-15,-2-1-18 0,-1 1-12 0,-2 0-7 16,2 2-28-16,-4 1-29 0,-2-2-37 16,-2 4-215-16,2-1 101 15,-6 2 66-15</inkml:trace>
  <inkml:trace contextRef="#ctx0" brushRef="#br0" timeOffset="334697.0539">2990 9913 147 0,'0'-6'149'0,"0"6"-13"16,0 0-15-16,0 0-11 0,0 0-4 15,-8 17-12-15,6-4-4 0,0 1-9 16,2 6-9-16,0 2-6 0,2 3-4 0,0 2-6 16,2-3-8-16,0 1-4 0,2 0-5 15,4-1-4-15,0-4-5 0,-2-3 1 16,3-4-4-16,-1-1-6 0,3-5 0 0,0-1 1 15,-1-4-5-15,2-2-2 0,0-2-2 16,-2-4 1-16,4-1-2 0,-2-1-1 0,-1-2-4 16,0 3-1-16,0-4 1 0,-1-1-1 15,-2 2-2-15,2 1 0 0,-2 0-4 16,0 1 4-16,-1 2-2 0,-1 0-2 16,-1 3-2-16,4-2 2 0,-3 4 2 0,0 0-2 15,2 3-2-15,2 1 2 0,-2 2 2 16,3-1-1-16,-1 2 0 0,1 0 0 15,0 0 3-15,1 1 0 0,-2-1-2 0,0 0-2 16,0-3 2-16,-3 1-3 0,2 0 1 16,-1-2-5-16,-1-4 5 0,1-2-1 15,1 0 3-15,2-2-2 0,-3-1-1 0,5-2 0 16,-2-3 2-16,-1 0 1 0,1 4-5 16,2-3 3-16,0 2 0 0,-3-1-1 15,4 1-5-15,-4 2 6 0,3 1 1 0,0 0-3 16,0 2 0-16,-3 4 0 0,0-2 8 15,4 4-7-15,-4 0-2 0,3 0 3 16,-4 2-3-16,6 0-16 0,-3 0-11 0,2-1-22 16,-4-2-23-16,-2 4-22 0,4-5-38 15,-4-2-313-15,-2-2 152 0,-1 1 101 16</inkml:trace>
  <inkml:trace contextRef="#ctx0" brushRef="#br0" timeOffset="334849.6056">2988 9587 4 0,'0'0'37'0,"20"-1"-37"0,-8 2-14 16,7 4 4-16,2-2 4 0</inkml:trace>
  <inkml:trace contextRef="#ctx0" brushRef="#br0" timeOffset="335645.7773">4478 9738 62 0,'0'0'163'0,"0"0"-5"0,0 0-2 16,0 0-6-16,-2 23-8 0,2-10-11 0,0 6-8 15,0 0-4-15,0 2-12 0,0 6-10 16,2 0-11-16,0 4-5 0,1-3-8 16,-1 2-5-16,2 1-11 0,0-3 1 0,-2-1-12 15,-2-2-6-15,4-5-2 0,-4-1-3 16,2 1 0-16,-2-5-1 0,0-5-4 16,-2-3 0-16,-2-3-2 0,0-4-3 0,4 0-3 15,-15-15-18-15,7 1-2 0,-3-5-1 16,0-3 0-16,1-8 1 0,0-3-5 15,-4-4 1-15,6-1-1 0,2-4 3 0,2 0-3 16,2 1 2-16,2-3 2 0,0 4 2 16,4 0 1-16,2 2-3 0,2 1-2 15,6 3 3-15,-2 2-4 0,3 3 2 0,2 3 0 16,-2 1 2-16,1 6-2 0,0 2-5 16,-2 0 2-16,-2 7-6 0,4 0-7 15,-4 5-12-15,-1 1-20 0,-1 4-21 0,1 4-21 16,-4 1-24-16,-1 7-27 0,-2 1-430 15,-4 0 194-15,0 6 128 0</inkml:trace>
  <inkml:trace contextRef="#ctx0" brushRef="#br0" timeOffset="335783.6066">4201 9931 38 0,'15'0'89'0,"1"0"-8"16,8-2-5-16,4-2-13 0,1 0-7 15,3 1-23-15,-2-3-38 0,1-2-142 0,-3 0 50 16,4 0 33-16</inkml:trace>
  <inkml:trace contextRef="#ctx0" brushRef="#br0" timeOffset="336406.0633">4883 9616 44 0,'0'0'176'0,"0"0"1"0,10 15 2 16,-6-3-5-16,-2-1-9 0,1 6-6 16,-3 5-7-16,2 0-12 0,-2 3-8 0,2 6-11 15,-2-3-11-15,0 1-10 0,0-1-10 16,0 3-8-16,2-5-7 0,-2 1-10 16,0-4-3-16,2-2-6 0,-2-2-5 0,0-4-6 15,0-1 3-15,0-5-2 0,0-3-6 16,-2-4-9-16,2-2 3 0,0 0-5 15,-6-20-6-15,1 7 0 0,3-4-4 16,-2-8 1-16,2-2-6 0,0-2-6 0,2-2 5 16,0-2-1-16,2 1-1 0,0-3-2 15,4-1-2-15,3 4-1 0,4 0-3 0,-1 1 3 16,4 6-1-16,-2 1-2 0,3 3 2 16,-2 6-1-16,2 1-4 0,-3 4 2 15,2 5 1-15,-4 3-2 0,0 4 1 16,2 2 2-16,-4 3-4 0,-4 7 4 0,1-1-1 15,-5 2-1-15,-2 2-4 0,-2 0 6 16,-3 3-2-16,1 0 3 0,-4 4-2 0,-1-4-1 16,-2 1 1-16,-1 0-1 0,2 0 1 15,-2-4 0-15,4-2-3 0,2 1-3 16,0-3 2-16,2-3-3 0,1 0-1 16,3 1 6-16,5-3 0 0,1-2 0 0,2 2-1 15,6 1 2-15,2-4-7 0,-1 3 6 16,2-5 0-16,0 6 1 0,-3-4-1 15,4 0-2-15,-4 4 0 0,-1-2 1 0,0 0 2 16,-3 4 0-16,-1-1 3 0,-3 2 2 16,-4 3 2-16,-2-4 7 0,-6 6 5 15,-3-1 2-15,-5 1 0 0,-4-1-2 0,-4 3 2 16,-4-1-1-16,-4-3-1 0,-1-2-5 16,3-3-1-16,0-2-1 0,5-4-4 15,-1-1-11-15,4-4-16 0,1-3-17 16,-3-2-30-16,4-4-30 0,2 2-37 0,2-3-45 15,4 0-77-15,-2-1-526 0,4 2 265 16,-2-2 175-16</inkml:trace>
  <inkml:trace contextRef="#ctx0" brushRef="#br0" timeOffset="339350.3071">251 10949 81 0,'0'0'104'0,"0"0"5"0,36 2-4 0,-2-2 3 16,17 0 7-16,44-1-7 0,16-5 2 0,30-4-5 15,17 1-3-15,10-2 1 16,12-3-7-16,11 1-4 0,-1 1-4 0,2-3-6 16,4 2-8-16,-6 1 0 0,0-1-3 15,-1 3-1-15,-7 1 1 0,-6 2-3 16,-8-3-5-16,-6 2-9 0,-12 2-4 0,-10 1-5 15,-28 2-6-15,-2 1-2 0,-9-1-1 16,-10 3-4-16,-18-2-8 0,-18 2-1 0,-11 0-8 16,-6 0 0-16,-4-1-4 0,-5 1-5 15,-5 0-12-15,-3 0-23 0,0 0-41 16,-6-3-38-16,-3 6-39 0,-2-6-54 0,-2 6-420 16,-8-3 211-16,0 0 140 0</inkml:trace>
  <inkml:trace contextRef="#ctx0" brushRef="#br0" timeOffset="340418.5267">23513 12651 113 0,'-2'-6'157'0,"2"6"-6"16,-2-8-9-16,2 8 0 0,0 0 3 15,0 0 12-15,4 20 13 0,-1 6 12 16,3 12 1-16,4 37-4 0,1 12-3 0,2 30-3 16,1 14 3-16,2 20-6 0,2 12-7 15,2 56-4-15,-3 10-9 0,1 11-5 0,2 7-8 16,1 6-9-16,4 11-4 0,-2-2-13 16,5 2-5-16,2 2-1 0,-1 1-6 15,-7 6-9-15,2-1-3 0,-2-1-9 0,-3-7-5 16,-8-2-13-16,-7-8-17 0,-8-4-12 15,-5-10-9-15,-6-15-16 0,-1-58 3 16,-6-3-15-16,-5-7-11 0,-1-17-9 0,-2-10-3 16</inkml:trace>
  <inkml:trace contextRef="#ctx0" brushRef="#br0" timeOffset="341085.9692">23497 12718 5 0,'-34'5'62'16,"6"0"-4"-16,3 0-4 0,3-1-3 15,4-1-1-15,2 1-1 0,4-1-3 0,2 2 7 16,-1 1 1-16,2 1 10 0,-1 0-2 16,3 4-2-16,3-3 0 0,0 4-1 15,4 0 6-15,4 1-4 0,7 0 12 16,4 3 1-16,6-3 4 0,11 4 0 0,8 0 6 15,11-2-2-15,25 5 10 0,11-3-1 16,14-2 0-16,33 3 0 0,16-5 0 0,15 1-9 16,11 2 0-16,8-3-3 0,53 4-1 15,14-1-4-15,16-3-10 0,8 0 2 16,7-3-11-16,13 1-5 0,14 3 0 16,10-6-6-16,11 4-3 0,9 0 0 0,10 0-3 15,1 2-5-15,3 3-3 0,1 1 3 16,-1 3-4-16,-6 2-2 0,-7-1 2 0,-3 1-3 15,0-1-3-15,-5 0-2 0,-15-3-1 16,-12 0 2-16,-10-3-3 0,-6-1-2 16,-11-4 0-16,-15-1 0 0,-61-3-5 15,-2 1-8-15,-12-2 3 0,-14-3-2 0,-7 1 2 16,-17 0-2-16,-33-2 4 0</inkml:trace>
  <inkml:trace contextRef="#ctx0" brushRef="#br0" timeOffset="341932.3138">24206 13527 25 0,'0'-5'188'0,"-2"1"-20"0,2 4-8 16,0 0-4-16,0 0-5 0,0 0-4 16,27 15-13-16,-14-1-11 0,4 5-12 15,3 5-14-15,4 1-5 0,4 6-9 16,1 0-11-16,-1 2-10 0,2 0-23 0,-3-4-24 16,3 2-18-16,-10-6-26 0,4-6-22 15,-3-4-15-15,-1-1-14 0,-2-8-6 16,2-5-6-16,-2-4 6 0,-1-5 7 15,3-6 5-15,-2-3 10 0,0-5 7 0,-2-7 8 16,-1-3 22-16,0-1 19 0,-4-1 29 16,-1 1 21-16,3 3 28 0,-6 4 4 0,1 2 12 15,-2 4-4-15,0 2-7 0,-2 3-5 16,0 6-8-16,1 1 6 0,-3 6 0 16,-2 2 6-16,0 0-8 0,5 23-1 15,-7-5-5-15,-1 10-5 0,1 2-3 0,-5 12-2 16,3 9-7-16,-4 4-5 0,-2 22-14 15,1-1-20-15,-4-2-25 0,5-11-28 16,-1-8-26-16,5-3-36 0,0-3-31 16,0-8-33-16,2-4-386 0,2-6 191 0,0-8 126 15</inkml:trace>
  <inkml:trace contextRef="#ctx0" brushRef="#br0" timeOffset="342529.597">25164 13931 123 0,'0'0'187'16,"-16"19"-10"-16,9-8-9 0,-1 6-13 15,-3 4-13-15,2 2-13 0,3 2-6 0,0 2-15 16,4 0-9-16,2-1-9 0,2 0-6 16,2-2-14-16,4-2-1 0,1 1-8 15,4-5-7-15,2-3-3 0,-1-6-4 16,0-1-4-16,0-3-4 0,-4-8-3 0,2 1-1 15,-4-6-1-15,-2-1 0 0,-6-3-4 16,0-7-4-16,-4 0-1 0,-4-6-3 0,-2 1-1 16,-4-5-5-16,0 0-2 0,-4 1 2 15,8 5-1-15,-3 3-1 0,5-2-4 16,1 6-1-16,3-2-3 0,4 0-2 16,4 5 2-16,5-4 0 0,5 2-1 0,3 0-5 15,5 4 2-15,-2 3 2 0,6 0-2 16,-3 4-3-16,-1 0 4 0,-2 4 0 0,0 3-1 15,-1 0 2-15,-4 5 1 16,0 3-1-16,-3 4-1 0,-4 1 6 0,2 3-2 16,0 1-3-16,-4 1 1 0,0 1 0 15,0-4-1-15,1 2-2 0,0-3 0 0,1 0 2 16,-2-2 0-16,5 0-2 0,-1-3 3 16,6-3 1-16,-2-1-4 0,3-4-4 15,0 0 5-15,2-2 0 0,0-2-1 16,0-4 2-16,1 0 2 0,-2-2 4 0,-1-1 2 15,0-1 4-15,0-2 2 0,0-3 0 16,-2 2-1-16,-3 1 2 0,-1-1 6 0,0 1-2 16,-1 3 1-16,-1 1-3 15,-1-2-3-15,-2 5-5 0,1 0-2 0,2 3 1 16,-3 6-1-16,0 2-2 0,0 3 0 16,2 5-1-16,-1 1-4 0,2 4-9 0,1 0-13 15,-1 2-19-15,1-1-23 0,3 0-22 16,0-2-26-16,-1-1-23 0,4-1-25 15,-2-7-23-15,1-3-513 0,-2-5 236 16,-1-3 155-16</inkml:trace>
  <inkml:trace contextRef="#ctx0" brushRef="#br0" timeOffset="343423.9985">26117 13594 59 0,'0'-16'117'15,"0"7"-13"-15,0 6 6 0,0 3 1 16,0 0-7-16,0 0-10 0,-4 30-15 0,2-12 6 15,0 4-11-15,0 4-1 0,2 9-14 16,-2 5 0-16,2 3-4 0,0 4-16 16,0-2-25-16,-2-1-18 0,2-2 10 0,0-3-24 15,-3-6 7-15,3-6-5 0,0-7 2 16,-2 1 4-16,0-9 3 0,-1-4 9 16,-1-4 9-16,4-4 10 0,0 0 17 15,0 0 4-15,2-27 1 0,3 14 5 0,4-3 1 16,-1-3 1-16,4 2-1 0,4-2-1 15,0 2-3-15,3 1-6 0,1 3 3 0,0 0-7 16,0 1 3-16,1 5-5 16,-4-1-2-16,-2 5-1 0,-1 3 1 0,0 1-6 15,-2 5 2-15,0 2-3 0,-1 2 2 16,0 4-4-16,-3 2-2 0,-2 1 0 16,3 0-4-16,-3 2-1 0,2-3-1 0,-1 2 4 15,0-5 2-15,1 1-1 0,0-1-2 16,3-1 4-16,0-3 1 0,1-3-1 15,3-2-3-15,-3 0-1 0,4-6 0 16,0 0 0-16,2-2 1 0,-2-4-1 0,1-1-2 16,3-3-3-16,-4-1 5 0,2 0 2 15,-2 1 1-15,-1-3-2 0,-4 2-1 16,1 4 2-16,-1-2-2 0,-3 4-6 0,0 0-1 16,2 1-3-16,-4 1 0 0,0 5 1 15,-6 0 0-15,12 6 0 0,-3 2-2 0,-2 1-2 16,-1-1-9-16,2 4-14 0,1 0-16 15,1-3-10-15,1 2-14 0,2-3-9 16,1 0-10-16,1-5 2 0,2-1-4 16,-2-2 3-16,4-4 10 0,0-2 5 0,1-3 10 15,0-4 9-15,-1-3 14 0,3-7 4 16,-2 1 21-16,-2-6 12 0,-2 2 5 16,-1-4 20-16,0 3 10 0,-6 2 16 15,-1 4 12-15,-2 0 6 0,0 4-2 0,1 4-8 16,-4 4-4-16,-3 1-5 0,-3 4-5 15,3 4-6-15,0 0-3 0,-15 15-4 0,9 1-4 16,0 4-2-16,-3 5-3 0,3 10-1 16,0 1-6-16,-1 2-4 0,3 1-3 15,-1-9-5-15,3 2 1 0,0-3-5 16,0-5 2-16,0-5 1 0,0 1 2 0,0-5-2 16,0-7 0-16,0-2-2 0,0-1 2 15,2-5-1-15,0 0-2 0,0 0-2 16,4-24-1-16,4 11 0 0,-2 0-2 15,5 0-2-15,2 0 0 0,2-1-1 0,-1 1 0 16,6 3-3-16,-2-1 0 0,0 4 4 16,1 2-2-16,-3 4 1 0,0 0 0 15,-4 2 1-15,0 0-2 0,-2 4 3 0,-2 0 0 16,-4 3 0-16,-2 1-2 0,-6 0 2 16,0-1-2-16,-7 5-3 0,-4-5-6 15,1 2-12-15,-8-3-10 0,-1 3-15 0,3-4-11 16,2-2-14-16,1 1-15 0,0 0-22 15,4-2-26-15,3-3-24 0,1-3-14 16,9 3-4-16,-4-3 4 0,4 3-368 0,0 0 184 16,0 0 121-16</inkml:trace>
  <inkml:trace contextRef="#ctx0" brushRef="#br0" timeOffset="343684.3446">27141 14143 683 0,'11'-3'-13'0,"0"3"21"0,-1-1 19 16,1-1 14-16,1-2 11 0,4 0 2 0,-2-2 24 15,1 1 6-15,2-3-2 0,0-4 6 16,2 1 0-16,0-2-3 0,0-4-5 15,0 0-3-15,-4-2 1 0,2 1-1 0,-2-2 2 16,-3 1-1-16,-1 1-2 0,-4 3-3 16,-3 0 1-16,-2 3-6 0,-2 3-1 15,-6 1-3-15,-1 3-1 0,-2 3 4 0,-3 2-3 16,1 3 0-16,-1 3-2 0,-1 3-3 16,4 5-7-16,1-1 4 0,2 2 0 15,6 3-1-15,0 1-5 0,4 0-5 16,4 0-4-16,5 2-5 0,0-4-4 0,1 0-9 15,5-2-15-15,3-2-23 0,-2-3-34 16,6-4-39-16,-1-1-43 0,5-2-47 16,-4-3-79-16,3-4-547 0,-1-2 273 15,4-4 181-15</inkml:trace>
  <inkml:trace contextRef="#ctx0" brushRef="#br0" timeOffset="345106.841">28761 13910 100 0,'-6'-8'231'0,"2"3"-20"0,-1-1-12 15,0 2-21-15,5 4-7 0,0 0 1 16,0 0-2-16,-14 14-12 0,10 1-10 0,-3 2-11 16,-1 6-11-16,2 1-13 0,-1 5-10 15,-4 3-11-15,3-1-9 0,0 1-7 16,0-5-8-16,0-2-7 0,2-3-4 16,2-3-4-16,0-2-4 0,0-4-4 0,0-7-5 15,2-5-4-15,2-1-7 0,0 0-2 16,-3-29 3-16,6 13 1 0,-1-14-6 15,4 2 2-15,2-10 0 0,6-8-2 0,2-2-6 16,12-14-2-16,5-3-3 0,3 7-1 16,0 0-1-16,1 6-5 0,-8 14 0 15,-2 6 0-15,-5 7-5 0,-1 5 1 0,-5 2-3 16,2 5 3-16,-4 1-2 0,-1 6 3 16,-2 5-2-16,-5 2-1 0,-2 5 1 15,-4 3 0-15,-2 2 0 0,-4 7 1 16,-3 3-2-16,-6 7 3 0,-1-3-2 0,-6 12 1 15,6-7-3-15,-4 6 3 0,6-1-3 16,-1-3-4-16,3 2-3 0,0-1 1 0,4-1-4 16,4-3-2-16,4-1-3 0,4-3 1 15,4 0-1-15,4-2-2 0,2-4-4 16,3-4-6-16,4-2 2 0,2-1 2 16,3-3 1-16,-3-3 2 0,0-4 2 15,0 0 2-15,-1-6 3 0,1-2 1 0,0 0 0 16,-4-5 1-16,1 1 1 0,-4-5 3 15,-3 2 1-15,-2-2 2 0,-1 0 3 16,-3-1 3-16,-1 3 1 0,-2-1 3 0,-2 6 1 16,0-4-1-16,-2 4-1 0,0 4-3 15,-4 0 3-15,4 4-1 0,0 0-1 16,-15 11 1-16,9-3 0 0,2 6-3 0,-2 0-3 16,2 0 3-16,1 4 1 0,1-1 0 15,4 2 0-15,1 0-1 0,3 0-1 16,4 0 2-16,1 1 2 0,3-7-8 0,4 4 6 15,0-6 0-15,4 0-6 0,1-2 2 16,0-4-1-16,4-2 1 0,-3-1-2 16,-1-4 3-16,5-1-6 0,-5-5 6 0,0 0-1 15,-1-1 1-15,-3-2 5 0,-3-3 4 16,2 1 3-16,-8 0 1 0,0-1 6 16,0 3 2-16,-4-1 0 0,-2 4-2 15,0-3-2-15,-2 6 1 0,-2-1-3 0,0 6 2 16,-2-6-5-16,2 6 4 0,0 0-2 15,0 0 0-15,-20 17-1 0,18-9 1 0,0 3-4 16,0 1 0-16,2 1-2 0,0 0 4 16,2 1-7-16,5-1 2 0,0 0 0 15,-1 0-1-15,6-1-3 0,1-2-4 16,0-1-5-16,2-3-2 0,-1-1-5 16,4-4 2-16,-2-1 1 0,1-1-3 0,-2-4 3 15,0 1-6-15,-1-4 9 0,2 1 1 16,-4-3-1-16,1 1 2 0,-2 2 0 15,-1-2 3-15,-1 1 0 0,-3 5-1 0,0-2 0 16,0 0-3-16,1 2 0 0,-3 0 4 16,3 3 0-16,-7 0-2 0,0 0 1 15,14 8-4-15,-6-3 8 0,0 1-2 0,2 2 2 16,0 1-4-16,3-4 5 0,0 3-3 16,2-2 4-16,-1-3-5 0,0 0 5 15,0-3 2-15,-2-3-2 0,3 0 1 16,-4-8 0-16,0 3-4 0,-3-9 5 0,-6 4-4 15,0-3 2-15,-6-5-3 0,-6-3-1 16,-5 3-2-16,-5-3 2 0,-2 1-2 16,-4 2-2-16,0 1-8 0,-1 2-3 0,3 5-11 15,4-1-7-15,-2 3-14 0,8 3-9 16,-1 1-12-16,2 3-10 0,4 0-3 0,5 2 4 16,4 2-1-16,0 0-1 15,0 0-8-15,0 0 7 0,34 4 5 0,-13-2 5 16,5 2 8-16,4-4 5 0,-1 1 9 15,3-1-1-15,2-1 5 0,0-3 7 0,3 0 12 16,-5-2 1-16,-2 3 18 0,-3-5 10 16,-1 2 12-16,-7 1 5 0,-4-3 2 15,-3 2-5-15,-3 0 8 0,-5-1 4 16,-2 3 5-16,-2-1-2 0,0 5-2 0,-6-6-1 16,6 6-3-16,0 0-6 0,0 0 4 15,0 0-4-15,6 22 3 0,3-8-4 16,4 3 6-16,3 2-7 0,4 4 0 0,0 1 0 15,0 1-2-15,1 0-3 0,-3-1-2 16,-2-4 3-16,-4 1-2 0,1-2-3 16,-6-2 2-16,-3-2-1 0,-4 0 0 0,-4-2-6 15,-3-1-4-15,-6 0-12 0,-1 0-15 16,-4-7-21-16,-5 4-31 0,0-3-33 16,-2 0-32-16,-5-2-465 0,-2-1 207 15,-1-3 137-15</inkml:trace>
  <inkml:trace contextRef="#ctx0" brushRef="#br0" timeOffset="345456.4206">27329 14670 184 0,'-20'6'234'0,"11"-2"5"0,12-1 0 15,-3-3-10-15,32 6-11 0,-1-4-12 16,11 2-12-16,20 0-12 0,29 1-4 16,8 5-6-16,11-1-2 0,28 7-7 15,4-3-6-15,6-1-6 0,-1 3-8 0,-2 2-11 16,-5-2-9-16,-9-2-10 0,-28-1-10 16,0-1-4-16,-12-1-10 0,-7-1-9 15,-19-3-10-15,-12-2-8 0,-8 3-6 0,-5-7-6 16,-6 4-5-16,-2-2-3 0,-5 0-5 15,-3-2-15-15,-4 0-22 0,2-2-17 16,-3 2-15-16,-2-3-28 0,-2 0-23 0,-1-1-27 16,-4-5-34-16,4 1-41 0,-6 1-43 15,2-2-31-15,1-4-31 0,-2-2-654 16,1-1 321-16,1 0 212 0</inkml:trace>
  <inkml:trace contextRef="#ctx0" brushRef="#br0" timeOffset="345664.5183">30827 13872 37 0,'4'-2'169'0,"-4"2"-15"0,8-4-16 0,-3 2-10 16,-5 2-26-16,6-3-28 0,-6 3-30 15,0 0-30-15,8-3-31 0,-8 3-34 16,0 0-219-16,0 0 92 0,0 0 61 0</inkml:trace>
  <inkml:trace contextRef="#ctx0" brushRef="#br0" timeOffset="345798.6095">30651 14316 97 0,'4'3'84'0,"1"0"-24"16,-5-3-29-16,6 1-39 0,-6-1-82 0,0 0 30 16,0 0 21-16</inkml:trace>
  <inkml:trace contextRef="#ctx0" brushRef="#br0" timeOffset="352037.7805">5789 4099 25 0,'-11'4'86'0,"0"0"-5"16,3 0-3-16,0-1-6 0,2 3 7 15,-2-2-4-15,2 4 0 0,2-3 7 0,0 4 2 16,4-1 4-16,0 2 7 0,2-1 1 16,6 3 6-16,1-1 7 0,10 3 7 15,7-3 2-15,7 3 1 0,21-1 3 16,29 4-1-16,16-5-5 0,10-5-3 0,33 2-4 16,13-3-8-16,14-2 1 0,19-2-6 15,16 0 7-15,51-2 7 0,12 0 4 0,7 0 9 16,5 2-3-16,-2 2-15 0,-4 0-9 15,1-1-5-15,-4 6-13 0,-7-3-6 16,4 1 2-16,-7 4 5 0,-11-3 2 0,-3 2 2 16,-54-2-1-16,6 4-8 0,0-2-5 15,-2-1-6-15,-6 0-4 0,-6 3-5 16,-6-3-8-16,-11 1-4 0,-11-3-6 16,-9 1-3-16,-33-4-3 0,-8 1-4 0,-11-2-2 15,-21 0-3-15,-17-1 0 0,-10 0-6 16,-5-2 4-16,-8 0-4 0,-3 2 0 0,-7-2 2 15,-1 0-1-15,-1 0-2 0,-4 0-3 16,-2-2 0-16,-2-2-6 0,-4-2 4 0,-1 1-1 16,-2-3-7-16,-3 0-2 0,-2-3 0 15,-4-2-3-15,0-2-1 0,-5-4-3 16,-1-3 5-16,-3 0-12 0,-1-9-3 0,-4-1 3 16,-4-10-3-16,-6-15-1 0,-1-6 3 15,-1-2-3-15,0-5 4 0,1-1-9 16,-1-7-5-16,-4-22-5 0,-3-4-8 0,1-5 0 15,0-8-6-15,-2-6-4 0,0-2 3 16,0-7-3-16,2-4 0 0,0 0-3 16,4-1-1-16,-1-3 1 0,3 2 4 0,-2-3 2 15,8 1 1-15,-4 3-1 0,-1 8 3 16,1 7 5-16,3 3 2 0,-3 4 3 0,1 5 3 16,4 18 3-16,2 0-1 0,-2 5 6 15,0-1-1-15,-1 7 2 0,4 2 2 16,-2 5 3-16,4 4 0 0,1 14 3 0,2 9 1 15,2 1 0-15,1 2 2 0,2 6 2 16,0 2 0-16,4 5 2 0,-2 2-1 16,2 3 2-16,2 2 2 0,-2-1 0 0,2 6 0 15,0-1 0-15,2 3-1 0,-5 0 1 16,5 2-1-16,-2 3 1 0,2 1-5 16,0 0 1-16,-2 1-4 0,2-2-2 0,-2 5-2 15,2-1-6-15,0-1-4 0,-2 2-12 16,2-2-17-16,-2 2-25 0,2 0-33 15,0 1-33-15,-3-1-30 0,3 2-34 0,-4-2-529 16,2 1 252-16,-4-1 166 0</inkml:trace>
  <inkml:trace contextRef="#ctx0" brushRef="#br0" timeOffset="354328.9928">6125 1238 146 0,'17'-38'162'0,"0"0"-9"0,4-4-15 16,9-17-12-16,4-10-13 0,2-4-12 0,10-19-8 15,-3 3-13-15,-9 14-7 0,-3-1-3 16,-3 2-7-16,-3 5-4 0,-6 4 1 15,-4 13 0-15,-7 11-1 0,-4 7-5 16,1 6-3-16,-3 6-5 0,-4 1-6 0,0 6-6 16,-3 1-6-16,-1 7-5 0,0 4-7 15,-1 6-6-15,7-3-3 0,-10 15-3 0,8-4-3 16,6 5-4-16,2 2 0 0,7 1 1 16,6 6 2-16,4 2-3 0,7 3 2 15,0 3 1-15,1-1-1 0,-1 2 0 0,-4 0 1 16,-3-2-3-16,-5-1 5 0,-2-2-1 15,-6 0 5-15,-2-2 6 0,-8-1 4 16,-2-1 5-16,-4-2 4 0,-2-1 4 0,-2-4 5 16,-4 0 5-16,4-8 7 0,-1 0-2 15,3-4-6-15,-1-5-3 0,9-1-5 16,-8-11-4-16,6 0-5 0,4-5-2 16,4-3-2-16,3-1-4 0,-1-4 0 0,5 2-4 15,1-3 2-15,2 2-3 0,0 0-1 16,-1 4-3-16,0 2-7 0,-2 0 8 0,-5 6-2 15,5-1-6-15,-2 5 2 0,-1 2-1 16,0 5 0-16,2 3 0 0,2 6 3 16,-1 1-1-16,1 5-2 0,4 3-3 15,-2-2-1-15,4-1 0 0,-4 2-1 0,4-1 2 16,-3-3-1-16,1 0 5 0,0-3-1 16,-2-2 2-16,1-4 0 0,0-1 1 15,-2-3 1-15,0-4 4 0,2-2 2 0,-3-3 1 16,2-4 2-16,-4-2-2 0,1-3-2 15,-3 1 2-15,-1 3-2 0,-3-4-4 16,1 3 5-16,-3-1-1 0,2 4-2 16,-2 2-4-16,0-1 1 0,-2 3-7 0,2-1-10 15,2 4-3-15,-2 1 4 0,-4 4-1 16,0 0 3-16,23 8-4 0,-13-1-6 0,3 0-1 16,4 4 0-16,2-3-1 0,4 2 0 15,1-2 5-15,3-1 2 0,1-1 1 16,-1-2 5-16,1-2-2 0,1-2 3 15,0-3 1-15,-1-1 7 0,0-3 4 0,-3-4 5 16,1 4 12-16,-5-5 7 0,-2 3 7 16,-4-1 1-16,-3 1 6 0,-1-1 0 0,-2 1-1 15,-3 1-2-15,-4 2-6 0,0-1-5 16,-4 3-6-16,2 4 0 0,-10-4-4 16,10 4-6-16,0 0 0 0,-20 8-1 15,16-1 0-15,2 1-3 0,2 4 0 0,0 1-2 16,4 2-2-16,2 3 3 0,6 2 0 15,-2 4 0-15,6 2-3 0,2 1 2 16,-2-1-2-16,3 3-1 0,-1 1 3 0,-4 1-2 16,1 0 1-16,0 1-2 0,-2-2 5 15,-5 3-3-15,-2-7 1 0,-3 1 3 16,-3 0-4-16,-5-4 3 0,-3-1 3 0,-3-3-3 16,-5-2 2-16,-4-3-1 0,-3-3 1 15,0-3-3-15,-5-2-9 0,5-6-5 16,-1-2-9-16,-1-2-11 0,0-6-9 15,6-1-9-15,-1-4-22 0,6-3-11 0,4 0-16 16,5-1-15-16,5-3-10 0,5-3-3 16,3 1-9-16,8-3 1 0,4 2 0 0,10-5 14 15,1 1 12-15,5 1 12 0,2 1 17 16,1 1 18-16,1-1 21 0,-2 2 16 16,-3 0 29-16,1 2 20 0,-8 1 27 15,-3 2 21-15,1 0 14 0,-7 3 7 0,-4 0 3 16,0 1 6-16,-5 1-7 0,-4 2-12 15,1 1-6-15,-5 0-7 0,-2 5-10 0,-2-1-11 16,-5 6-3-16,-3 1-6 0,10 1-5 16,-21 9-6-16,8 0-5 0,2 3 0 15,-1 3-8-15,2-2-2 0,0 2-2 16,4 1-9-16,2-2-1 0,2-2 0 0,2 1-2 16,2-5-4-16,2 3 2 0,2-4-1 15,2-1 0-15,0-1 4 0,2-3-1 16,3-2-2-16,0 0-2 0,-1 0 4 15,3-2-1-15,-2 0-2 0,0 0 0 0,1 1-2 16,-3 1-2-16,2 1 1 0,-3 1 1 16,1 2-2-16,1 5-3 0,1 5 5 0,0 3 0 15,-1 4 0-15,2 8 3 0,-4 0 1 16,0 7-4-16,1-3 1 0,-2 2 2 16,-3-1 1-16,-2 0 0 0,0-3 0 15,-4-3 4-15,-2 0-1 0,-2-4 0 0,-2-1 2 16,-3-4 0-16,-2-6-1 0,1-1 3 15,-4-5-4-15,0-3-4 0,4-6 5 16,-3 0-1-16,5-7-4 0,-1-1-1 0,5-5 1 16,2-4-3-16,4-2-6 0,4-3-1 15,7-7-2-15,2-1 0 0,7-3-3 16,-2-1 3-16,6 1 1 0,-1 1 1 0,1 3 4 16,-6 3 2-16,4 3 1 0,-5 1 6 15,-5 3 13-15,0 2 4 0,-4-2 6 0,-4 6 2 16,2-1 1-16,-3 3 1 0,-3 1-4 15,-2 3-3-15,0 2-6 0,-4 1-7 16,-3 3 1-16,7 3-3 0,0 0-5 16,-18 16-2-16,12-7-4 0,-1 4-3 0,4 4-3 15,1-3-1-15,2 1-3 0,2 1 3 16,5-1-1-16,2-1 4 0,1-3-2 0,2-1-2 16,4-3 6-16,3-1-1 0,0-6-2 15,4-2 4-15,5-6 1 0,-1-1-2 16,3-5-1-16,-2-1-1 0,-2-2-1 15,0-1 2-15,-3-1 2 0,-3 2 2 0,-4 1 1 16,-1 0 0-16,0 2 3 0,-7 2-1 16,3 2-3-16,-3-1-1 0,1 1-1 15,-2 2-8-15,-1 3-6 0,2-1 8 16,0 4-4-16,4 0 2 0,0 2 6 0,0 2-1 16,6 2 0-16,-1 0 0 0,-1 4 1 15,4 3-3-15,-2-2 1 0,-3 5 4 0,0 0-1 16,-4 0-3-16,-3 2 3 0,-2 0-4 15,-6 3 4-15,0-1-5 0,-4-1 0 16,0 0-11-16,-4 0-15 0,3-2-13 16,-1-1-12-16,0-3-18 0,2-2-29 15,-1 0-20-15,1-2-18 0,2-4-409 0,2-3 188 16,0 0 124-16</inkml:trace>
  <inkml:trace contextRef="#ctx0" brushRef="#br0" timeOffset="355086.8635">9277 196 140 0,'2'-8'159'0,"0"3"-11"0,-2-1-17 16,0 6-20-16,0 0-8 0,0 0-12 15,0 0-4-15,5 19-10 0,-5-4-6 16,0 4-5-16,2 7-10 0,-2 6-4 0,2 7-1 16,-2 1-13-16,0 2-15 0,2-2-19 15,-2-1-2-15,0-6-2 0,-2-4-3 0,2 0-1 16,0-6 4-16,2-4 3 0,-2-2 3 15,0-4 4-15,0-3 2 0,0-4-1 16,0-4 6-16,0-2 0 0,0 0-1 16,0 0-9-16,8-24 6 0,-4 13 3 0,2-2-9 15,4 0 3-15,-4-1-5 0,0 3-1 16,4-3-1-16,-1 5 1 0,-3-1-10 0,5 1 4 16,-5 3-8-16,3 4 4 0,-1 0-1 15,-8 2 3-15,17 7-2 0,-6-3 8 16,-1 6-4-16,1 0 2 0,0-1-9 15,1 1-3-15,-1 1 12 0,1-1 3 0,1-1-4 16,0-1-1-16,-1 0-1 0,2-4 2 16,-2 1 4-16,0-2-3 0,1-3-1 15,0-1 7-15,2-3-1 0,-3-2-3 0,4-1 2 16,-4-3-4-16,3 1 2 0,-5-1 2 16,1-1 1-16,2 1 1 0,-5 1 4 15,2 1 2-15,0 0-10 0,-4 1 7 0,0 1-11 16,0 0 4-16,0 5-4 0,-6 1 1 15,13 1 5-15,-4 3-5 0,-3 4-1 16,1 1 6-16,1 3-7 0,-2 1 0 16,2 1 5-16,2-1-1 0,-2 0-1 0,0-2 2 15,0 3 1-15,1-3-1 0,-2-2 2 16,-1 0-1-16,0-2 4 0,-2-1 0 0,3 0 12 16,-3-3-4-16,0 0-3 0,-4-3 6 15,13 0 0-15,-13 0 3 0,13-6-7 16,-7 2 5-16,2-1-2 0,3-1-3 15,0-1-5-15,-3 0 3 0,5-1 1 0,-3 1 0 16,1-1-1-16,0 2 4 0,-1 1 6 16,-2-1 3-16,1 0 2 0,0 3-1 0,-1-3 1 15,0 2 2-15,-1 0-3 0,-1 0-1 16,1 2-1-16,-7 2-4 0,10-4-4 16,-4 4 3-16,-6 0-1 0,15 4 0 15,-7 0 1-15,-1 2 0 0,4-1-3 0,-5 1-3 16,2 4 0-16,3-1 0 0,-2 1-3 15,-1 0-1-15,2-1 2 0,-1-2-2 16,-1 3-1-16,3-2-4 0,-2-2-8 0,-1 0-17 16,2-4-14-16,2 3-27 0,-2-1-25 15,0-2-31-15,3-2-28 0,-2-5-32 16,-3 4-384-16,3-4 191 0,-3-2 126 16</inkml:trace>
  <inkml:trace contextRef="#ctx0" brushRef="#br0" timeOffset="355367.4188">9582 316 18 0,'-5'6'132'16,"5"-1"-10"-16,0-5-7 0,7 12-6 15,-1-6-5-15,1-3 0 0,1 1-1 0,2 0-3 16,2-2 0-16,-2 0-1 0,2-4 1 15,-1 0 3-15,0-2 4 0,-3-1-2 16,3-3-4-16,-5 0-3 0,0-3-7 16,-4-1-10-16,-2 2-8 0,-2 0-13 0,-2-1-7 15,0 3-6-15,-7 0-6 0,1 3-9 16,-1 1-22-16,0 3-23 0,-1 2-31 0,0 3-35 16,-2 3-46-16,0 3-50 0,1-2-428 15,2 3 205-15,3-2 135 0</inkml:trace>
  <inkml:trace contextRef="#ctx0" brushRef="#br0" timeOffset="356373.4621">10375 724 125 0,'0'0'136'0,"0"0"1"0,-4 3 5 16,4-3-4-16,0 0 7 0,0 0-11 0,0 0-12 15,0 0-8-15,-4-13-10 0,4 4-10 16,2-1-4-16,0-3-4 0,2 0-9 15,-1-5-5-15,-1 3-9 0,4 0-4 16,-2-3-8-16,3 3-6 0,-1 0-3 16,2 2-5-16,0-1-6 0,4 6-3 0,-2-4-5 15,2 2-4-15,2 5 2 0,0 0-4 16,1 1-3-16,0 4-3 0,2 3 1 0,1 3 1 16,0-1-1-16,3 5-3 0,2-1 3 15,-2 1-5-15,3-1 3 0,-1 0 0 16,2 1-1-16,2-2-7 0,-1-1 5 0,-2-3 2 15,1 0-3-15,-1-2 1 0,-4-4 0 16,2 0-1-16,1-5 4 0,-2-1-2 16,0-2-2-16,-3-1 1 0,-2-5-3 15,-1 3-1-15,0-2-1 0,-2 0 2 0,-5-1-2 16,-2 3 0-16,0 1 2 0,-2-1-1 16,1 4 3-16,-5 1 0 0,3 1-5 0,-3-1-6 15,0 3 5-15,0 5-2 0,-3-6-1 16,3 6 1-16,0 0-2 0,0 0 3 15,13 13-3-15,-5-7 3 0,5 4 2 16,2 1 0-16,0 2 1 0,3-1 0 0,4 1-3 16,-1 1 1-16,2-2 0 0,-4 2-1 15,1-1-1-15,-4-1 0 0,-4-1-1 16,2-1-3-16,-4-1-11 0,-4 3 1 16,-3-3-13-16,-3 0-23 0,-5 3-37 0,-3-1-38 15,-4 0-39-15,-6-1-466 0,-5-1 215 16,-5 0 142-16</inkml:trace>
  <inkml:trace contextRef="#ctx0" brushRef="#br0" timeOffset="357089.5047">7126 1332 8 0,'0'0'134'0,"-6"-6"-17"0,6 6-11 16,0 0 4-16,0 0-18 0,-10 12-3 15,10-5-8-15,0 2-8 0,0 3-7 16,0-1-4-16,2 2-7 0,2 3-7 0,0-3 0 16,0 1-13-16,3-3-4 0,3 0 0 15,-2-2 2-15,6 1 1 0,0-7-6 16,1 2 5-16,0-4 0 0,2-2 7 16,2-4-3-16,-2-1-1 0,1-1-6 15,2-2-1-15,-3 0-1 0,2-3-8 0,-2 2-3 16,-3 1 1-16,2 0-2 0,-4 1-4 0,0 0-4 15,2 1 3-15,-2-1-3 0,-3 4 0 16,3 0-3-16,-1 4-3 0,2 0 1 16,-3 2 0-16,2 4 0 0,2 2-2 15,-2 1 4-15,-1 1-1 0,1 0 0 0,-1-1 2 16,0-2 0-16,-1 1 1 0,-2-2 5 16,2 0 5-16,0-5 10 0,0-1 2 0,1-1 3 15,4-5-4-15,2 0-4 0,-3-2-3 16,2 1-1-16,-2-2-5 0,1 0 1 15,0 2-5-15,2-2 0 0,-3 3-4 16,4 0-3-16,-4 0 1 0,3 4-7 0,0-1-9 16,0 3-4-16,2 0-19 0,-2 2-12 15,2-1-28-15,0 3-13 0,-2-2-23 0,0 2-31 16,-4-2-360-16,1-2 170 0,-2-2 113 16</inkml:trace>
  <inkml:trace contextRef="#ctx0" brushRef="#br0" timeOffset="357238.5449">7044 1049 62 0,'-9'-1'140'16,"5"1"-20"-16,4 0-22 0,0 0-37 16,0 0-37-16,27 13-48 0,-7-8-140 0,5 5 56 15,9 2 36-15</inkml:trace>
  <inkml:trace contextRef="#ctx0" brushRef="#br0" timeOffset="357460.4723">8657 1133 156 0,'2'8'164'0,"0"3"-11"0,0 1-18 15,0 5-9-15,3 0-10 0,-5 2-5 16,2 2-16-16,0-1-8 0,0 2-14 0,0 0-28 16,-2 0-30-16,2-2-30 0,0-2-27 15,-2-3-23-15,2-2-23 0,-4-3-275 16,0-2 123-16,0-7 82 0</inkml:trace>
  <inkml:trace contextRef="#ctx0" brushRef="#br0" timeOffset="357618.6149">8387 1058 115 0,'-6'-14'151'0,"0"2"-3"16,2 3-7-16,4-1-17 0,0 0-9 16,4 3-10-16,4-2-13 0,4-1-3 15,6 0-9-15,8 1-13 0,5-3-3 0,5 5-7 16,0 0-8-16,3 1-15 0,-7 4-29 16,1 2-29-16,-1 2-35 0,0 2-27 15,-7 5-345-15,-4 4 146 0,-6 4 97 0</inkml:trace>
  <inkml:trace contextRef="#ctx0" brushRef="#br0" timeOffset="358529.6186">8407 1691 63 0,'-4'8'186'16,"4"-2"6"-16,2-1-1 0,-2-5-4 0,21-2-19 16,-2 1-13-16,8-5-15 0,3-1-21 15,4-5-18-15,2 0-34 0,-1 1-34 16,0-4-41-16,1 1-36 0,0-3-41 15,-4 2-23-15,1-2-19 0,-1 2 7 0,0 0 13 16,-3-3 16-16,-1 4 9 0,-2-4 33 16,-6 3 26-16,2-1 30 0,-3 1 13 15,-3-2 22-15,4 2 17 0,-6 0 2 0,2-3 20 16,-4 3-2-16,1-2 8 0,-3 4-3 16,-1-2 3-16,0 4 2 0,-3-1-2 15,2 0-3-15,-4 5-6 0,0-1-9 0,-2-1-6 16,3 5-7-16,-5 0-7 0,0 4-8 15,0 0 0-15,0 0-10 0,0 0-1 16,0 0-6-16,0 0-5 0,0 0 0 16,-2 17-4-16,6-11-3 0,3 3-1 0,1 1 0 15,0 1-5-15,3-1 2 0,-1 2 0 16,4-4-3-16,-6 3-4 0,2-2 5 0,-2-2-7 16,2 1 5-16,-4-2 1 0,0 1-1 15,-2-1 0-15,2 0-1 0,-1-3 11 16,-3 3 10-16,2-2 8 0,-2 0 7 0,-2-4-3 15,0 0 4-15,0 0-6 0,0 0-2 16,0 0-1-16,0 0 0 0,0 0-2 16,0 0 0-16,0 0-5 0,0 0-1 0,0 0 0 15,0 0-2-15,-15-10-1 0,15 10-1 16,0 0-5-16,0 0 0 0,0 0 2 16,0-10-5-16,2 5-2 0,1-1 1 15,1 1-3-15,2-3 0 0,1 0-3 0,1 1 1 16,1 0-2-16,1-4-4 0,0 4 3 15,2 0-6-15,-2-1 5 0,2 3-2 0,-1-3-3 16,0 4 2-16,-3-1-2 0,3 4 0 16,-3-1-4-16,0 2 3 0,4 2 3 15,-4 2-1-15,4 4 1 0,-3-1 0 16,2 5 0-16,-1-3-6 0,-1 4-7 0,-1 0 0 16,0-1-1-16,3-1-2 0,-2 1 2 15,-1-1-3-15,0-3 1 0,3 1-7 16,-2-1 0-16,1-2-5 0,1-4 2 0,-1 0-1 15,3-2 0-15,0-2-1 0,1-6-8 16,2 3 1-16,2-7-2 0,1 0 1 16,1-3 2-16,-2-2 2 0,6 0-24 0,-3-4 6 15,-2 3 10-15,-4 4 15 0,-5-2 13 16,1 2 15-16,-2 1 12 0,-3 2 12 0,-4 2 4 16,0-1-5-16,-6 3 0 0,0 3 5 15,-2-2-1-15,-4 4-4 0,2 0-2 16,8 2-4-16,-12 2-3 0,5 2 0 15,3 1 0-15,4-5-1 0,0 12-3 0,4-4 1 16,5 1-1-16,1 1 2 0,5-2-4 16,4 7 2-16,3-5-4 15,-2 5 2-15,2-2-2 0,1 1-1 0,-1-1-3 0,-4 0-4 16,-1 0 2-16,-2-3-1 0,-2-1-2 16,-1 3-1-16,-4-3-2 0,0 1 5 15,-6-1-1-15,-2 1-8 0,-5 1-17 0,-4-1-17 16,-1-1-25-16,-3-2-35 0,-4 1-38 15,0-4-39-15,1-3-461 0,0-2 218 16,2-3 143-16</inkml:trace>
  <inkml:trace contextRef="#ctx0" brushRef="#br0" timeOffset="359303.7875">10136 783 59 0,'6'7'156'0,"-4"3"-3"0,3 1-13 0,-3 5-12 16,3 1-13-16,-1 8-8 0,0-2-14 16,2 4-7-16,-2 0-6 0,3 4-26 15,-3 3-24-15,2 3-23 0,-2-3-36 0,1-3-17 16,-1-5-8-16,-2 1-5 0,0-8 5 16,1-2 9-16,-6-4-8 0,1-1-3 15,0-5 11-15,-2-3 15 0,-3-2 9 0,7-2 12 16,0 0 9-16,-15-7 15 0,9 2 6 15,4 0-1-15,0-1 0 0,2-2 1 16,2 2 1-16,2 1-4 0,3-3 1 0,3 1 4 16,5-1-3-16,4 2 2 0,5-3 1 15,3 1-2-15,7 0 8 0,2-3-6 16,0 2 1-16,-1-2 9 0,-1 0-4 0,-4 4 19 16,-5 0 5-16,1-1 22 15,-4 2 13-15,-4 1 6 0,-3 0 5 0,-4 2-5 16,-1 0-12-16,-5 0-9 0,-5 3-6 15,0 0-9-15,0 0-9 0,0 0-7 0,-20 9-4 16,10 1-12-16,-1 2-10 0,3-2-3 16,0 2-3-16,1 1-2 0,0-1-1 15,1 0-1-15,4-1-1 0,0-3 0 0,2 1 3 16,0-1-3-16,2-2 3 0,2 1 1 16,2-5-1-16,4 0-2 0,0-2 1 15,0 0-1-15,1 0 0 0,2-2-4 0,0 0 1 16,-3-2 0-16,-2 2-2 0,0 2 1 15,2-1-4-15,-10 1-3 0,14 0-1 16,-6 0 0-16,-1 3 1 0,1 1 1 0,1 0 4 16,2 4-2-16,-1-1-4 0,0 1 3 15,2 1-7-15,0-1-11 0,2-1-11 16,0 1-9-16,0-3-6 0,1 0-19 0,2-4-15 16,-2 2-6-16,1-7 5 0,2-4 1 15,3-3 8-15,-4-3 14 0,0-1 9 16,-3-2 5-16,6-6 10 0,-4-6 4 0,-1 2 14 15,-2-6 8-15,-2-2 18 0,-1 3 9 16,-2 3 14-16,-4 5 25 0,4 0 3 16,-4 6 0-16,0 1-7 0,-2 4-7 15,-2 2-3-15,0 8-3 0,0 3 14 0,0 0 3 16,-12 16-1-16,4 1 0 0,2 3-5 16,-2 5-3-16,0 9-4 0,-1 4 0 15,-2 14-4-15,3 1-4 0,-7 18-1 0,5-10-6 16,2-8-1-16,-2 0-3 0,4-2-12 15,0-8-15-15,2-3-26 0,-2-3-28 16,3-8-33-16,1 0-40 0,0-3-49 0,2-8-464 16,2-5 219-16,0-3 143 0</inkml:trace>
  <inkml:trace contextRef="#ctx0" brushRef="#br0" timeOffset="359646.1839">11231 1192 130 0,'0'0'184'16,"6"11"-4"-16,-6 1-8 0,2 1-11 15,-2 7-14-15,2-1-15 0,0 3-8 0,-2 5-13 16,2-2-7-16,0 1-11 0,0-5-11 16,-4-1-8-16,4-1-4 0,-2-4-4 0,2 0 8 15,-2-5 5-15,0-1-3 0,0-5-10 16,0-4-5-16,0 0-7 0,0 0-4 15,-4-19-8-15,2 6 2 0,2-5-2 16,0-3-4-16,0 0-5 0,0-5-3 0,0-3-2 16,2 1 2-16,0-1 0 0,2 2-2 15,-2 1-1-15,4 1-1 0,0-2-5 16,2 7-2-16,0-4-5 0,1 4 4 0,4 1-6 16,-3 1-2-16,3 3-4 0,1 0-10 15,-2 3-23-15,0 3-32 0,-2-1-38 16,3 4-38-16,-2 5-35 0,-3 1-37 0,-8 0-504 15,9 7 242-15,-11 3 159 0</inkml:trace>
  <inkml:trace contextRef="#ctx0" brushRef="#br0" timeOffset="359785.8599">11184 1344 39 0,'0'2'134'0,"0"-2"21"0,4 8 3 0,5-5-14 15,-1-3-8-15,5 0-16 0,4-3-15 16,-1 0-24-16,4-2-32 0,1 0-47 15,0-3-46-15,0 1-53 0,-1-5-237 0,0 3 113 16,0-2 75-16</inkml:trace>
  <inkml:trace contextRef="#ctx0" brushRef="#br0" timeOffset="360282.0838">11633 1114 17 0,'0'0'165'0,"4"12"5"0,-4-3 3 0,-2 2-8 0,0 7-13 0,0-1-4 15,0 0-14-15,0 6-11 0,-1 0-10 16,1 2-13-16,0-3-7 0,0-2-10 0,-2-1-7 16,1-3-5-16,3 2-5 0,-2-7-2 15,0 1 3-15,2-5-5 0,-2-3-9 16,2-4-7-16,0 0-2 0,0 0-4 16,-2-25-7-16,0 9 0 0,4-6-7 15,-2-2 0-15,4-4-4 0,0-2-3 0,3-2 0 16,2-1-4-16,1 1-3 0,0 2-1 0,4 0-1 15,-4 8-2-15,2 1-2 0,-1 0 0 16,0 4-3-16,-3 2-2 0,1 2-2 16,-3 1 1-16,0 6 2 0,0 1-2 15,-1 3-1-15,-5 2 0 0,0 0 4 0,0 0 1 16,-7 17 0-16,-1-6 1 0,0 1-2 16,-1-1 0-16,1 3 2 0,-3-3-5 15,4 0 1-15,-1 3 0 0,4-1 0 0,-2-1-1 16,4-1-1-16,2 1 1 0,2 1 1 15,4 1 0-15,2-1 2 0,1-2-4 16,6 4 4-16,0-2-1 0,-1 3-2 16,4-3 0-16,-4 1 2 0,1 1-2 0,-2-2 1 15,-1 2-4-15,-3-2 4 0,-3 3 9 16,-2-1 8-16,-4-2 12 0,-4 2 5 0,-4 1 5 16,-5-1-2-16,-4-2 2 0,-4-2-7 15,-1 1-1-15,-3-3-6 0,-2-3-14 16,-2-2-20-16,-1-2-35 0,0-2-49 15,3-3-68-15,-1-3-62 0,0-4-561 0,3-1 266 16,-1-1 176-16</inkml:trace>
  <inkml:trace contextRef="#ctx0" brushRef="#br0" timeOffset="361648.8514">20536 373 54 0,'2'-4'167'16,"-2"4"-13"-16,4-3-14 0,-4 3-14 0,0 0-15 16,4-6-14-16,-4 6-12 0,0 0-12 15,0 0-4-15,8 21 11 0,-3-4 2 16,-1 9 1-16,0 11-3 0,-2 7-1 15,2 9-2-15,1 6-6 0,-1 20-3 0,3 10-2 16,-1 3-4-16,0 8 2 0,2 22 0 16,6 2-7-16,-2-1-4 0,2 1-3 15,4 0-5-15,1 1-4 0,4-6-4 0,-2-5-1 16,5-3 0-16,-1-3-5 0,-1-22 1 16,-2-2-1-16,0-6 0 0,1-8-3 0,-4-2 1 15,-2-18 2-15,-3-5-1 0,0-9 3 16,-4-3-6-16,3-2 5 0,-5-6-5 15,1 0 0-15,-1-4 0 0,1-2-2 16,-3-2 0-16,0-3 2 0,-2 1 1 0,5-4 0 16,0 0 2-16,-1-1 6 0,2-3-1 15,1 1 3-15,2-2-4 0,2-1-4 16,-1 0 1-16,4-4-1 0,-2 1-4 0,4 1-3 16,0-3-1-16,4 0-4 15,7-3 0-15,3 1-3 0,13 2-3 0,14 0 0 16,5-1 3-16,27 2-5 0,2-1-2 15,2 2 3-15,-1 1-2 0,2 0-1 0,1 0 0 16,2-2-1-16,3 1 1 0,0 1-4 16,8-1 10-16,28 3 6 0,8-4-1 15,7 1 0-15,5 1 1 0,12-2-1 0,7 1 4 16,21-4-4-16,65 2-2 0,1-1-6 16,7 1 5-16,4 3-2 0,16 4 1 15,7 3-6-15,0 5-1 0,1 2 6 0,4 2-7 16,4 2 4-16,-2 1-3 0,0 2-8 15,-2 2 4-15,6-1-1 0,0 0 12 16,0 0-14-16,-2 2 1 0,2-1 2 0,2 1-4 16,-4-2-2-16,-4 0 0 0,-6 1 2 15,-1-1-2-15,-2 0 1 0,-12 0-3 16,-11 1 1-16,-23-2 1 0,-13 3 1 0,-55-8 1 16,-4-1-3-16,-3 4 4 0,-7-1-6 15,-16-5 5-15,-8 1 1 0,-12-4 2 16,-33-3 0-16,-6-1 0 0,-21-3 4 15,-13-4-3-15,-8 0 0 0,-5 0 0 0,-1-2-3 16,-7 0 0-16,6 0 3 0,-7-2 0 16,-5 2 0-16,-3-2 3 0,-6 2-4 0,-2 0 1 15,1-2-4-15,-6 2 2 0,4 2-1 16,-10-4 2-16,3 2-4 0,-1-2 10 16,-1 1-5-16,0 1-14 0,-3-3-20 15,0 3-21-15,1-1-28 0,-2-1-30 0,-7 2-34 16,10 0-28-16,-10 0-35 0,0 0-38 15,0 0-666-15,2-3 310 0,-2 3 204 0</inkml:trace>
  <inkml:trace contextRef="#ctx0" brushRef="#br0" timeOffset="370620.5275">21189 267 142 0,'0'-11'170'0,"0"4"-10"15,0 0 0-15,2 1-3 0,-2-2-10 16,0 3-4-16,0-1-9 0,0 6-14 0,-2-6-8 16,2 6-15-16,0 0-15 0,0 0-7 15,0 0-9-15,-6 15-4 0,4 1-4 16,-2 11-2-16,-5 10 4 0,1 11-1 0,-3 3-4 16,0 2-7-16,3 2-3 0,-8 11-5 15,2-11-2-15,4-12-5 0,2-3-1 16,-1-6-6-16,1-2-2 0,3-6 0 15,-3-3 1-15,1-3 16 0,3-2 9 0,0 0 10 16,0-7-8-16,0-2-5 0,0-3-6 16,0-3-6-16,4-3-6 0,0 0-6 0,-3-18-5 15,6 5-6-15,1-2 0 0,0-1-6 16,2-1-1-16,0 0-1 0,2-2 1 16,1 0-9-16,0 3-5 0,1 3-6 15,-1 1-6-15,1 3 0 0,3 2 1 0,0 1 3 16,3 5 1-16,0 1 0 0,5 1 1 15,0 0 1-15,2 2-1 0,5 0 0 0,-1 2 3 16,1-5 0-16,2 1-1 0,-3-2 5 16,2-2 0-16,-1-2 1 0,-1 0 3 15,-1-6 2-15,-3-2-1 0,1 0 3 16,-6-2 2-16,2-3-2 0,-4-1 3 0,-3 0 5 16,-2 2 0-16,-3 2 2 0,-1-1 2 15,-1 3 0-15,-2 2-2 0,-2-1-3 16,2 5-2-16,-2 0-2 0,-2 2-3 0,0 5 0 15,0 0 1-15,0 0-2 0,0 0-2 16,2 21 1-16,2-9 1 0,4 1 0 16,-2 2 2-16,2-1-6 0,5 3-1 0,0-2-3 15,1 0-9-15,3-1-11 0,3-1-12 16,-4-1-15-16,1-5-17 0,0 0-28 16,2-1-17-16,-2-3-23 0,0-3-21 0,-3-4-28 15,-2-2-405-15,-2-6 202 0,-2-3 134 16</inkml:trace>
  <inkml:trace contextRef="#ctx0" brushRef="#br0" timeOffset="371625.6216">21979 354 3 0,'13'17'144'16,"-1"4"-13"-16,-3-2-11 0,-1 1-19 0,0 1-2 16,2 1-11-16,-4 0-18 0,2 1 4 15,-2-3-9-15,-2-1-6 0,3-2-4 0,-3-2-6 16,1-3-4-16,-1 1 6 0,0-4 6 15,-2 1 10-15,2-5-4 0,-2 1-6 0,3-3-2 16,-5-3-14-16,0 0 2 0,10-9-3 16,-6 1-4-16,0-2-7 0,5-2-1 15,-2-1-3-15,1 1-6 0,0-1-1 16,3 2-4-16,-2-1 1 0,-1 5-3 0,0-1-2 16,-1 2-2-16,1 0-4 0,-2 5 3 15,3 2-4-15,-9-1-2 0,15 6 2 16,-5 5 0-16,1-3 3 0,0 4-4 15,-3-1 1-15,2-1 1 0,1 1-4 0,4-1-3 16,-4-1-1-16,3-1 4 0,0-1-5 16,-2-3-2-16,2-2 3 0,2-2-1 0,-2-3-5 15,3-3 4-15,-2-2 4 0,2-3 2 16,0-7-2-16,0 1 2 0,-2-4 1 16,-1-4 4-16,2-2-5 0,-4-3 8 15,-2 0 1-15,2-1 6 0,-4 1 7 0,-2 2 9 16,-2 5 9-16,2 0-8 0,-3 4 1 15,1 3-1-15,-2 1-3 0,2 2-4 0,-2 1-4 16,-2 7-1-16,0 5-3 0,0 0-3 16,0 0 2-16,-10 20 1 0,5-3-4 15,-1 7 1-15,-2 2-1 0,4 1-3 16,-2 2-1-16,0 5 1 0,2-4-1 0,4-1-1 16,0-1 0-16,2 2-1 0,3-4 0 15,2-2-3-15,-1 0 1 0,2-3-2 0,5-2 1 16,0-2-1-16,2-4-2 15,3-1-3-15,2-5 0 0,-2-3-1 0,2-2 2 16,-1-4-1-16,1-1-3 0,2-4 2 16,-1 0 0-16,0-5 5 0,-4 0-1 0,1 1-2 15,-6-2 1-15,0 1 8 0,-3 1 1 16,0 0 4-16,-3-1 5 0,-2 3-1 16,-2-1-6-16,-2 2-2 0,0 1 1 15,-2 1-4-15,-2 3-3 0,-2 1 5 0,6 2-4 16,-11 0 0-16,11 0-4 0,-11 7-1 15,7 1 0-15,2-1-3 0,2 1-1 0,-2 1-2 16,4 1 2-16,0 0-6 0,4 1-1 16,3 0-5-16,0-1-7 0,1-1 6 15,0-2-7-15,3 1 0 0,2-3-4 16,0-1 2-16,1-3-1 0,2-1-3 0,1-1 1 16,-2-2-2-16,2-3 5 0,-3-2 0 15,2 0 1-15,-4-4-3 0,1 1 6 0,-4-1 3 16,-3 1 1-16,1-3 10 0,-5 3 5 15,-2 0 5-15,-2 3 6 0,0-1-1 16,-4 4-6-16,2-1 3 0,0 1 1 16,2 5-2-16,-7-2 0 0,7 2-3 0,0 0 1 15,0 0-1-15,5 20-6 0,1-15-5 16,0 3-11-16,5 1-5 0,2-1-17 16,1-1-20-16,4 1-15 0,0-2-20 15,6-2-15-15,-1-2-13 0,5-2-314 0,-1 0 150 16,3-2 99-16</inkml:trace>
  <inkml:trace contextRef="#ctx0" brushRef="#br0" timeOffset="371983.822">23577 527 534 0,'19'-11'2'0,"-6"1"29"0,-3 0 11 0,-3 2 11 16,-3-3 16-16,-4 4-3 0,0 0 6 15,-4-1-4-15,-3 1 1 0,-1 1-2 16,-3 2-10-16,-1 0-1 0,-4 4-6 0,4 0-4 16,-5 4-10-16,0 2-2 0,2 2-4 15,1 4-13-15,1 0 2 0,2 1-9 0,3 0-2 16,2-1-3-16,2 0 6 0,4-3-5 15,0-2 2-15,4-1-1 0,0-2-10 16,4-4 15-16,-8 0 10 0,22-10 9 16,-10 1 8-16,5-4 6 0,-4-5 6 0,4-1 4 15,-3-6 2-15,4-2-3 0,-6-6-5 16,1-3-2-16,2-7-3 0,-3-2 2 0,-3 7 8 16,-3 4 7-16,2 1 1 15,-4 6 3-15,2 4-6 0,-2-1-8 0,0 5-10 16,-2 4-7-16,-2 3-3 0,-2 7-5 15,2 5-3-15,0 0-2 0,-16 25-3 0,6-5-8 16,-2 10-11-16,1-1-12 0,2 6-4 16,1-3-6-16,1 2-8 0,1-2-14 15,2 0-19-15,4-4-18 0,0 0-8 0,4-1-24 16,0-2-5-16,3-2-9 0,1-9-11 16,3-1-17-16,2-1-374 0,1-3 181 15,2-6 118-15</inkml:trace>
  <inkml:trace contextRef="#ctx0" brushRef="#br0" timeOffset="372228.2297">23950 381 369 0,'16'-15'19'16,"-2"5"20"-16,-6 2 13 0,0 2 10 16,0 1 0-16,-3 1 3 0,-1 2-2 0,0 0-2 15,-4 2-3-15,0 0-12 0,0 0-5 16,0 0-1-16,7 13-4 0,-9-5-6 0,-1 0 3 16,1 1-5-16,0-1-5 0,0 0 4 15,-2-1 2-15,2-1 13 0,-1-2 8 16,3-4-6-16,0 0-3 0,0 0 2 15,-16-10 12-15,10 1-3 0,-2-3-1 0,2-3 1 16,2-2-6-16,0-6-7 0,0-2-2 16,2-1-2-16,0-7-6 0,2 3-3 15,2 1-4-15,0 3-2 0,0 0-4 0,2 2-2 16,-2 3-2-16,2 3-6 0,0 1 0 16,2 2-2-16,-2 4-2 0,0 0-2 15</inkml:trace>
  <inkml:trace contextRef="#ctx0" brushRef="#br0" timeOffset="372704.3382">24009 9 1928 0,'4'15'1'0,"0"5"2"15,-2 0 2-15,1 4 4 0,-3 2 0 0,2 2 2 16,-2 3-4-16,0-1-2 0,-2 3 1 16,-1 1 1-16,3 2 4 0,-2 3-7 15,-2-1 3-15,0-2-3 0,-1 0-5 16,1-2-2-16,-2-4 1 0,2-4-1 16,-4-4 0-16,0 1 3 0,0-4-4 0,0-4-2 15,0-3 4-15,-1-3-5 0,3-3-6 16,-3-2-1-16,5-4-2 0,4 0-4 0,0 0 5 15,-9-17-2-15,14 6 0 0,-1-3 2 16,2-3-4-16,5 0 4 0,2-2-3 16,-1 0 8-16,2 2-5 0,0 1 1 15,-2 2 1-15,1 0 3 0,-2 3 0 0,2 0 4 16,-5 4-1-16,0 0-4 0,1 2 3 16,0 4 4-16,-1 1-3 0,0 4 6 0,-2 2-3 15,1-2 8-15,2 8-11 0,-3 0 3 16,0 1 3-16,1-1 0 0,-3 1 4 15,2 0 3-15,-2-1-5 0,0-3 5 16,1 1 3-16,-1-1 10 0,-1-1 7 0,1 0 5 16,-2-3 4-16,2-1 4 0,0 0-4 15,0-2-1-15,-4-2-4 0,0 0-4 0,22-10-4 16,-10 1-3-16,1-3-2 0,4 1-4 16,0-3-1-16,-1 1-1 0,0 4-1 15,-4 0 5-15,1 0-6 0,-3 2-3 16,3 0-2-16,-2 2-1 0,-3 2 0 0,2 0-3 15,2 6 5-15,-2 0 1 0,0 2-4 16,-1 2 2-16,2 3-4 0,-1 1-15 0,-1-1-18 16,-1 3-31-16,2-2-25 0,-3 2-29 15,0-1-32-15,-5-3-418 0,-2 1 193 16,-6 1 127-16</inkml:trace>
  <inkml:trace contextRef="#ctx0" brushRef="#br0" timeOffset="373003.597">21439 1206 162 0,'-8'3'208'16,"16"-4"-1"-16,-8 1-10 0,59-6-15 15,1 0-11-15,35-3-8 0,36-7-8 16,17-1-6-16,15 2-15 0,13-3-4 15,8 2-5-15,4-1-8 0,-1 0 1 0,-11 4-13 16,-5-1-9-16,-12 0-9 0,-14 1-6 16,-11 2-11-16,-32 1-6 0,-11 2-7 0,-20 1-2 15,-13 3-5-15,-5-4-6 0,-9 5-5 16,-5-1-6-16,-8 0-5 0,-1 2-13 16,-2-2-21-16,-4 0-23 0,0 1-34 15,-5-3-54-15,2 0-49 0,0 0-44 0,-1-4-624 16,0 0 284-16,-3-3 187 0</inkml:trace>
  <inkml:trace contextRef="#ctx0" brushRef="#br0" timeOffset="373190.5975">25166 286 49 0,'5'-6'220'16,"-5"6"-14"-16,4-4-24 0,1 2-19 15,-5 2-18-15,6-4-19 0,0 3-20 16,-6 1-23-16,8-2-45 0,-8 2-45 16,0 0-42-16,16 6-36 0,-14-3-316 0,0 4 137 15,-2 5 89-15</inkml:trace>
  <inkml:trace contextRef="#ctx0" brushRef="#br0" timeOffset="373330.3006">25087 651 2330 0,'0'10'-22'16,"0"-2"35"-16,2-3 31 0,0-3 54 0,4 2 4 15,-2-2-11-15,4-1-25 0,1-1-14 16,-9 0-14-16,19-1-11 0,-8-1-12 16,-1-1-32-16,-2-3-42 0,-1 4-47 0,2-3-53 15,-7 2-66-15,-2 3-553 0,-6-9 264 16,-8 8 175-16</inkml:trace>
  <inkml:trace contextRef="#ctx0" brushRef="#br0" timeOffset="373896.1656">21602 280 82 0,'-8'-4'139'0,"1"2"-15"0,-1 1-9 0,-1 1-12 15,9 0-10-15,-14 3-15 0,6-2-7 16,2 3 1-16,0 3-11 0,4-3-4 16,0 2-7-16,0-2-2 0,2-4-3 0,6 12-4 15,3-6-4-15,-2-4-2 0,1 2 0 16,2-4-5-16,-1 1 7 0,1-1-9 16,-1 0 1-16,-9 0 7 0,13-5-6 15,-9 2-6-15,-4-2-12 0,0 5-22 0,-6-8-26 16,6 8-41-16,-13-4-51 0,2 3-301 15,3 1 146-15,8 0 96 0</inkml:trace>
  <inkml:trace contextRef="#ctx0" brushRef="#br0" timeOffset="375547.631">22227 1573 35 0,'-4'-7'164'0,"-1"1"-14"16,1-2-4-16,2 2-8 0,-3-1-3 15,1 1-7-15,2 0-4 0,0 3-13 16,0-2 2-16,0-1-10 0,0 1-7 16,2 5-5-16,-5-7-5 0,5 2-7 0,-2 0-10 15,2 5-3-15,-4-8-8 0,4 2-4 16,0 6-7-16,0-10-5 0,0 1-3 0,-2 2-3 16,4-2-5-16,-2 1-1 0,0 1-3 15,0-3-1-15,2 1 4 0,-2 1 3 16,0 2 10-16,0-1 4 0,0 1-3 15,0 6-6-15,0-8-5 0,0 8-5 0,-2-6-4 16,2 6-3-16,0 0-2 0,-4 18 0 16,0-3-1-16,2 8-1 0,-2 5-1 15,-3 10-5-15,2 5 4 0,-1 6-7 0,0 0 5 16,0 3-1-16,2-2-3 0,-3-9 2 16,3 1-2-16,-1-4 1 0,1-2-4 15,0-6-1-15,2-4 3 0,-2-4-2 0,2-2 3 16,0-3 3-16,2-2 2 0,-2-6-4 15,2-1 1-15,-3-4-4 0,3-4-1 16,0 0-3-16,0 0 1 0,0-19 1 0,3 10-3 16,1-5-1-16,2 1-2 0,0-1 1 15,5 1 2-15,0 0-3 0,5-2 2 16,0 4-3-16,4-1-1 0,-1 1 2 16,5 3-2-16,0 2 1 0,2 1-3 0,2 4 5 15,1 1-1-15,1 0-7 0,0 1-11 16,1 4-13-16,-1-2-14 0,0 0-14 15,-3 0-11-15,-5 0-28 0,1-2-22 0,-4 0-16 16,0-1-29-16,-6-1-544 0,-2 0 242 16,-5-8 159-16</inkml:trace>
  <inkml:trace contextRef="#ctx0" brushRef="#br0" timeOffset="375729.3335">22307 1594 62 0,'13'-7'137'0,"1"-1"-12"16,4 0-15-16,2 1-14 0,4-3-4 15,-1 1-8-15,1 2-14 0,-2-1-15 0,2 2-21 16,-3-2-26-16,-4 3-27 0,-2-4-35 16,-3 2-218-16,-5 1 92 0,-2-1 61 15</inkml:trace>
  <inkml:trace contextRef="#ctx0" brushRef="#br0" timeOffset="375865.2824">22421 1369 2 0,'-21'-12'93'0,"4"0"11"0,4 2 4 16,3 2-1-16,4 0-10 0,0 0-4 0,4-1-11 16,4 2-4-16,0-2-16 0,2-1 0 15,4 3-9-15,2-4-13 0,3 6 2 0,0 0-9 16,4-1-20-16,0 2-16 0,0 2-35 16,-3 2-24-16,6 0-27 0,-5 4-210 15,1 1 102-15,0 3 67 0</inkml:trace>
  <inkml:trace contextRef="#ctx0" brushRef="#br0" timeOffset="377098.4751">22720 1608 90 0,'0'0'119'0,"4"1"-9"0,-4-1 6 0,0 0-10 16,0 0 2-16,0 0-12 0,6 3 0 15,-6-3-9-15,0 0-1 0,0 0-6 16,0 0-3-16,0 0-5 0,6 1-9 0,-6-1-1 16,0 0-7-16,0 0-4 0,0 0-4 15,0 0-3-15,0 0-3 0,0 0-7 16,0 0 3-16,10 2 0 0,-10-2-1 15,4 4 3-15,-4-4-4 0,0 0-3 0,8 4-2 16,-8-4-3-16,6 2-3 0,-6-2-2 16,6 3-2-16,-2 2-1 0,1-4-4 15,-5-1 1-15,7 8 0 0,-3-4 2 0,2 1 0 16,0 1-2-16,1 0 3 0,-1 2-2 16,2 3-1-16,-1 2-1 0,2-1 2 15,-3 2-5-15,0 0 2 0,2 2 0 0,-2 0-2 16,2 2-3-16,0-3-1 0,-2 2 2 15,0-1-2-15,1-3 1 0,-1 2-4 16,-4-5 2-16,2 1-1 0,1-2 1 0,-1 1 0 16,-2-3 8-16,2 1 10 0,-1-3 6 15,-1 0-4-15,-2-5 0 0,4 1 0 16,-4-1-5-16,0 0 1 0,2-13-8 0,-2 6 4 16,2-4-3-16,-2-2-1 0,2-1-5 15,2-2 0-15,-2-3 0 0,2 2-9 16,2-2 6-16,0 2-1 0,0 2-1 15,-2 0-2-15,2-1-3 0,-2 2 0 16,3 3-2-16,-3 2-4 0,0-1-3 0,3 2 4 16,-1 2-1-16,0 0-2 0,1 5 0 0,1 0-2 15,0 1 1-15,1 2-1 0,2 4-4 16,-1 2-4-16,0 2-5 0,4 2-4 16,-4 0-5-16,1-1 3 0,-3 0 0 15,2 0 4-15,2-1 0 0,-4-1 4 0,0 1 0 16,-2-3 3-16,-2-1 2 0,3-2 2 15,0 2 4-15,-1-4-2 0,0 0 4 16,-6-2-3-16,15-4 3 0,-9 2 2 16,5-4 0-16,-2-2-1 0,-1 1 2 0,2-3 0 15,1 1-1-15,-2 1 3 0,1-1-5 16,-2-1 4-16,1 5-2 0,-3-4 1 0,3 4-5 16,-3-1-4-16,1 3 5 0,-1-2 0 15,2 4-1-15,-2-1 3 0,4-1-1 16,-2 3 2-16,-8 0 2 0,16 3-7 15,-7-1 5-15,2 2-4 0,1-2 2 0,1-1-3 16,-1 4 4-16,4-4-4 0,-2-1 2 16,1 0 2-16,0 0 1 0,0 0-2 15,2 0 2-15,-4-1 1 0,-1-2 1 0,0 0 1 16,2-2 0-16,-4 2 1 0,1-5 0 16,-1 0-2-16,-1 1 0 0,-1-2 4 15,-1-3 3-15,-1 3 0 0,0-1 7 0,-2 1 2 16,-2-1 3-16,2 1 0 0,2 1 7 15,-4 0 2-15,2 3 2 0,-2-3 2 16,0 2-4-16,0 3-7 0,0-1-5 16,-2 4 3-16,0 0-1 0,0 0-3 15,6 13 3-15,-6-4-3 0,0 5 0 0,0 3 1 16,0 2 2-16,2 4 0 0,-2 4-2 16,2 4 0-16,-2-1-2 0,0 0-3 0,2 0-1 15,-2 3 5-15,2-1-3 0,1-1-4 16,-1-3 1-16,0 2-2 0,0-6-1 15,0-5-1-15,-2 0 1 0,2-2 1 0,1-2 4 16,-3-5-6-16,2-3 8 0,0-4-2 16,-2-3-1-16,0 0-1 0,0 0-1 15,8-22 0-15,-3 5-4 0,-1-4 4 16,2-5-3-16,2-1 4 0,1-5-7 0,2-4 4 16,1 3-3-16,1 0 0 0,2 1-2 15,0 4 4-15,1 2-3 0,2 1 0 0,-4 2 2 16,-1 7-4-16,2 0 0 0,-3 7 1 15,-1 0 0-15,0 3 0 0,-3 2 1 16,1 2-1-16,-3 2 2 0,-6 0-1 16,6 6-3-16,-8 2-1 0,0-3-4 0,-4 3-17 15,-3 0-18-15,-1-1-23 0,-1 2-26 16,-4 0-43-16,3-4-26 0,-6 1-450 16,8-1 208-16,-4-2 138 0</inkml:trace>
  <inkml:trace contextRef="#ctx0" brushRef="#br0" timeOffset="383817.9388">24049 1217 105 0,'0'-6'126'0,"0"6"1"16,2-5-5-16,-2 5-2 0,2-6-4 15,-2 6-5-15,0 0-7 0,0 0-5 0,0 0-15 16,-4-6 0-16,4 6 4 0,0 0 3 16,2 27 3-16,-4-8-11 0,4 8-4 0,-4 5-3 15,4 10-4-15,0 2-10 0,0 9-6 16,0 3-3-16,5-2-6 0,-2 1-6 15,1-3-3-15,2 0-4 0,2-5-5 16,-3-7-2-16,2-4-2 0,-1-2-12 0,2-3-11 16,-1-6-8-16,1-1 4 0,1-5-7 15,0-5-5-15,1-4 3 0,1-3 1 0,2-1 2 16,-3-6-7-16,5 0 1 0,1-8-2 16,-4-1 0-16,4-3 1 0,0-5 1 15,-3 1 2-15,0-3 3 0,2-1-1 16,-5 3 13-16,-1-1 7 0,0 3 7 0,-3 2 3 15,-2 0 4-15,3 3-5 0,-5 1-5 16,3 1-1-16,-3 3-3 0,0 2-4 0,-4 3-1 16,0 0 1-16,0 0-7 0,13 12 5 15,-9-4-1-15,0-1-2 0,2 3 1 16,5-1-2-16,0 1-5 0,1-3 4 16,1 1-3-16,4 0 4 0,0-5-3 0,0 1 1 15,2-2 1-15,-3-2-1 0,0-5 3 16,0 1 1-16,-3-4 7 0,-2-5-1 15,-3 0 2-15,-3-5-1 0,-5 1-5 0,-5-2 0 16,-3-2-5-16,-3 1 2 0,-4-2 2 16,1 2-2-16,-6 1-1 0,6 3 1 15,-3 1-3-15,2 2-5 0,2 1-12 0,5 0-12 16,-2 3-11-16,5 1-4 0,3 3 5 16,2-1 4-16,4 0 4 0,5 2-2 15,3 0 8-15,3 3 2 0,0-1 6 0,2 0-5 16,1 2 4-16,0 0 2 0,-1 4 2 15,-2-3 2-15,0 5-1 0,-1 2 5 16,-2 2-2-16,0-1 4 0,0 4-3 0,-4 2 7 16,3 3 2-16,0-3 0 0,-1 4-4 15,1 0 4-15,-1-2-4 0,2-3 3 16,-2 0-1-16,2-1 2 0,1-4 2 0,0 0-2 16,2 1 4-16,-3-4-2 0,3-5-2 15,0 1 4-15,-3-4-2 0,4 1-1 0,-2-5 2 16,-1 0-1-16,0-2 1 0,0-3 2 15,-1 0-2-15,0-5 1 0,0 3-3 16,-4-2 1-16,0 1 0 0,-2-1 2 16,1 3 5-16,-3 1 3 0,1 2 0 15,-1 1 0-15,0 0 3 0,0 1-2 0,-4 3-6 16,0 4 9-16,0 0-9 0,0 0 3 16,0 0 1-16,5 16 2 0,-5-5 2 0,0 2 6 15,2 6 2-15,0 1-3 0,-2 8-1 16,2-1 1-16,0 1-1 0,0 5-2 15,2 3-4-15,2 1 3 0,-1 2-1 0,0 0-1 16,-1 0-5-16,-2-1 2 0,2-1 1 16,0 2-3-16,-4-9-3 0,2 1 3 0,-2-2-1 15,2-8-1-15,-2-2 8 0,-2-1 4 16,0 0-4-16,-4-5 7 0,0-6-2 16,-4-2 6-16,0-4-1 0,0-5-2 15,-3 1 0-15,2-9-4 0,-2-1-1 0,3-6-1 16,0-2-6-16,4-2-7 0,0-2-9 15,6 1-6-15,6-2-14 0,-2-2-15 16,4 1-19-16,2-1-18 0,5 1-21 0,2 1-18 16,0 1-20-16,3 0-28 0,-4 3-350 15,5 0 176-15,-6 3 115 0</inkml:trace>
  <inkml:trace contextRef="#ctx0" brushRef="#br0" timeOffset="384147.3615">25382 1685 10 0,'9'-9'75'0,"0"0"5"0,-1-3 2 15,0-1 3-15,-2-1-3 0,-1 3 5 0,-3-3-6 16,-2 3 5-16,-2 0-2 0,0 0-5 15,-3 3-2-15,-1-2-4 0,-2 4-7 0,0 1-3 16,-1 2-4-16,0 1-9 0,9 2-3 16,-18 3-2-16,11 3-2 0,-1 1-8 15,1 5-4-15,1-1-1 0,-1 5-1 16,5-4 2-16,2 6-9 0,0 1 0 0,2-2-11 16,5 2-18-16,-3 0-7 0,5 0-16 15,-1-3-8-15,1-1-18 0,1-2-9 16,-2-1-16-16,4-3-12 0,-4-3-16 0,2 0-256 15,-2-5 124-15,3-1 82 0</inkml:trace>
  <inkml:trace contextRef="#ctx0" brushRef="#br0" timeOffset="384656.5946">25592 1530 57 0,'8'-6'81'15,"-4"2"-2"-15,6 0-7 0,-2 4 1 0,-2-2-5 16,-6 2 2-16,19 5-1 0,-8-4-15 15,-3 5-1-15,3 1-8 0,-1 1 1 16,1 2-7-16,-2-1-8 0,1 2 2 0,-4-3-7 16,-2 0 2-16,3-1-6 0,-1 1-1 15,-1-2 1-15,-1-1 3 0,0-1 5 16,0 0-2-16,-2 0 1 0,-2-4 3 0,5 3 0 16,-5-3-3-16,0 0-1 0,0 0-4 15,0 0 2-15,18-9-5 0,-11 5 3 16,2-2-6-16,-1 0 0 0,6-1-5 0,2-1-3 15,3-3 3-15,-1 1-11 0,4 0 10 16,-2-2-3-16,2-1-1 0,-1 0 5 16,-1-4 0-16,-2 4 13 0,-2 0 14 15,-2 0 9-15,-4-1 7 0,1 3 9 0,-4 1-2 16,-3 1 2-16,0-1-4 0,-6 3-9 16,-2 1-2-16,-3 0-1 0,1 3-5 0,-3-1-5 15,-1 4-1-15,4-2-6 0,6 2-7 16,-16 4 0-16,10-1-1 0,6 3-6 15,0 3 1-15,2 0-3 0,4 3 1 16,4 0-4-16,2 5 2 0,0-1-1 16,2-2 0-16,0 4-4 0,-1 0 0 0,-1-4-4 15,2-1 0-15,-6 3 2 0,2-3-4 16,-4 0-1-16,1 1 2 0,-2-3 0 0,-5 1 2 16,0-1 0-16,-5 1 0 0,-4-1-1 15,-3-1-1-15,-5-2-7 0,-4 0-17 16,-2-2-21-16,-3-1-31 0,2 0-39 0,2-4-37 15,0-2-54-15,1-1-437 0,0-6 217 16,4 0 143-16</inkml:trace>
  <inkml:trace contextRef="#ctx0" brushRef="#br0" timeOffset="385316.6496">26974 1720 2126 0,'-27'4'-4'0,"5"-1"2"0,6 0 31 16,5-3 38-16,0 2 20 0,5-2-8 15,0-2-15-15,6 2-6 0,-5-4-10 16,5 4-4-16,7-10-3 0,5 1-22 0,6-7-1 15,4-4 0-15,4-2-4 0,4-8 1 16,3-1 2-16,-1-3 1 0,9-9-1 0,-1-7-1 16,-8 8 0-16,-7 4-1 0,-1 1-2 15,-4 0 5-15,-2 6 9 0,-6 3 2 16,-1 4 1-16,-1 3 2 0,-3 5-6 0,-3 0-5 16,0 3-4-16,-4 3-5 0,-2 7 0 15,-2 2-2-15,4 1-2 0,-17 12-1 16,8 3-5-16,-1 8-6 0,4 2-1 0,0 4-4 15,0 0 0-15,4 5-1 0,2-4-3 16,5 2-3-16,2 1-2 0,-1-5 2 16,4-5-1-16,1 0 2 0,4-7 2 0,2 1-1 15,1-6 3-15,0-5-1 0,3-3-3 16,0 0 0-16,0-6-2 0,1 0-2 16,0-6-3-16,0 2-1 0,-1 0-3 0,-4-1 3 15,-2 0 2-15,-3 3 0 0,-2-1-5 16,2 2-2-16,-4-1-6 0,0 5 1 0,-1 0 3 15,-1 3-2-15,0 3-5 0,1 0 7 16,-1 2 0-16,5-1 2 0,-1 5 7 16,4-4 1-16,-2 4 2 0,2-1 5 15,1-3 1-15,0 0 4 0,2-2 8 0,0-2 2 16,0-3 3-16,-3-1 9 0,2-4 5 16,-2 1 3-16,-3-3-2 0,-1-4 1 0,2 0-3 15,-8-4-4-15,0 1-2 0,-4-3-7 16,-2 3 1-16,-7 0-4 0,-2-1-4 15,-1 1-9-15,-1 4-14 0,1-3-19 0,-4 4-24 16,4 1-21-16,0 1-23 0,2 4-23 16,0 0-3-16,6 4-14 0,4-2-421 15,0 0 195-15,0 0 128 0</inkml:trace>
  <inkml:trace contextRef="#ctx0" brushRef="#br0" timeOffset="385592.9416">27943 1400 340 0,'16'-4'26'0,"-4"2"29"0,-3 0 24 0,-1 0 25 16,1 2 14-16,-3-2 0 0,-6 2-1 15,11 0-15-15,-11 0-11 0,0 0-5 16,2 6-17-16,-2-6-3 0,-2 12-6 16,2-6-10-16,-2 5-3 0,2 0-4 0,2 1-5 15,0-1-6-15,2 2 2 0,2 0-3 16,0 0 0-16,6-1-2 0,0-1-1 0,0-3-4 16,4-2-1-16,-4 0 0 0,5-4 10 15,-5-2-1-15,4-2 5 0,-2-4 4 16,-1 0 3-16,-2-5-2 0,-5 2 0 15,0-4-3-15,-4 1-2 0,-4-1-4 0,-4-3-5 16,-2 5-6-16,-6-1-7 0,-4 1-10 16,1 4-17-16,2-2-22 0,-2 4-24 0,0 3-32 15,4 4-18-15,1 0-8 0,2 1-25 16,0 3-14-16,4 0-389 0,4 2 184 16,4-3 123-16</inkml:trace>
  <inkml:trace contextRef="#ctx0" brushRef="#br0" timeOffset="386475.6301">28416 1099 85 0,'4'-28'199'15,"0"6"2"-15,-2 5 1 0,-2 4-8 16,0 2-11-16,2 1-15 0,-2 2-17 0,0 1-16 16,0 1-21-16,-2 2-14 0,2 4-5 15,0 0-12-15,-10 14-6 0,1-1-5 16,3 6-11-16,-5 7-2 0,0 5-6 15,3 4-6-15,-2 0-6 0,2 2-7 0,0 1-12 16,4-2-8-16,-2-4-7 0,4-2-9 16,0-4-7-16,2-5-4 0,-2 0 3 0,2-5 2 15,2-2 0-15,0-3 1 0,2-3 3 16,2-2 0-16,2-4 1 0,-2-2-1 16,-6 0 1-16,18-11 0 0,-7 1-4 15,-2 0 6-15,1 0 1 0,-1-1 9 0,-1 2 5 16,-2 1 7-16,0 0 0 0,2 3 0 15,-6 0-1-15,2 0-7 0,-2 1 0 0,-2 4-2 16,0 0-2-16,0 0-2 0,0 0-4 16,-2 19 3-16,2-11 1 0,2 2-4 15,0-1-8-15,0 3-7 0,6-1 2 16,-2 0-6-16,5 3-2 0,2-5-8 0,2 1-1 16,2-1 0-16,0-2 1 0,1-1 0 15,2-1 4-15,-1-4 2 0,0 1 2 16,0-4 3-16,-1 1 0 0,0-4 0 15,1-1 2-15,-2-1 7 0,0 0 1 0,-3-1 2 16,0 2 1-16,0 1 2 0,-4-1 6 16,1 1-4-16,0-1-2 0,-3 2 2 0,1 0 1 15,-1 2-4-15,-2 0-1 0,3 2 3 16,-9 0-1-16,15 6-2 0,-9 0-1 16,0 0 1-16,3 1 1 0,0 1 0 15,-1 1 2-15,0 1 1 0,1 0-3 0,1 1-1 16,-1-4 2-16,-2 0 2 0,-1 2-3 15,2-1 0-15,0-3 3 0,2-2 0 0,-2 2-4 16,-2-4 4-16,4-1 2 0,-1 0-2 16,-9 0-1-16,17-3 1 0,-9 0-3 15,1 2 3-15,-1-5 1 0,0 2-1 16,0 1-2-16,0-2-1 0,-2 2 2 0,2-1-1 16,-2-1 0-16,3 4 0 0,0 0-2 15,-1-2-1-15,1 3 4 0,1-2 1 16,1 2-4-16,2 0-2 0,1 0-2 15,-1 2-1-15,2-4-1 0,2 1 1 0,-3-1 2 16,4-1 0-16,-2-3 2 0,2 0-2 16,-4 2 2-16,1-6 1 0,-2 2 6 0,-3-1 11 15,1 2 8-15,-3-2 7 0,0 2 1 16,-3 2 15-16,2-4 2 0,-5 6-6 16,0-1-3-16,0 0-7 0,-2 4-2 15,0 0-5-15,0 0 2 0,-6 20-2 0,6-8-1 16,-2 6-4-16,0 3 3 0,-1 5 3 15,3 6-6-15,-3 5 5 0,3 5-3 16,0 0-1-16,3-1-5 0,0 3 2 0,-3 0-1 16,2 0-6-16,0-2-14 0,-2-3-13 15,0-3-20-15,0-5-20 0,-2-3-17 16,2-4-17-16,-5-1-36 0,0-6-52 0,-1-8-573 16,0-4 256-16,0-5 168 0</inkml:trace>
  <inkml:trace contextRef="#ctx0" brushRef="#br0" timeOffset="386614.9764">29002 858 137 0,'-7'-22'196'0,"3"5"-21"16,2 4-34-16,2 3-40 0,6 4-37 16,5 1-59-16,2 5-54 0,6 2-213 0,9 1 89 15,1 3 59-15</inkml:trace>
  <inkml:trace contextRef="#ctx0" brushRef="#br0" timeOffset="387169.6484">30181 954 97 0,'-6'-12'202'0,"0"2"-9"16,-3-1-11-16,2 4-21 0,1 1-14 15,-4 3-17-15,-1 3-9 0,1 2-7 0,-4 4-11 16,2 5-3-16,-2 4-8 0,0 4-4 16,0 8-7-16,1 1-6 0,0 7-5 15,0 8-9-15,3 4-4 0,0-2-6 0,4 2-17 16,-4 3-20-16,2-3-21 0,2 1-22 16,-2-4-19-16,1-6-15 0,-2-4-9 15,3-6-9-15,-2-2 11 0,-1-5 0 16,1-8 4-16,-5-1 8 0,0-9 8 0,1-3 18 15,-3-6 19-15,0-3 18 0,0-6 16 16,1-4 4-16,2-2 7 0,2-2 15 0,2-1 5 16,2 0 4-16,4 4 4 0,4-4-5 15,2 2-5-15,6-1-5 0,3 3-4 16,8-4 1-16,2 5-3 0,5 1-4 16,0 4-3-16,-1 0-2 0,-1 4-2 0,0 3-7 15,-4 3 0-15,1 4-5 0,-1 2 1 16,-2 2 0-16,2 4-2 0,-1 1-1 15,-2 3-4-15,0 2 3 0,-2-1-5 16,2 2 0-16,-2-2 1 0,-2 1-3 0,2-1 4 16,0-2-3-16,-2-2 2 0,1-1 3 15,2-2 5-15,0-4 10 0,1-2 10 0,1-2 3 16,-4-2 10-16,2-4 1 0,-2-1-1 16,-3-3 2-16,0-1-3 0,-5 0-2 15,-1 0-12-15,-5-4-2 0,-4 7-6 16,-5-5-19-16,-1 5-16 0,-1-2-29 0,-4 5-31 15,-1-1-34-15,-2 7-43 0,2-2-39 16,-1 3-34-16,3 0-525 0,1 4 253 0,2-2 167 16</inkml:trace>
  <inkml:trace contextRef="#ctx0" brushRef="#br0" timeOffset="387397.2793">30369 1263 39 0,'16'1'52'0,"0"2"8"0,6 0 7 0,1 1 6 15,7 2 11-15,-4 2-3 0,11 0 2 16,-3 4 2-16,0 0-3 0,1 1-9 15,-1 2-2-15,-4-1-8 0,-2-1-4 16,-5-1-3-16,-4-3-2 0,-2-2 21 0,-3 2 16 16,-3-2 18-16,-2-5 17 0,-5 0 17 15,-4-2 16-15,0 0 8 0,0 0 0 0,-10-17-2 16,7 9-11-16,1 0-11 0,2-3-13 16,2-2-13-16,1-2-16 0,5-3-9 15,2-1-19-15,3 0-37 0,8-2-49 16,-2-2-58-16,3 2-69 0,5 2-70 0,-6 4-707 15,0 2 312-15,1-1 205 0</inkml:trace>
  <inkml:trace contextRef="#ctx0" brushRef="#br0" timeOffset="388211.9938">26828 2423 77 0,'2'-19'161'0,"-2"3"-9"0,0 1 4 16,0 5-9-16,-4-1-17 0,-2 4-10 16,-2 1-20-16,-4 2-6 0,0 2-12 15,-1 2-13-15,1 0-8 0,-3 5-13 16,2 1-9-16,1 1-9 0,3 0-10 0,-2 2-1 15,5 0 0-15,2-2 1 0,2 2 1 16,0 1-1-16,4 0-9 0,4-1 6 0,0-2 2 16,0-1-1-16,6 4 4 0,0-2 6 15,-2-1 0-15,6 3 2 0,-4-2 1 16,3 9 5-16,2-3-1 0,-2 5 0 16,-1 6 3-16,4 4-2 0,-4 2 0 15,1 3-4-15,-5 0-3 16,6 7-6-16,-8-2 2 0,0-1-1 0,2 1-2 0,-4-3 0 0,-2-7 0 15,-2-2 10-15,-2 1 13 0,-4-6 10 16,-4-5 9-16,0-3 2 0,-2-5-2 16,-3-5-2-16,0-4-8 0,-1-6 0 15,-1-7-7-15,0-4-5 0,6-7-6 0,1-12-2 16,6 1-9-16,6-8-3 0,6-6 1 16,6 3-8-16,3 0-1 0,2 5-3 0,4 1-3 15,1 4-3-15,-1 5 0 0,-2 4-2 16,-2 7-3-16,-1 2-1 0,-4 5-1 15,4 4 1-15,-6 1-2 0,3 6-1 16,-2 4 2-16,0 2-6 0,1 1-3 0,0 4-8 16,3 2-5-16,0-1-6 0,2 5-4 15,1-5 4-15,0 2-2 0,2-2 6 0,1-3 3 16,-1 1 4-16,1-4 0 0,-4-1 7 16,0-3 5-16,1-2 12 0,-4-2 10 15,-1-3 5-15,-2-1 4 0,-4-3 3 16,-3-1-5-16,-4-3 0 0,-4-3-3 0,-4 2 0 15,-2 1-11-15,-5-2-6 0,-6 0-9 16,0 3-11-16,-1-1-13 0,-2 4-18 0,3 1-21 16,0 2-35-16,2 1-27 0,5 5-18 15,4 2-15-15,6 0-15 0,-4 7-8 16,4-7-415-16,12 10 205 0,3-4 136 16</inkml:trace>
  <inkml:trace contextRef="#ctx0" brushRef="#br0" timeOffset="388457.2044">27670 2431 49 0,'9'1'61'0,"-2"-1"7"0,-1 2 7 0,-6-2-2 16,11 2-12-16,-7 4 0 0,0-2-2 16,-2 3-11-16,2-1 0 0,2 4-6 15,1-2-6-15,0 3 5 0,3-3 6 0,-2 3 4 16,3-4-4-16,0 0 4 0,1 1 16 16,1-2 17-16,-3-3 12 0,4-2 13 15,-6-1 14-15,2-4 5 0,-2-2-2 0,-1-2-5 16,-2-3-3-16,-3 0-12 0,-2-5-11 15,-4 2-13-15,-6-2-9 0,0-3-18 16,-6 2-16-16,-2 2-18 0,1 1-29 0,-2 2-29 16,2 3-32-16,3 2-35 0,3 4-26 15,-2 0-27-15,5 6-28 0,8-3-384 16,-9 7 194-16,9-1 127 0</inkml:trace>
  <inkml:trace contextRef="#ctx0" brushRef="#br0" timeOffset="388829.927">28181 2431 115 0,'2'-3'221'0,"-2"3"-17"16,-4-7-21-16,-4 5-16 0,-4 0-17 15,0 0-15-15,-3 4-14 0,0 0-13 0,-2 4-12 16,1 1-17-16,-2 5-16 0,2 1-17 16,0 3-8-16,4 0-9 0,2-3-5 0,3 4-3 15,5-4 2-15,2-1-3 0,4-4 1 16,3-2 7-16,3-1 9 0,5-4 9 15,4-5 11-15,7-4 10 0,3-6 13 16,3-5 6-16,4-6 0 0,0-6-1 0,9-15-3 16,-1-4-12-16,-2-7-4 0,-4-1-7 15,-2-7-7-15,-4-8-5 0,-7 3 0 16,-2 1 0-16,-8 14 14 0,-2 11 3 0,-4 10 1 16,-1 1-6-16,-2 9-2 0,-2 5-10 15,-2 2-3-15,-2 6-9 0,-2 6-3 16,2 5-2-16,0 0-4 0,-27 33-3 15,12-7-10-15,0 9-9 0,-1 8-9 0,-2 3-10 16,6 4-5-16,2-1-10 0,0 3-18 16,2-3-25-16,4-2-25 0,6-3-31 0,2 6-37 15,2-8-53-15,4-3-687 0,8-1 308 16,-1-10 203-16</inkml:trace>
  <inkml:trace contextRef="#ctx0" brushRef="#br0" timeOffset="389778.6768">29118 2259 217 0,'7'-6'244'15,"-1"2"-14"-15,2 1-22 0,1 1-21 16,2 4-18-16,1 0-12 0,4 3-15 16,-4 3-14-16,3 4-15 0,-1-2-10 0,-1 6-9 15,0 1-12-15,-1 2-12 0,-2 0-12 16,-4-2-14-16,0-1-9 0,-4-1 1 15,0 0-5-15,-2-4-1 0,0-1-3 0,-2 0-2 16,0-5 0-16,0-3-4 0,2-2 3 16,0 0-2-16,0 0-1 0,-8-15-4 15,10 6-1-15,2-1 0 0,2-1-5 0,2-1 2 16,3-1-5-16,4 1 1 0,2-1-2 16,1 2 1-16,6 0 0 0,-1-1-2 15,3 2-4-15,-1 1 4 0,0-3-1 0,1 5-2 16,-1-4 3-16,1 3-5 15,-3-2 4-15,-2 0 1 0,-2-1 1 0,-4 1-2 16,-2 1-2-16,-5-1-2 0,-2 1 0 0,-4 1 0 16,-4-1-4-16,-2 3 1 0,-2 0-1 15,0 2-3-15,-5 3 4 0,0 2-1 16,-1 2-2-16,-3 2 3 0,3 3 1 16,-2 3-2-16,2-1-1 0,4 1-5 0,-1 5 1 15,2-3 1-15,5 2-2 0,2-1 0 16,2-1 3-16,7-3 1 0,2 2-1 0,3-1-3 15,2-4 1-15,4-4 0 0,-1 0 1 16,7-2-2-16,0-5 2 0,1-1-2 16,-2 0 4-16,0-6-1 0,-1 2-4 15,-3-1 8-15,-4-2 0 0,-2 4-1 0,-5-2-4 16,1 0 5-16,-2 3 1 0,-3 1-3 16,0 1 0-16,0-1-3 0,0 0 0 15,2 4-3-15,-2 0 5 0,-6 2 0 16,12 4-4-16,-6 0 3 0,5 1 3 0,-2 1 1 15,1 4-2-15,-1-1 4 0,-1 1-4 16,0 1 2-16,-2 3-1 0,0-1 3 16,-4-1-1-16,-2 1 4 0,-2 0 2 0,-6 2-1 15,-2-2-2-15,-2 1-5 0,-3-4-9 16,2 1-19-16,0-1-20 0,1-1-17 16,1-2-19-16,2-1-14 0,3-2-14 15,4 0-6-15,2-4 1 0,0 0 8 0,0 0 3 16,0 0 6-16,24-11 14 0,-12 5 6 0,3 0 12 15,-2-1 16-15,0-1 11 0,1 2 13 16,-2-1 17-16,0 3 5 0,-2-2 9 16,-2 2 11-16,1 0 11 0,-1 2-4 15,-1 1 2-15,-7 1-4 0,15 3 12 0,-7 1-2 16,-2 2-4-16,5 3 7 0,-2-3 3 16,1 3 8-16,0-1 1 0,4 2-8 15,0-1 3-15,1-1-2 0,2-2 0 16,2-1-2-16,2-1-3 0,0 0 2 0,-2-4-1 15,3-2 3-15,-2-2-9 0,0 1 10 16,1-3 0-16,-2 0 4 0,-2-2 1 0,-3 1 8 16,2 1 4-16,-4 0 0 0,-2 3-2 15,-1-3 1-15,2 2-10 0,-3 2-5 16,-1 0-2-16,-7 2-7 0,12 2-3 16,-12-2-5-16,6 6 5 0,-6 2-5 0,3-1 0 15,-1 1-7-15,0 1-14 0,0 1-20 16,1-1-22-16,1 3-34 0,2-3-32 15,2 1-53-15,2-1-472 0,4-5 216 16,-4-1 143-16</inkml:trace>
  <inkml:trace contextRef="#ctx0" brushRef="#br0" timeOffset="391059.2464">30732 2335 178 0,'-3'-6'186'0,"3"6"-12"0,0 0-4 15,0 0-11-15,0 0-13 0,5 17-17 16,-3-6-11-16,2-2-11 0,0 1-7 16,0 2-10-16,1 0-11 0,1 0-3 15,-2-1-11-15,0-3-3 0,0-1-9 0,1 1 0 16,-1-1-8-16,3-1 3 0,-1 0-5 16,0-2-2-16,2 0-1 0,-1-1-7 0,2-2-1 15,-1 2-2-15,-2-1-3 0,5-1-3 16,-3-1 1-16,3 5-1 0,0-5 0 15,-3 1-3-15,0 1-1 0,-8-2 0 16,16 4 0-16,-8-3 5 0,-2-1 0 0,4 5-1 16,-3-2-4-16,1 3 0 0,1-2-1 15,-3 1-6-15,3-3 0 0,-3 4 0 16,0-1-1-16,-2-4-1 0,2 4 1 0,0-4 1 16,-6-1 5-16,8 5 8 0,-8-5 0 15,10-3-4-15,-10 3 0 0,13-6-2 16,-7 0-6-16,3 1 3 0,1-5-3 0,3 0-3 15,-3 1 2-15,4 0-7 0,-2-3 1 16,2 3-1-16,0-1 2 0,-2-1-4 16,1 1-1-16,-3 3 1 0,1-1-2 0,-2 2-1 15,-3 0 0-15,2 1-2 0,-2 1-1 16,1 2 0-16,-7 2-1 0,11-2 2 16,-11 2-1-16,10 6 1 0,-4-2 1 0,-1 2 1 15,-1-3-1-15,2 3 0 0,-1-2 0 16,-1 1-2-16,0-1 3 0,3 2-7 15,-3-2-2-15,2 0-1 0,0-2 1 16,0-1 1-16,-6-1-6 0,18 0 1 0,-10 0-3 16,3-1-2-16,-3-3 4 0,3 2-1 15,-1-2 1-15,-1 2 1 0,1-2 1 16,1 0 2-16,-2 1-3 0,-1-1 0 0,-2 0 6 16,2 0-1-16,-1 3 7 0,0-4 2 15,-7 5-2-15,10-1-1 0,-6-1-5 16,-4 2 5-16,0 0 0 0,11-4-1 0,-11 4 1 15,6-2 0-15,-6 2-1 0,0 0-1 16,6-4 2-16,-6 4-2 0,5-2-6 16,-5 2 0-16,0 0-6 0,6-4-5 15,-6 4-8-15,0 0 1 0,5-3 2 0,-3-1 3 16,-2 4 0-16,2-5 4 0,-2 5-1 16,2-9-1-16,-2 6 12 0,0 3 7 15,0 0 0-15,-4-7 1 0,4 7 5 0,-4-8 8 16,-1 5 0-16,5 3 0 0,-9-2-2 15,5-1-1-15,4 3-2 0,0 0 1 16,0 0-3-16,-17 4 9 0,13 0-1 0,0 1 1 16,0 1 0-16,2 4-1 0,0-1 0 15,2 0 0-15,2 3-2 0,0 0 0 16,2 1-1-16,2 2 2 0,1-2-3 0,-1-1 0 16,4 0-3-16,1 0 3 0,2 0-2 15,1-3-1-15,2 1 0 0,2-3 0 16,-1 1-1-16,7-2 2 0,-4-2 1 0,4 0-4 15,0-2 0-15,-1-2 1 16,0-2 4-16,4-1 0 0,-1-2-1 0,-1-4-1 16,-1-2-1-16,-1 0 1 0,-2-4-3 15,0 0 0-15,1-4-4 0,-6 0 3 0,0 0 0 16,-4 2-2-16,-4-2 2 0,1 3-7 16,-5-1 6-16,-2 2-1 0,-2 3-2 15,-4-1 1-15,2 1 0 0,-5 4-1 0,1-3 0 16,-2 5 0-16,0 2-4 0,-4 1 4 15,2 2 0-15,0 1-2 0,-1 4 0 16,-2 3 0-16,2 1 3 0,3 3 0 0,0 3 0 16,2-1-2-16,1 2 2 0,3 1-2 15,2-2 1-15,0 2 3 0,4-1 0 16,3-2-1-16,1 0 1 0,5-1-1 0,-1-3 2 16,3-1 0-16,2-2-2 0,0 0-1 15,2-5-1-15,0-1 1 16,0-1-2-16,0-3-2 0,3-4 1 0,-2-3-3 15,-2-3-2-15,-1-1-3 0,-3 2 3 0,-3 1 3 16,0 1-1-16,-1 1-1 0,-2 3 2 16,1 0 1-16,-2-1-1 0,-1 3-2 15,0-1-2-15,0 1 3 0,1 4-1 0,-7 1 2 16,0 0 0-16,19 7 2 0,-8 0-4 16,-1 1 5-16,2 4 5 0,2-1 1 15,-4 0 2-15,2 3 2 0,3 1 2 0,-4-1 0 16,-2 1 3-16,-3-2 2 0,0 1 3 15,-6-1-1-15,0-3-2 0,-6 7-5 16,-2-6-26-16,-5 0-42 0,-2 3-54 0,0-6-74 16,-4-1-685-16,4-4 296 0,3 1 195 15</inkml:trace>
  <inkml:trace contextRef="#ctx0" brushRef="#br0" timeOffset="391182.6291">32285 2610 161 0,'0'0'275'15,"7"2"-1"-15,-7-2-23 0,0 0-24 0,8 0-45 16,-8 0-63-16,0 0-81 0,0 0-103 16,-8-16-433-16,-1 11 170 0,-2-5 111 15</inkml:trace>
  <inkml:trace contextRef="#ctx0" brushRef="#br0" timeOffset="392740.3492">22534 2646 190 0,'-2'3'197'0,"2"-3"15"15,20 8 8-15,8-2-4 0,17 0-7 16,41 1-6-16,20-3-8 0,39-2-11 16,7-2-6-16,9-2-5 0,3-2-6 0,8 1-12 15,10-3-6-15,3 2-8 0,-4-4-7 16,-5 2-8-16,-4-3-6 0,-14 1-13 0,-7 1 5 15,-14-3-10-15,-31 2-8 0,-9 5-2 16,-10-3-7-16,-19 2-9 0,-15 1-6 16,-13 1-2-16,-4 0-4 0,-7 0-6 15,-1 0-2-15,-5 0-6 0,-4 0-2 0,-2 0-9 16,0 1-26-16,-4-2-40 0,-3 1-49 16,-4-3-77-16,-4-1-75 0,0 3-73 15,-2 3-896-15,-8-12 407 0,0 2 269 0</inkml:trace>
  <inkml:trace contextRef="#ctx0" brushRef="#br0" timeOffset="395023.5124">5687 15004 115 0,'-4'-5'126'0,"-1"2"-3"0,-1-2-1 16,6 5-3-16,-8-5 1 0,4 5-7 16,4 0 0-16,-10-6-8 0,4 5-9 15,6 1-7-15,-8-4-6 0,8 4-11 0,0 0-5 16,-8-4-6-16,8 4-6 0,-4-2-6 15,4 2-2-15,0 0-3 0,0 0-3 0,0 0 1 16,0 0 2-16,18 11-1 0,-6-8-1 16,2 0 1-16,3 1-2 0,6-3-1 15,4 4 6-15,7-2 6 0,9 0 11 16,16 3-2-16,5-3-2 0,29-2-7 0,4 3-2 16,2 1-4-16,8-2-5 0,2 2-2 15,29 0-7-15,6-2 1 0,8 1-3 0,7 1-4 16,2-2-5-16,6 3 0 0,0-3-3 15,7-2-2-15,2 2 1 0,6-3-1 16,0 6 3-16,2-4 3 0,1 4 4 0,-1-3-1 16,4 0 4-16,2 1 1 0,-1-1-1 15,1 3 1-15,7 0 1 0,2 3-6 16,-3-1 0-16,2-1-1 0,-2 5-1 0,2 1-2 16,-2-4-4-16,48 7-1 0,-50-3-2 15,1-2-3-15,2 2 0 0,40 4-2 16,-42-3-1-16,44 2 2 0,-47-4-2 0,3-1-4 15,0-4 1-15,2 3-1 0,1 1 3 16,4-1-2-16,43-3 1 0,-48 4-2 16,0-2 2-16,-4 2-3 0,-5-1-1 0,2 3 1 15,-4-3 3-15,1 4-1 0,4-4-8 16,-5 4 6-16,2-2-3 0,-3-1 1 16,3 2-2-16,0-4 5 0,2 3-4 0,1-3 3 15,0-2 0-15,8-1-3 0,1 2-6 16,-2-6 8-16,4 0-1 0,6 0 2 15,53-1-7-15,-59 5 6 0,6-6-2 0,0 4-4 16,-4 0 6-16,44 3-1 0,-48-1 0 16,-6 4 1-16,3-2-2 0,4-1 0 15,43 6 0-15,-50-3 0 0,3 1-1 0,2-2 0 16,44 4-2-16,-43-4-2 0,-4-6 0 16,6 3-1-16,3-1-1 0,0-5-4 15,49-6-1-15,0-2 1 0,-7-1-3 0,-49 1 2 16,0-3 3-16,2 1-1 0,0 6 5 15,2-8-3-15,-2 5 1 0,-6-1 0 16,-6 2-1-16,-8 1-3 0,-5 3 5 16,-7-6 2-16,-3 5 0 0,-1 0 3 0,0 2-4 15,-7-3 0-15,-5 2-4 0,-7 2 7 16,-2 0-2-16,-31 0 2 0,2 0-1 0,-6 2 1 16,-2-2-2-16,-2 0 3 0,-9 0-3 15,-2 0-8-15,-21-2-19 0,-13-2-33 16,-2 0-41-16,-10 1-54 0,-5-7-67 0,-8-1-632 15,-6-3 292-15,-12-3 193 0</inkml:trace>
  <inkml:trace contextRef="#ctx0" brushRef="#br0" timeOffset="396809.6862">7042 15427 67 0,'-4'-4'127'0,"4"4"16"16,0 0 6-16,-5 17-3 0,5-2 1 0,5 6-3 15,1 5-8-15,2 9-7 0,0-1-8 16,2 4-5-16,4 7-12 0,-4-4-10 15,3 3-9-15,2-4-8 0,-4-4-10 0,1-2-3 16,1 1-5-16,0-5-9 0,-5-5-4 16,0-1-5-16,1-6-3 0,-2-1 1 15,-1-3 11-15,0 1 8 0,-4-8-3 0,0-4-7 16,-2-3-3-16,0 0-3 0,-8-19-6 16,0 1-1-16,-1-9-4 0,-4-9-1 15,1-9-3-15,-3-1 2 0,-4-23-2 0,0 0 0 16,1 1-4-16,4 12 1 0,4 5-4 15,6 9 0-15,-1 3 0 0,5-1-3 16,5 1 0-16,3 3-3 0,2 1 0 16,7 4-3-16,9 0-1 0,-3 6 1 0,6 3 1 15,1 8 0-15,4 0 0 0,-7 7-1 16,3 7 2-16,-7 0-1 0,3 7 1 0,-5 3 0 16,-2 6 1-16,-7 1-2 0,-5 5-3 15,-7 0 1-15,-7 8-1 0,-3-2-1 16,-8 9-2-16,-8-1-3 0,-2-1-7 15,1 2-13-15,-5-5-27 0,4 1-29 0,3-10-28 16,1-1-33-16,8-3-32 0,1-1-26 16,6-2-17-16,1-3-526 0,4-1 250 0,6 0 165 15</inkml:trace>
  <inkml:trace contextRef="#ctx0" brushRef="#br0" timeOffset="397487.0449">7437 15829 26 0,'9'-11'147'0,"1"4"-6"0,6-5-7 15,-2 7-4-15,5 1-9 0,0 1-10 0,0 3-8 16,3 3-12-16,-6 5-4 0,6 2-9 15,-4 0-7-15,0 6-6 0,-3-1-4 16,-3 4-6-16,-4 0-5 0,-2-1-6 16,0-1-10-16,-6 0 5 0,-3 0-6 0,0 0 2 15,-1 0 11-15,-2-3 5 0,-2-6 3 16,0 4 1-16,-1-7-3 0,0-3-3 16,3-2-7-16,6 0-6 0,-13-10 1 0,9 0-7 15,2-7-3-15,4 0-4 0,4-8-2 16,1 2-3-16,6-5-1 0,4 1 0 15,-1 1-6-15,2-1 1 0,2 5-3 0,0 7-1 16,-3-1 5-16,1 4-3 0,0 6 3 16,-2 0 0-16,2 5 1 0,-4 1-6 15,3 4 3-15,0 1-1 0,-2 3-1 0,1 0-1 16,2 1-2-16,-4-2 2 0,3-1-1 16,1 2 9-16,-2-4 8 0,2-1 5 15,-2 0-2-15,1-3 4 0,0-3 0 0,0-3-3 16,-3 1 2-16,2-5 0 0,-2-3 3 15,-1 2-8-15,-2-5 2 0,-3 1-4 16,-4-2-1-16,-1 0-4 0,-3-2 1 0,-3 4-4 16,-1-3-5-16,-2 4 0 0,-5 0-3 15,-2 4-10-15,1 3-17 0,-3 0-19 16,-4 4-34-16,2 1-33 0,4 4-30 16,-4 1-43-16,5 4-46 0,2 0-481 0,-2 0 240 15,8 2 158-15</inkml:trace>
  <inkml:trace contextRef="#ctx0" brushRef="#br0" timeOffset="398170.5203">8555 15563 16 0,'-13'-5'135'16,"3"7"-3"-16,-5 1-13 0,-4 2-10 15,0 4 1-15,-2 2-9 0,-2 6-13 16,-1-1-10-16,3 4-11 0,0 4-13 0,4 0 2 15,4-1-3-15,2 0-9 0,5-2 0 16,4-4-19-16,2 0 14 0,2-5 2 0,4-3 5 16,3-2-2-16,2-7 1 0,1-3-5 15,5-1 9-15,5-9 4 0,3-4 6 16,-4-1 11-16,0-6-1 0,1-3 3 16,-6-4-5-16,1 4-2 0,-4-9-2 0,-3 4 0 15,-1-4-14-15,-3 2 10 0,-6 0-1 16,0 1-4-16,-4 2-4 0,0 4 8 15,0 4-3-15,-3-1-4 0,1 7-6 16,-2 6-3-16,1 2-6 0,-4 4-2 0,3 8-4 16,-2 4 1-16,1 4-4 0,-2 10-5 15,3 0 0-15,2 5-3 0,1 4-5 0,3-2 2 16,2 5-1-16,4-3-3 0,3 2-1 16,5-1 0-16,4-1-2 0,0-4-3 15,8-1 0-15,1-2-4 0,1-7 1 16,0-3 1-16,2-3 0 0,-2-5-3 0,-5 1-1 15,3-6 2-15,-4 0-1 0,2-3-1 16,-3-1 2-16,-3-2-2 0,2 0 0 16,-4 1 2-16,-1-2-1 0,0 0 0 0,-5 3 1 15,3-2 0-15,-3 1-1 0,1 3 0 16,-3-4-3-16,1 4 3 0,-7 2-1 16,10 0-6-16,-10 0 5 0,8 8 1 0,-6-1 0 15,4 3-2-15,0-2 3 0,-2 1-3 16,0 1 2-16,4 1 2 0,-2-3 0 15,1-1-2-15,1-1 1 0,1 0-1 0,1-2-2 16,1-1 3-16,1-3-2 0,2 0 1 16,-2-3-1-16,0-1 2 0,4-2-3 15,-4-1 1-15,1 1 0 0,-1-2 1 0,0 5-1 16,-4-1-2-16,0-2 3 0,0 0-1 16,1 4-3-16,0-1 0 0,-3 0 1 15,2 3-4-15,-8 0-1 0,15 3-4 16,-9 0-12-16,1 1-20 0,-1 2-17 0,1-1-23 15,-1 1-31-15,0 2-30 0,2-2-35 16,2-2-39-16,-4-1-482 0,2-1 238 0,2-2 158 16</inkml:trace>
  <inkml:trace contextRef="#ctx0" brushRef="#br0" timeOffset="398533.8686">9577 15543 71 0,'-15'9'151'15,"9"-1"-5"-15,-2 3-10 0,2-1-4 16,-3 3-12-16,0 2-9 0,1 7-15 0,2 1-12 16,0-3-4-16,4-3-6 0,-1 2-8 15,3 0-5-15,3-4-7 0,3-1-8 0,2-1-1 16,4-7-4-16,0-4-5 0,4-4-2 16,7-4-6-16,3-5-5 0,2-6 0 15,1-3-5-15,5-8 5 0,-2-2 2 16,-5-4 9-16,1 1 1 0,-3-7 5 0,-8-2 2 15,-3 2 5-15,-4 5 2 0,-4 2 12 16,-4 4 4-16,0 4 1 0,-4 4 2 0,-2 4-4 16,-2 3-3-16,1 3-8 0,-2 6-2 15,-1 2-4-15,8 3-3 0,-12 10-5 16,3 4-4-16,0 6-6 0,3 3-2 16,2 6 2-16,0-3-3 0,2 9-3 15,2-1-4-15,4 2-10 0,0 4-7 0,6-6-26 16,-3 0-31-16,6-4-37 0,-1-4-40 15,6-5-35-15,-4-6-28 0,-1-3-528 16,2-5 246-16,0-1 162 0</inkml:trace>
  <inkml:trace contextRef="#ctx0" brushRef="#br0" timeOffset="398676.012">9958 15716 98 0,'0'0'103'0,"-8"-8"6"16,0 5 23-16,2-1 16 0,-2 1 11 16,4-4 1-16,0 3-9 0,2-2-13 15,2-1-5-15,4-1-12 0,4-3-6 16,6-3-10-16,4 0-12 0,8-5-8 0,1-3-17 15,1 1-23-15,4-5-45 0,1-1-63 16,1-3-84-16,-2 6-450 0,0-5 203 0,-1 2 134 16</inkml:trace>
  <inkml:trace contextRef="#ctx0" brushRef="#br0" timeOffset="399514.2282">11158 15643 115 0,'0'0'196'15,"0"0"-3"-15,-2 19-6 0,2-5-9 16,0 5-14-16,2-2-7 0,-2 4-17 15,0 2-12-15,2 5-11 0,-2-1-14 16,0-4-9-16,2 4-7 0,-2-7-10 0,0 0-7 16,3-5-7-16,-6 0 5 0,3-3 0 15,-2-5-8-15,2-5-6 0,0-2-3 16,0 0-3-16,-14-23-2 0,8 2-4 0,0-6 2 16,-4-8-2-16,4-3-2 0,-2-7-5 15,2-8-4-15,1-2-3 0,1-1-1 16,6 4-5-16,2 2 4 0,3 2-1 0,1 11-2 15,5 0-4-15,2 6 1 0,1 3 0 16,2 5-1-16,1 6 2 0,-3 3-2 16,2 10-3-16,-4 1 2 0,-1 3-1 15,0 7-2-15,-3 5-2 0,-3 3-2 0,-3 8 1 16,-2 2-1-16,-2 6-1 0,-2 6-1 16,-5-1 0-16,1 2-2 0,-2-1 1 0,0 1-1 15,0-4-3-15,0-1 1 0,6-6 1 16,-2-1-2-16,6-2-2 0,2 0 2 15,4-3 2-15,4-1-3 0,4-4 1 16,3-1-1-16,3 2-2 0,4-7 1 0,0-2 0 16,2-1 1-16,4-1 2 0,-3-2-4 15,5-4 1-15,-2 0-1 0,-3-4-2 0,-1-2 1 16,-2-1-2-16,-3-1 2 0,-1-2 2 16,-6-2-3-16,-6 3 0 0,1-4 1 15,-4-1 0-15,-3 3-1 0,-4 2-1 16,0-5 0-16,-4 7 1 0,-1 1 1 0,1-2 1 15,-3 8 1-15,7 0 5 0,-16 0-5 16,8 4-3-16,0 6-2 0,0-1 3 0,4 4 2 16,0 3 0-16,4 1-1 0,2 0 0 15,2 0-1-15,2 3 2 0,6-2 0 16,0 0 0-16,5-1-1 0,2 0-6 16,4-4-21-16,1-4-31 0,-1-1-32 0,2-2-33 15,5-6-36-15,-5 0-24 0,5-2-15 16,-1-4-18-16,-1-1-516 0,6-5 248 15,-4 3 165-15</inkml:trace>
  <inkml:trace contextRef="#ctx0" brushRef="#br0" timeOffset="399975.3945">12285 15744 175 0,'12'-15'66'0,"-5"8"15"15,-1-5 9-15,-4 3 7 0,0 3 10 0,0 0 3 16,-2 4 3-16,0 2 5 0,0 0 4 16,0 0 1-16,0 0-3 0,0 0 1 15,-23 12-2-15,15-1-4 0,2 1-11 16,-2 1-8-16,2 2-10 0,4 3-12 0,-2 1-2 15,2-1-10-15,0-2-2 0,4 3-10 16,0-5-4-16,4 0-4 0,0-2-4 0,6 0-2 16,-2-3-6-16,3-8-4 0,2 2-2 15,0-3 0-15,1-4-5 0,4 1-7 16,-2-6 3-16,2 0-1 0,-1-3 0 16,-3-1-4-16,2 4 1 0,-6-6-6 0,-2 2 6 15,2 3-6-15,-4 0 5 0,2 2 1 16,-3 2 1-16,-3-1 0 0,0 7 0 0,-4 0-3 15,0 0-2-15,0 0 2 16,8 7 2-16,-5-1-1 0,-1 2 0 0,2-1 3 16,-2 3-5-16,5-1 7 0,-1 3 4 15,0-2 1-15,6-1-1 0,0-3 3 0,2 1-2 16,1-1-5-16,2-6 4 0,-2 3-3 16,1-6 3-16,2 0 1 0,-4-1 4 15,-1-7 0-15,0 1-2 0,-2-2 0 16,-7-1-5-16,0-3 0 0,-6 1 1 0,-2 2-6 15,-7-6-1-15,-4 4-4 0,-4 1 3 16,-1 1-4-16,-2 5 0 0,-1 2-4 0,-3 3-2 16,2 2-8-16,4 1-18 0,-2 0-24 15,4 3-23-15,3 1-24 0,0-1-27 16,6 5-28-16,5-2-37 0,0-2-48 16,4 1-526-16,0-5 259 0,8 8 172 0</inkml:trace>
  <inkml:trace contextRef="#ctx0" brushRef="#br0" timeOffset="400500.6546">12871 15655 113 0,'0'13'141'0,"0"-5"-16"15,0 3 3-15,0 0-17 0,-2 1-13 16,4 1-8-16,-2 7-8 0,2-5-9 0,-2 0-6 15,2 2-6-15,2-2-8 0,-2 1-1 16,-2-6-13-16,2 1 2 0,0 1-3 0,0-5 5 16,1-1-8-16,-1-2-1 0,-2-4-1 15,0 0-3-15,0 0-8 0,19-10 13 16,-13 3 0-16,5-1-4 0,-3-4 6 16,3 1 1-16,2 0-2 0,-1 4-3 0,2-4 0 15,0 4-6-15,-1-3 3 0,0 4-3 16,-1 0-1-16,-1 4 4 0,1-3-1 15,-1 5-1-15,0 2-5 0,-1 1-1 16,0 2 1-16,-1 4-6 0,2 1 2 0,-3 1-2 16,-1 2-3-16,1-3-2 0,0 3 1 15,-1 1-3-15,0-1-2 0,-1-3 0 0,0 0-1 16,-2-2-2-16,2 1 4 0,-4-2 7 16,5-2 6-16,-2-1-2 0,1-4 5 15,-6 0-4-15,16-4 0 0,-5-1-3 16,2-2 1-16,0-2 0 0,1 0-2 0,-1-4 1 15,4 1 1-15,0 3-2 0,-2-3-1 16,0 2-3-16,-1 4 0 0,2-1 1 0,-4 1 1 16,0 6 0-16,-1-3-2 0,0 6-2 15,-1-3-2-15,1 6 2 0,-1-2-3 16,1 4 0-16,0 0-1 0,-1 3-5 16,0-4-25-16,2 5-28 0,-2-6-39 0,1 1-36 15,-3-1-49-15,0-2-551 0,1-1 247 16,-2-3 163-16</inkml:trace>
  <inkml:trace contextRef="#ctx0" brushRef="#br0" timeOffset="401175.6436">13665 15760 139 0,'0'-8'145'0,"0"8"5"15,0 0-15-15,0 0-7 0,0 0-18 16,0 0-8-16,0 21 0 0,0-13-11 0,2 1-9 15,0 0-9-15,0 0-8 0,0 1-7 16,0-1-7-16,0-2 1 0,0 1-6 16,2-2 0-16,-2 0-4 0,4-5 4 15,-6-1-4-15,10 1-3 0,-10-1 0 0,12-2-2 16,-12 2 1-16,15-6-3 0,-8 4 4 16,1-4-4-16,-2 2-2 0,3-1-3 0,-1 3 3 15,0-3-3-15,2 4-1 0,0-1-1 16,-2 2 5-16,-8 0-2 0,15 2 3 15,-6-1 1-15,-3 4-1 0,0 0-2 16,3 3-4-16,-3-2 2 0,-2 2-4 0,5 3-3 16,-5-1-1-16,3 0-1 0,-3 1-4 15,0-1-3-15,0-2 1 0,0-1-2 16,0-1-2-16,0 2 1 0,-2-2-1 16,3-1 3-16,-2-3-1 0,-3-2-1 0,0 0-3 15,14-2-4-15,-10-3 3 0,2-1-2 16,1-2 0-16,-1 1-2 0,1-1 1 0,-1-1-1 15,3-1 0-15,-3 2 0 0,2 1-8 16,-2 1 8-16,4-1-2 0,-4 1 0 16,0 1 1-16,0 3 0 0,0 2-2 15,-6 0 4-15,13 0-3 0,-13 0-1 0,13 2-1 16,-7 3 3-16,3 1 1 0,-1-2-4 16,0-1 3-16,4 3 1 0,2-5-2 0,1 5-2 15,0-6 0-15,2 0 5 0,-1 0-4 16,4 0 2-16,0-7-3 0,4 1 2 15,1-1 0-15,-1-5-2 0,-4 3 0 16,0-3 0-16,-3 1 0 0,0-1 2 0,-4-1-2 16,-3 5 2-16,-4-1 3 0,-2 1 4 15,-2 3 10-15,-2 5 8 0,0 0 9 16,0 0 0-16,0 0 4 0,-22 11-2 16,11 0-4-16,5-2-1 0,-3 4-3 0,3 2-4 15,1-2 0-15,1 1-6 0,2-1 2 16,4-3-4-16,2 0-1 0,5 1 0 0,4-4-10 15,4-4-26-15,1-3-41 0,8-3-48 16,4-4-63-16,-1-7-69 0,5-2-644 16,-4-3 300-16,4-6 199 0</inkml:trace>
  <inkml:trace contextRef="#ctx0" brushRef="#br0" timeOffset="401614.4323">15212 15973 143 0,'12'8'237'0,"0"-5"-6"15,0-3-10-15,7 0-6 0,4 3-5 0,12-3-15 16,2 3-7-16,9-3-13 0,6 0-15 15,11 0-14-15,3 0-11 0,-1 0-20 16,-2 0-9-16,-1 0-9 0,-11 0-18 16,-4 0 0-16,-5 0-7 0,-6 0-6 0,-6 0-12 15,-5 0-7-15,-3 0-14 0,-6 0-22 16,-4 0-36-16,-1 0-47 0,-4 0-53 16,-7 0-56-16,12-3-708 0,-5 3 303 0,-7 0 199 15</inkml:trace>
  <inkml:trace contextRef="#ctx0" brushRef="#br0" timeOffset="402630.3926">14437 15901 81 0,'0'0'139'0,"5"-3"-4"0,-5 3-17 15,0 0-2-15,14 3-4 0,-7 4-8 0,-3-1-8 16,0 2-7-16,0 1-9 0,0 3-6 15,1 1-8-15,2 0-4 0,-5-3-4 0,2 1-10 16,-2 3-2-16,2-7 7 0,-4 0-1 16,4 2 2-16,-2-2-2 0,0-1 6 15,-2 0-3-15,0-6-4 0,4 2-4 16,-4-2-7-16,0 0-1 0,7-17-3 0,0 10-3 16,-3-5 3-16,2 0-1 0,2-4-1 15,-1 1-6-15,1-2 3 0,5 2-3 0,-2 0-5 16,1 1 2-16,0 4-5 15,2-1 3-15,-2 4 0 0,3 4 0 0,-2 0 0 16,2 3-2-16,-3 6 1 0,4 1-4 16,-2 4 1-16,-2-1-6 0,4 5 1 0,-4 1 1 15,1 1 0-15,-1 4-6 0,-1-4 0 16,0 0-5-16,-3 1-12 0,2-1-15 16,-3-4-18-16,0 1-27 0,-1-6-35 15,0 4-33-15,0-7-27 0,1-1-26 0,-1 2-415 16,3-3 206-16,2-3 135 0</inkml:trace>
  <inkml:trace contextRef="#ctx0" brushRef="#br0" timeOffset="403032.1926">15228 15973 32 0,'12'-10'154'16,"-8"-1"1"-16,0 3-2 0,-2-1-6 0,-2 3-9 16,-2-1-8-16,-2-1-9 0,-4 2 1 15,-2 6-11-15,-2 0-15 0,-2 0-8 16,-6 2-3-16,-3 4-10 0,1 4-8 15,2-1-9-15,-2 4-5 0,3 2-9 0,5 1 2 16,1-1-4-16,4 2-7 0,5-4-5 16,2 0-1-16,6 4-2 0,2-9-1 15,3 4 3-15,6-6 8 0,0-2 6 0,1-4 8 16,4-4 0-16,1-2 7 0,0-7 2 16,4-2-1-16,-3-7 7 0,-4-4-2 15,2-6-5-15,-6-3-3 16,-3-1-2-16,2-10-8 0,-2-1 0 0,-3-3-6 0,-4-1-3 15,0-1-7-15,-2 8 9 0,-2 2 1 16,0 1 0-16,-2 8 2 0,0 5-2 0,2 1 1 16,-2 5-9-16,0 12 3 0,0 2-7 15,-2 5-5-15,4 3 2 0,-4 21-3 16,1-3 2-16,3 13-9 0,3 5 0 0,-1 6 2 16,4 10-2-16,0 0-3 0,0 3-8 15,6-3-17-15,-4-3-22 0,4-2-28 16,-1-1-33-16,2-9-32 0,-1-3-31 15,3 1-39-15,0-9-50 0,0-2-609 0,1-5 291 16,4-6 193-16</inkml:trace>
  <inkml:trace contextRef="#ctx0" brushRef="#br0" timeOffset="403532.5043">16925 15605 23 0,'6'-6'226'0,"0"1"-10"15,-2 2-13-15,0 0-8 0,-4 3-12 16,8-4-10-16,-8 4-12 0,4-3-16 16,-4 3-15-16,0 0-13 0,0 0-10 0,-22 0-10 15,9 3-11-15,-4-1-9 0,-2 0-8 16,1 4-6-16,-4-2-9 0,-4 3-5 15,3-3-3-15,-2 2-4 0,2-3-3 0,-1 6-5 16,5-5-3-16,0-1-4 0,2 3-2 16,1 2-1-16,2-1 3 0,2 3-1 15,0 1 1-15,3 0-2 0,0 1 4 0,1 5 4 16,1 0-3-16,3 2-1 0,-2 6-2 16,2 0 10-16,-2 2-4 0,-1 5-3 15,0 2-2-15,1 0-1 0,0 0-1 0,0 1-2 16,0 1 2-16,-1 3 1 0,3-11 7 15,1 2-3-15,1 1-4 0,0-3 4 16,2-1-1-16,0 2-1 0,2-8-3 0,0-2 1 16,5 1-5-16,4 1 1 0,-3-7-4 15,6 1-1-15,4-5 6 0,3 1-7 16,0-1-3-16,2-1-2 0,3-5-6 16,-3 1 2-16,-4 1-1 0,4-4-9 0,-1 2-9 15,-4-3-14-15,4 2-21 0,-3-3-26 16,-2-3-28-16,-2 2-32 0,-1-3-39 15,2 2-17-15,-6-4-40 0,-2 1-651 0,-4 1 299 16,3-5 197-16</inkml:trace>
  <inkml:trace contextRef="#ctx0" brushRef="#br0" timeOffset="403702.6459">16607 16116 141 0,'4'-5'159'15,"3"2"-9"-15,1-3-13 0,2 2-12 16,6-1-10-16,-2-1-16 0,5 0-11 0,0 2-17 16,2 1-32-16,3-4-42 0,-3 1-50 15,2 0-45-15,0 5-232 0,-1-7 112 16,-4 4 74-16</inkml:trace>
  <inkml:trace contextRef="#ctx0" brushRef="#br0" timeOffset="403848.6199">17123 16048 25 0,'18'0'236'0,"0"0"-1"16,4 0-6-16,-1-2-14 0,4 2-16 16,0-4-18-16,3-1-18 0,-1 2-16 15,-1 0-17-15,-2-4-15 0,-2-2-35 0,0 2-47 16,-8-1-72-16,3 0-84 0,-4 0-498 16,-2 1 211-16,-3-7 139 0</inkml:trace>
  <inkml:trace contextRef="#ctx0" brushRef="#br0" timeOffset="404931.637">18232 16061 152 0,'0'-6'212'0,"2"-1"-4"0,-2 5-4 16,0-7-10-16,0 9-10 0,-2-6-17 0,2 6-16 16,0 0-12-16,0 0-3 0,-27 15-12 15,15-6-11-15,-2 4-11 0,0 6-12 16,-1-4-5-16,4 6-10 0,1 1-6 0,3 2-9 15,3-3-6-15,2 0-7 0,4-1-5 16,2 0-2-16,7-3-8 0,1 1-1 16,6-3-7-16,0-8 2 0,6-1-7 0,1 0-5 15,1-6-3-15,0 0 0 0,3-6-1 16,-4 0-2-16,0-1-1 0,-1-4-2 16,-3 1 1-16,-2-3 0 0,-2 5-2 15,-2-3 2-15,-2 3 0 0,-3-1-2 0,-2 4 0 16,1 3-1-16,-2-1 1 0,-1 3-2 15,-6 0 0-15,8 5-1 0,-2 0 0 0,-1 4-1 16,3-1 1-16,1 3 1 0,4-3-1 16,1 1 3-16,1 1-2 0,6-1 0 15,2-2-1-15,3-1 0 0,0 0 2 16,-4-6 1-16,2 2-6 0,-1-4 4 0,-1 2 1 16,-4-6 1-16,0 0 2 0,-6 2 0 15,1-4 0-15,-9-2-2 0,0 3-1 16,-8-4 1-16,-2 0-2 0,-7 2 0 15,-7-2 0-15,0 4-2 0,-6 0 1 0,-1 1 0 16,-1 3 1-16,-2 0-4 0,5 3 2 16,4 3-2-16,-2 0 0 0,3-2-4 0,4 5 1 15,1 0-6-15,4-1-14 0,3 0-3 16,6 1-7-16,4 0-15 0,-2-6-10 16,19 2-19-16,-4-2-1 0,5-2-1 15,8 2 5-15,0-6 4 0,3 3 8 0,1-3 3 16,5-1 11-16,-8 0 3 0,0 1 2 15,-3-1 11-15,-1-1 7 0,-1 2 1 0,-3-1 18 16,-4 1 16-16,0 2 6 0,-2 0 2 16,0 1 0-16,-5-1 3 0,2 4-4 15,-2 0 0-15,0 0-1 0,-2 1 0 16,1 2-1-16,-1 2-2 0,1 1-1 0,-1 0 1 16,1 3-7-16,-1 3 5 0,-2-4 0 15,0 4-2-15,-1-5-1 0,2 4 1 16,-3-2-3-16,0-1 1 0,0-5-2 0,-2 3 6 15,2-1 3-15,0-4 1 0,-4-1 2 16,0 0 3-16,16-6-1 0,-10 0 2 16,2 3 5-16,1-8 0 0,3 0 0 0,-1 5-3 15,2-4-2-15,-1 0-2 0,1 3-2 16,0 1 0-16,2-2-3 0,-3 2 0 16,1 5-3-16,-2-3 2 0,-1 4-2 15,0 4-1-15,2 3-1 0,-4-1 0 0,0 2-2 16,1 0 2-16,-1 4-1 0,-1 1-6 15,-3 1-11-15,0 2-25 0,3-3-26 0,-5-3-32 16,2 1-37-16,0-4-37 0,0 1-33 16,0-2-435-16,2-1 217 0,-6-5 142 15</inkml:trace>
  <inkml:trace contextRef="#ctx0" brushRef="#br0" timeOffset="405668.6567">19579 16135 52 0,'6'-6'138'0,"-2"4"5"16,-4 2 4-16,0 0-1 0,0 0-12 16,10 10-9-16,-5-4-12 0,-5-1-11 0,3 5-12 15,1 1-4-15,-4-1-10 0,2 1-13 16,-2 3-2-16,0-1-4 0,2 1-7 16,-2-3-5-16,0 2-1 0,2-1-7 15,-2-3-3-15,0 1-3 0,0-3 7 0,2 1-5 16,-2-3 1-16,2-3 0 0,0 4-3 15,-2-6 5-15,0 0 0 0,0 0-2 16,15-8-4-16,-7 3 6 0,-1 2 6 0,3-2 2 16,1-2-4-16,1 1 5 0,4-1 0 15,-2 1-2-15,3-2-2 0,-2 3 1 16,0-1-2-16,1 4-3 0,0-2-1 0,-4 2 0 16,1 2 2-16,0 0-4 0,-3 6-4 15,1-4-1-15,-1 1-2 0,1 5-8 16,0 0-1-16,-1-1 0 0,-2 0-1 15,1 2-4-15,-2-4 1 0,-1 2 0 0,0-1-7 16,0 0 5-16,-1 2-1 0,-1-6 0 16,0 1-1-16,-2 1-2 0,-2-4-1 0,0 0-2 15,0 0-1-15,0 0 1 0,0 0 2 16,5-11-5-16,-1 2 2 0,-2 0-2 16,7 0-2-16,-3-4 3 0,2 1-2 15,2-1 1-15,2 4 0 0,-2-6-3 0,2 5 2 16,1 0-3-16,-2 3 2 0,2-1 1 15,-1 2-4-15,-4 0 5 0,2 6-2 16,-2 0 1-16,-8 0 0 0,14 6-1 0,-7 2 2 16,-1-2-1-16,3 1 0 0,-3-1-4 15,0 1 4-15,5 0 0 0,-1-1 0 16,4 3 1-16,-2-4-1 0,4-2 1 0,2-2 0 16,1 3-1-16,0-4-4 0,2-4 3 15,1 0-2-15,0-1 4 0,2-4-2 16,-3 3 2-16,1-7-1 0,-6 6 0 15,1-6-1-15,-4 2 1 0,-1 1-1 0,-3-4-1 16,-3 7 1-16,-4-4 3 0,0 3 0 16,-6 2 5-16,0 2 11 0,-2 4 6 0,6 0 8 15,-19 2 2-15,8 4 2 0,-2 2 3 16,1 1 1-16,1 2-4 0,2 3 8 16,1-1-2-16,4 2 5 0,2-2-6 15,2 6-8-15,4-5-1 0,2 2 2 0,5-7-3 16,2 2-11-16,3-3-23 0,4-2-33 15,-1-5-49-15,4-2-57 0,4-2-73 16,1-2-65-16,-1-2-692 0,5-6 331 0,2-1 217 16</inkml:trace>
  <inkml:trace contextRef="#ctx0" brushRef="#br0" timeOffset="406569.7341">20787 16087 130 0,'4'3'173'16,"3"0"-8"-16,2 5-4 0,1-1-11 0,2 1-22 16,2 3-7-16,0 5-13 0,7-1-10 15,1 4-7-15,-2 2-7 0,6-1-14 16,-1 4-5-16,-1 1-7 0,-4-2-3 16,2-2-5-16,-1-1-8 0,-6-3 0 0,0-2-7 15,-5-1 1-15,-1-4-2 0,-2-1 5 16,-7-1-2-16,0-7 11 0,0-1 6 0,0 0-2 15,0 0 3-15,0 0-3 0,-26-15-4 16,17 2-4-16,7-1-6 0,0-1-4 16,2-2-5-16,4 0-4 0,5-4 0 0,1 1-6 15,8-2-2-15,-2 0-12 0,6 1-16 16,3 3-15-16,1-3-24 0,-2 8-21 16,0 0-21-16,1-1-24 0,-1 7-14 15,-2-1-18-15,0 2-8 0,-3 3-4 0,2-1 11 16,-2 4 15-16,1 0 14 0,-2-3 21 15,0 0 22-15,-2 1 22 0,-5 2 21 16,3 0 25-16,-2-3 19 0,-2 3 21 0,-2-3 8 16,0 6-4-16,-8-3 19 0,8 3 17 15,-8 5 13-15,0-8 2 0,-10 13 3 16,2-4-4-16,0 5-6 0,0 1-8 16,-4 2-3-16,6 4-7 0,-2 0-5 0,2-6-4 15,1 5-7-15,3-4 0 0,2 3-4 16,2-2-5-16,5-1-1 0,1-3-2 15,5-5-4-15,2 0-2 0,5-3-2 16,2-3-3-16,3-4-3 0,3 2 0 0,2-7-2 16,-3 1-3-16,1-2-2 0,0-3 1 15,-4-3-2-15,-2 5-3 0,-5-3 16 0,-3 5 15 16,-5 0 7-16,-2 2 5 0,-10 2 4 16,3 3 5-16,0 0 3 0,-21 8-1 15,10 1 6-15,-1 2-6 0,3 0-7 16,0 2 6-16,3 0-14 0,4 0 4 0,4 0-5 15,7 0-5-15,2-1-2 0,7 3-5 16,5-9-16-16,5 2-24 0,4-8-39 0,-2-4-49 16,7-3-54-16,0-3-58 0,-1-4-721 15,2-7 315-15,-11 4 208 0</inkml:trace>
  <inkml:trace contextRef="#ctx0" brushRef="#br0" timeOffset="437960.3757">4101 9990 40 0,'0'0'101'0,"0"0"4"15,0 0-11-15,0 0-5 0,0 0-5 16,0 0 4-16,0 0-5 0,22-10-6 0,-10 4 2 16,4 3-14-16,7-5-6 0,4 1-3 15,2-2-6-15,8 2-7 0,-1-2-4 16,2 2-3-16,-2-2-3 0,-7 3 1 0,1 1-8 15,0 1-4-15,-5-2-5 0,1 2 2 16,-2-2-1-16,-2 4-12 0,-3-1 10 16,0 0 1-16,0 1-9 0,-5-1 4 0,0 1-2 15,-2 1 3-15,1-1-4 0,0-1-2 16,-5 3 2-16,3 0-3 0,-3-1 2 16,-8 1-1-16,18-2-1 0,-12 2 2 15,2-3-5-15,-2 2 2 0,-6 1-4 0,13-2-2 16,-13 2 4-16,13 0 8 0,-9-1-9 15,-4 1-1-15,11-3 6 0,-11 3-9 0,8 0 4 16,-8 0-3-16,0 0 0 0,10 0 1 16,-10 0-1-16,0 0 0 0,0 0 5 15,9-1-6-15,-9 1 1 0,0 0 4 16,0 0-1-16,0 0 2 0,0 0-6 0,0 0 3 16,11 0-2-16,-11 0-2 0,0 0-2 15,0 0 3-15,0 0 6 0,0 0-5 0,0 0 1 16,0 0 5-16,0 0-1 0,0 0-7 15,0 0-5-15,0 0 11 0,0 0 1 16,0 0-1-16,0 0-2 0,0 0 1 16,0 0-3-16,0 0 0 0,0 0 6 0,0 0-6 15,0 0 10-15,0 0-11 0,0 0-2 16,-28-2-2-16,28 2-11 0,0 0 8 0,0 0-1 16,-10 0 4-16,10 0-3 15,0 0-2-15,-13 0 6 0,13 0-8 0,-10 0-8 16,10 0-1-16,-16 2 0 0,8-2-9 15,-2 0-6-15,-4 1-1 0,0 2-7 0,-1-2-1 16,-2 1-6-16,-4-1-2 0,-3 2-4 16,4-1 4-16,-4 2 1 0,-1-2 1 15,-3 1 0-15,5 0-7 0,0-2-7 16,0-1-171-16,1 1 80 0,2 2 54 0</inkml:trace>
  <inkml:trace contextRef="#ctx0" brushRef="#br0" timeOffset="439803.6935">6849 6557 53 0,'-2'6'127'0,"0"-3"-8"0,-5 1-3 15,1-1-11-15,-2 0 3 0,-5-1-12 0,-2-2-12 16,-8-2 6-16,-5-2-2 0,-10-4-8 16,-13-1 4-16,-22-8 0 0,-6-4-7 15,-10-4-7-15,-21-8-3 0,-4-3-3 0,-5-1-9 16,-2-2-2-16,-6-3-1 0,-2 0 0 15,-1 1 3-15,3-3-5 0,4 4 4 0,2-2-2 16,5 2-3-16,5 1-6 0,8 1-4 16,20 8-2-16,5 1-7 0,5 1-3 15,8 1-1-15,13 4 2 0,7 4-5 16,5 0 3-16,6 4-2 0,2 1-3 0,7 3-1 16,3 0 0-16,1 1-6 0,2 1-2 15,4 1-2-15,1 0-9 0,0 3-6 16,6-1-17-16,-2 1-18 0,4-1-19 0,-3 2-16 15,5 2-8-15,4 2-13 0,-7-2-17 16,7 2-12-16,0 0-11 0,0 0-14 16,0 0-354-16,0 0 171 0,0 0 114 0</inkml:trace>
  <inkml:trace contextRef="#ctx0" brushRef="#br0" timeOffset="440368.6162">4531 5307 32 0,'0'0'116'0,"-2"-5"-3"0,-2 1-6 0,4 4-14 16,-8-5-5-16,-3 5-10 0,-2 3-11 16,-4-1 4-16,-2 2-8 0,-6 3-2 15,-1 2-3-15,-7 5-5 0,-3-1 0 0,-7 3 4 16,3 2-1-16,-4 0 2 0,1-1-4 15,3-2 5-15,4-2 0 0,2 1-1 0,3-3 4 16,3-1 0-16,5-3 0 0,-1 1-5 16,6-2 7-16,-2-1-5 0,4-1 0 15,0 2 0-15,2-2-7 0,1-1-5 16,3 1-4-16,-2-2-7 0,4 2-1 0,0-2-5 16,0 0-3-16,1 0-1 0,0 1-6 15,1 1-3-15,2 4-4 0,2 1 2 16,0 4-1-16,0 3 0 0,4 5-1 15,2 4 0-15,0 3-3 0,4 7 2 0,2-1-2 16,2 9-1-16,2 2-1 0,2 0 0 16,0 1 2-16,3 0-3 0,7 17 1 0,0-5 0 15,-6-6-1-15,0-10 2 0,-1 0-3 16,-3 0 0-16,4-2 1 0,-6-6-5 16,-1-1 5-16,0-2-2 0,0 0 0 0,-5-6 0 15,2-2-1-15,-1-2 2 0,0-4 12 16,-3-2 15-16,0-2 24 0,-2-1 17 15,0-4 2-15,-2-4-5 0,3-4-4 16,-5 0-10-16,2-16-8 0,-2 3-1 0,-2-8-7 16,-3-6-5-16,3-5-3 0,-2-8-8 15,0-10-11-15,0-1-17 0,-2-5-19 0,0 2-29 16,-4-2-28-16,4 1-25 0,0 2-25 16,2 0-29-16,2 10-33 0,0-1-31 15,0 5-544-15,2-1 260 0,2 1 172 16</inkml:trace>
  <inkml:trace contextRef="#ctx0" brushRef="#br0" timeOffset="441094.5572">4597 5389 23 0,'0'0'52'0,"0"-10"0"0,0 4-3 15,0 0-4-15,2 0-1 0,-2 2 1 16,0-2-1-16,0 6-3 0,0-10-1 0,0 7-1 16,0 3-4-16,0-6-6 0,0 6 5 15,0 0-7-15,0 0-5 0,0 0-4 16,0 0-4-16,-15 11 4 0,9 5-4 15,-5 3 2-15,1 1-1 0,-6 5-4 0,2 6 0 16,0-3-1-16,-4 5-3 0,3-1-1 16,-3-1 4-16,-2 5-2 0,4-3-2 0,-2-5-4 15,4 2-8-15,-3 1-17 16,4-4-15-16,2-5-18 0,-1 2-170 0,2-5 77 16,0 0 50-16</inkml:trace>
  <inkml:trace contextRef="#ctx0" brushRef="#br0" timeOffset="488587.7104">1231 11807 165 0,'-4'-6'195'15,"2"2"-7"-15,-2 1-10 0,4 3-14 0,-7-5-15 16,7 5-11-16,0 0-7 0,0 0-8 16,-2 20-6-16,2-5-7 0,2 4-5 15,-2 6-5-15,3 0-9 0,-1 3-8 0,0 1-7 16,2 2-7-16,-2-3-5 0,2-1-6 16,-4-3-1-16,2-3 6 0,0-2 12 15,1-1 20-15,-1-3 29 0,-2-7 16 0,0 1-4 16,-5-9-10-16,5 0-11 0,-10-19-17 15,2-3-10-15,-1-9-8 0,-1-14-11 0,-6-24-8 16,2-10-10-16,4-9-9 0,3 0 3 16,5 3-15-16,4 4-5 0,7 4 0 15,1 16-13-15,2 13 2 0,4 5-2 16,0 4-3-16,1 9-4 0,3 3-1 0,0 6 1 16,0 8 4-16,3 5-4 0,-4 4 4 15,2 10-5-15,3 6 0 0,-4 9 0 0,2 7 5 16,-5 11-3-16,-3 2 2 0,-3 4 0 15,-4-4 1-15,-7 2-7 0,-4 7 3 16,-8-2-5-16,0 2-10 0,-3-3-12 16,-2-1-26-16,-2-4-26 0,3-2-30 0,0-6-41 15,4-3-49-15,3-5-41 0,5-1-31 16,2-6-718-16,4-3 334 0,7 1 221 0</inkml:trace>
  <inkml:trace contextRef="#ctx0" brushRef="#br0" timeOffset="489475.5402">1966 11878 65 0,'10'-14'203'0,"-6"1"6"16,-2 1-5-16,-2 1-6 0,-2 1-5 15,-4-1-9-15,0 3-16 0,-2-1-13 0,-5 2-15 16,0 0-12-16,-2 3-15 0,-1 4-11 16,-4 3-10-16,2 0-15 0,-2 5-1 15,-3 3-8-15,4 1-8 0,0 3-6 16,2 0-6-16,4 0-10 0,3-1-10 0,3-1-6 15,1 0-7-15,2-1-3 0,4-4 0 16,0-1-3-16,2-2 0 0,2 0 3 16,-4-5-6-16,0 0 1 0,19-9 3 0,-11 2-4 15,4-2 0-15,-4-3 0 0,0 3-1 16,0-3 1-16,1 5-3 0,-2 1 2 0,-1-1 0 16,-2 3-1-16,2 0-1 0,-1 0 1 15,-5 4 0-15,0 0-1 0,12 12 2 16,-8-5 0-16,3 5 1 0,2-1-3 15,-1 0 0-15,2-1-1 0,3 0 2 0,0-2 2 16,4-2-1-16,0-1-1 16,2-4 2-16,1-2 1 0,6-6-1 0,-2 0 0 15,-3-4 0-15,2-1-1 0,-2-3-2 0,-2 2 0 16,-2-2 3-16,-2 1 3 0,-3 3 4 16,-3 1 5-16,2 1-1 0,-5 3-5 15,0 2 4-15,-2 2-4 0,-4 2-1 0,0 0 0 16,7 18-1-16,-5-5-1 0,3 2 1 15,-1 8-1-15,2 2-2 0,2 5-1 16,3 5 0-16,-1-1-4 0,-1 2-21 0,2 2-3 16,-5-2-12-16,0 3-8 0,-4-1-6 15,0-6 0-15,-6 0 3 0,0 3 3 16,-4-3 4-16,-3-9 7 0,0-4 3 16,-1-5 0-16,1-7 2 0,-1-3 5 15,0-7 1-15,2 0 3 0,0-7 8 0,2 1 3 16,1-7 1-16,4 1 2 0,1-4 5 15,4-2 0-15,3-1-2 0,2-3 2 0,-1-4 2 16,4 1 0-16,-2-3 1 0,6 2 1 16,-4-1-1-16,-2 5 1 0,3 1 6 15,-5-1 4-15,1 3 3 0,-1 2 0 0,-4 4 4 16,1 2-1-16,-3 0-3 0,-3 7-1 16,-3 1-3-16,2 3 1 0,4 3-5 15,0 0 0-15,-22 10-1 0,18-3-1 0,0 4-5 16,2-2-2-16,2 3-8 0,0-1-4 15,4-2 2-15,4 3-1 0,3-3 2 16,0 0 1-16,4-6 0 0,-1-2 2 0,0 2-2 16,2-6 2-16,1-1-1 0,0-5 2 15,2 0 1-15,0-5-2 0,-2 2 1 16,0-5 0-16,-2 3 0 0,2-1 0 16,-7 3-1-16,3-1 2 0,-2 1 1 0,-1 3-1 15,-2-1-9-15,1 1 6 0,0 3-2 16,1 0 3-16,-2 2-2 0,5 3 3 15,-2-2 0-15,2 6 1 0,1-2 6 0,4 3 1 16,-4 0 2-16,-1 4 3 0,2-1 5 16,-5 3 2-16,-1 1 0 0,-1 2-1 15,-4 1-3-15,-4 3-4 0,-2-1-16 0,-2 1-41 16,-6 0-51-16,-1 2-51 0,-4-2-681 16,-4-2 282-16,-5-4 187 0</inkml:trace>
  <inkml:trace contextRef="#ctx0" brushRef="#br0" timeOffset="489784.6335">562 12293 24 0,'-6'-4'198'0,"6"-2"-11"0,4-1-8 15,7-1-4-15,4-2-2 0,10 1-10 16,7-4-2-16,12-5-5 0,27-4-6 16,2-5-4-16,3 2-10 0,5-1-8 15,-2 1-7-15,-2 0-11 0,0 0-8 0,-3 2-14 16,-17 4-5-16,-9 7-9 0,-9-1-8 16,-3 3-6-16,-8 3-5 0,-5-1-2 0,0 3 0 15,-4-1-9-15,-3 0-4 0,0 3-18 16,-8-2-37-16,0 1-43 0,-3 3-46 15,1-1-50-15,-6 2-70 0,0 0-590 16,7-1 277-16,-7 1 183 0</inkml:trace>
  <inkml:trace contextRef="#ctx0" brushRef="#br0" timeOffset="490241.7721">857 12076 142 0,'12'-4'201'0,"8"2"-4"15,3-4-12-15,9 4-12 0,0 0-7 16,3 2-15-16,7 2-13 0,-1 2-8 0,-3 3-6 15,2 3-9-15,-4 1-2 0,-4 3-5 16,-5 3 0-16,-3 4-5 0,-12-1-11 16,-8 4-6-16,-4 2-9 0,-8 5-6 15,-8 0-9-15,-8 6-6 0,-18 10-6 0,-3-1-16 16,-4-3-25-16,1-3-35 0,6-10-34 16,9-5-44-16,9-5-46 0,-2 0-80 0,9-6-492 15,4 0 246-15,3-7 162 0</inkml:trace>
  <inkml:trace contextRef="#ctx0" brushRef="#br0" timeOffset="490782.44">719 13414 87 0,'-2'2'225'16,"2"-2"5"-16,0 0-1 0,15 6-9 15,-3-6-17-15,10-6-15 0,5 1-19 16,9-4-17-16,4-4-14 0,5-4-13 0,3 0-13 16,-3-1-13-16,-1-1-11 0,-1-2-22 15,-9 3-20-15,-4 1-27 0,-4 0-28 16,-6 2-36-16,-1 1-34 0,-9 3-28 0,-1 0-37 15,-5 0-26-15,1 0-457 0,-7 4 213 16,-3-3 141-16</inkml:trace>
  <inkml:trace contextRef="#ctx0" brushRef="#br0" timeOffset="490974.1215">1109 13104 782 0,'-24'-4'6'15,"6"2"39"-15,0 1 25 0,6 1 10 16,3-2-2-16,1 0-7 0,8 2 3 0,0 0 12 16,0 0 13-16,0 0 6 15,0 0 1-15,42 7-3 0,-23-1-4 0,7 0-5 16,1 1-2-16,-3 5-4 0,5 1 0 15,-4 2-1-15,-2 3-2 0,-1 2 3 0,-8-1-6 16,0 2-3-16,-8 3-7 0,-4 0-5 16,-2-1-7-16,-2 2-5 0,-4 1-8 15,-6-1-7-15,2-1-10 0,-2-2-36 16,-1-3-44-16,0-2-52 0,2-4-72 0,5-1-719 16,0-6 303-16,4-6 201 0</inkml:trace>
  <inkml:trace contextRef="#ctx0" brushRef="#br0" timeOffset="491752.0095">1701 12944 115 0,'0'0'236'0,"0"0"-19"16,-14 9-9-16,12 3-8 0,2 4-12 15,2 5-6-15,2 5-14 0,2 3-10 0,2 5-16 16,1 0-16-16,2 2-7 0,-1 0-16 16,-1-1-9-16,1-3-6 0,0 1-8 15,-2-9-7-15,-2 1 2 0,-2-6 8 0,0-1 6 16,-2-4 6-16,0-3-4 0,-2-4-8 16,-4-6-3-16,4-1-7 0,0 0-8 15,-17-20-3-15,8 1-8 0,-1-12-9 0,-1-3-5 16,3-12-7-16,0-1-1 0,5-3-4 15,1-3-2-15,4 7-7 0,1 3-4 16,5-3 2-16,0 6-6 0,1 5-3 16,-1 5 0-16,0 5-4 0,4 2 2 0,-4 9 1 15,0 0-5-15,-2 5 2 0,3 8 0 16,0 1-1-16,-9 0 4 0,10 15-6 0,-3-2 4 16,-1 3 1-16,-2 7-5 0,-2 2 11 15,2 1-10-15,0 3 1 0,1 0 3 16,-1 1-8-16,3-2 3 0,1 3 0 0,2-1-2 15,1-5-1-15,2-2 4 0,-1-3-5 16,5-1-1-16,3-1 0 0,2-5 1 16,2-2 3-16,2-4-2 0,-1-4 2 0,1-3-4 15,-2-2 5-15,2-4 0 0,-1 1 1 16,-1-6-1-16,-3 0 2 0,-2-1-5 16,-2-1 5-16,-2-4-2 0,-4 4 11 15,-3-2-5-15,-4 4 4 0,0 0 1 0,-4 1-2 16,-2 1 6-16,0 3-5 0,-2 0 0 15,0 4 1-15,4 2-4 0,-13 0-1 0,13 0 0 16,-11 8 0-16,7-1-3 0,4 1-1 16,0 0 3-16,2 1 0 0,4-1 4 15,3 1-7-15,2 1 2 0,1-1-1 16,6-2 2-16,-2-1-3 0,1 0-12 0,2-1-16 16,0-4-31-16,1 0-43 0,-2-2-48 15,1-3-55-15,0 1-56 0,-4-5-788 16,9-2 355-16,-12-1 235 0</inkml:trace>
  <inkml:trace contextRef="#ctx0" brushRef="#br0" timeOffset="492674.3235">2643 12481 154 0,'0'-8'279'16,"-2"1"-11"-16,2 1-20 0,0 1-22 15,0 5-19-15,0-6-18 0,0 6-17 16,0 0-16-16,0 21-12 0,2-4-16 0,2 8-7 16,-1 3-11-16,3 7-15 0,3 4-5 15,-1 7-8-15,2 2-11 0,1 2-9 0,2-3-23 16,-3-1-24-16,-2-6-28 0,3-6-24 16,2 0-23-16,-4-4-17 0,3-8-17 15,1-1-5-15,4-6-14 0,2-4-6 0,0-7 2 16,2-2 9-16,1-4 12 0,4-5 12 15,0-5 11-15,4-1 13 0,-3-3 13 16,1-4 24-16,-3-2 21 0,-1 2 16 16,-6-1 23-16,0 4 16 0,-4 0 19 0,-3-1 12 15,-5 5 3-15,-1 4-2 0,-5-1-4 16,-2 6-4-16,-5 0-7 0,7 4-7 16,-19 4-4-16,9 2-9 0,-6 3-1 0,0 5-4 15,1 3-6-15,2 0-2 0,-2 0-5 16,5 1-1-16,-2 0-5 0,4 0-2 15,2-5-7-15,2 0 2 0,4-1-1 0,0-5 1 16,4-1-3-16,2-2 1 0,2-2-2 16,-8-2-2-16,18-6-5 0,-8 2-2 15,1-4 3-15,2 1 1 0,-2 0-3 0,-1-1-2 16,-2 3-2-16,1 0-1 0,-2 2-1 16,-1 0 0-16,0 2-5 0,0-1 6 15,-6 2-2-15,15 2 2 0,-6-1-1 16,-3 2 1-16,3-1 1 0,1-1-3 0,1 1 4 15,0 1 1-15,1-3 1 0,5-5 3 16,0-1-1-16,2-1 2 0,0-6-1 0,2-1-1 16,1-5 1-16,0-6-1 0,-2-2-5 15,1-1 10-15,0-8-1 0,-2-2 3 16,-4-2 1-16,0-2 3 0,-5-2-3 16,-3 2 3-16,-3 4 6 0,-2 0 12 0,-2 5 4 15,0 7 7-15,0 1 10 0,-2 6-5 16,0 0-3-16,0 5-12 0,-1 6 0 0,-1 3-5 15,4 5-3-15,0 0-1 0,-10 19 7 16,8-4-7-16,0 7-3 0,2 1-2 16,2 5-5-16,2 1 1 0,4 3-6 15,1-1-3-15,3 0-4 0,4-2 0 0,0-4-4 16,4 0-2-16,-2-8-5 0,1-2 6 16,1-3-3-16,0-4 0 0,0-6 1 0,1-2 1 15,-2-1-5-15,0-2-2 0,2-7 2 16,-2 1 0-16,0-3 0 0,-4-1 2 15,-2 1 0-15,-3 1-1 0,-2-1 4 16,-1 3-6-16,-4-1-1 0,-1 5 4 0,-4-1 0 16,2 6 0-16,-8-4 1 0,8 4-1 15,0 0 4-15,-16 13-4 0,10-5 5 0,1 4-2 16,1 1 1-16,0 0 3 0,4 1-2 16,0-1 3-16,4 0-4 0,2 1 2 15,3-1-2-15,1-2-2 0,4-1-1 0,2 0-10 16,1-5-18-16,2-1-22 0,0-3-29 15,0-1-35-15,-2-2-38 0,3-3-36 16,-2-2-33-16,1-4-35 0,-6 1-653 0,-2-5 309 16,-5-1 204-16</inkml:trace>
  <inkml:trace contextRef="#ctx0" brushRef="#br0" timeOffset="492807.7163">3693 12489 153 0,'-38'-8'184'0,"9"0"-9"15,5 3 2-15,7-1 1 0,2 1-12 16,5-1-16-16,5 2-13 0,3-2-12 0,9-1-14 15,5-1-8-15,6 0-22 0,2-1-35 16,8 0-51-16,8 3-65 0,3-1-59 16,3 3-409-16,2-1 183 0,5 4 120 15</inkml:trace>
  <inkml:trace contextRef="#ctx0" brushRef="#br0" timeOffset="493185.5805">4446 12432 123 0,'-20'4'235'0,"-2"-1"-8"16,1 5-12-16,-2 2-18 0,0-1-21 0,1 4-18 16,4 2-16-16,-2 1-12 0,5 2-17 15,5 4-9-15,0-3-8 0,5 1-12 16,2-4-7-16,6 1-8 0,4-3-22 0,3-5 0 16,5 1-7-16,0-7-5 0,0-3-4 15,3-3 2-15,4-5 0 0,-4-3 0 16,2-7 3-16,1-4 5 0,-2-3-1 15,-4-6 2-15,-5-3-6 0,-1-4 1 0,-7-6 2 16,-2-2-4-16,-7-10-1 0,-1 4 7 16,-4 3 18-16,-4 0 0 0,2 5 5 0,-1 10 7 15,2 4-9-15,0 3-8 0,3 6-4 16,0 8-3-16,-2 6-5 0,4 5-4 16,4 5-1-16,0 8-8 0,2 3 0 15,2 5-2-15,4 8-6 0,4 3 2 0,6 6-8 16,2 5-6-16,5-1-11 0,1 3-17 15,8 13-22-15,-6-14-23 0,0-7-30 0,-5-5-22 16,2-4-32-16,2-1-31 0,-1-4-31 16,-4-8-37-16,-1-5-584 0,3-4 283 15,-2-7 186-15</inkml:trace>
  <inkml:trace contextRef="#ctx0" brushRef="#br0" timeOffset="493602.9674">4984 11875 41 0,'-2'-5'214'0,"0"1"-6"16,2 4-8-16,0 0-8 0,0 0-9 16,-7 27-10-16,10-12-14 0,-1 5-13 0,2 5-15 15,2 5-16-15,-1-2-7 0,3 6-13 16,-1 0-6-16,-1-1-14 0,-2-4-5 16,0 1-8-16,-2-5-3 0,-2-6-4 15,0-1-10-15,-2-2-2 0,0-7-6 0,-2-3-2 16,-2-2-2-16,2-4-4 0,4 0-2 15,-7-13-3-15,7 3-3 0,0-3-3 0,2-1-4 16,3-2-1-16,3 1-2 0,0 0-2 16,2 2-1-16,2 1-2 0,0 4 1 15,1 0 3-15,0 4 1 0,-1 4 1 16,1 0-7-16,4 6 8 0,-2-2-3 0,-1 5 0 16,2-2 0-16,0 4 0 0,1-4 1 15,0-1 13-15,0 0 13 0,0 0 13 0,2-5 9 16,-4 0 8-16,2-2 5 0,-2-5-1 15,-3-1-4-15,2-5-4 0,-6-1-7 16,-2-5-9-16,-4 2-2 0,0-2-9 16,-6 1-2-16,0 0-6 0,-2 2-6 0,-6 1-15 15,0 3-25-15,-3 3-34 0,-2 1-40 16,0 5-50-16,3 2-49 0,-4 3-42 16,-2 5-758-16,0 5 337 0,-3 5 222 0</inkml:trace>
  <inkml:trace contextRef="#ctx0" brushRef="#br0" timeOffset="493985.5163">3763 13628 76 0,'-2'0'185'0,"2"0"-7"15,0 0-9-15,0 0-6 0,0 0-8 16,10-20-4-16,-3 9-9 0,-1 0-5 0,0-3-8 16,3-3-16-16,0-4-9 0,-1-3-7 15,0-4-7-15,3-7-12 0,0-3-6 16,1-5-8-16,-3-2-7 0,-1 0-7 16,-2-3-4-16,1 9-2 0,-1-3 4 15,-1 9 5-15,1-2-2 0,-2 11-4 0,0-1-3 16,-2 6-2-16,2 4-2 0,-2 8-4 0,2 2-4 15,-4 5 1-15,0 0-5 0,14 22-1 16,-8-7-3-16,0 7 0 0,1 3-1 16,1 2-4-16,-2 7-1 0,1 1-4 15,1-2-3-15,-3 4-17 0,-3-7-21 0,0 1-26 16,0-1-23-16,-2-2-26 0,0-1-34 16,0-5-34-16,-2-2-28 0,-4-1-532 0,-3-5 248 15,0 1 164-15</inkml:trace>
  <inkml:trace contextRef="#ctx0" brushRef="#br0" timeOffset="494126.7067">3832 13508 185 0,'-14'-6'82'0,"4"1"16"16,1-1-5-16,0 0 3 0,3 0 2 0,4-1-2 16,0-1-5-16,2-1-1 0,6-3-11 15,2-1-2-15,6 2-18 0,2-5 3 0,10-3-7 16,-1 1-8-16,3-1-17 0,2 1-24 16,-1 1-35-16,11-4-23 0,-8 4-23 15,2 0-27-15,1 1-268 0,-3 2 126 16,0 1 83-16</inkml:trace>
  <inkml:trace contextRef="#ctx0" brushRef="#br0" timeOffset="494437.7978">4299 13150 556 0,'20'-11'5'0,"-6"3"20"0,-8 2 15 16,-2 2 17-16,-6 2 8 0,2 2 7 0,0 0 7 16,-24 6 4-16,10-2 7 0,-1 4-4 15,0 1-6-15,-2 0-3 0,1 2-4 16,-2 1-9-16,4 4-4 0,-2-2-9 16,8-1-3-16,0 0-4 0,1 0-6 0,5-2-4 15,0-1-1-15,2-2-4 0,4-2-4 16,1-3 0-16,3-3-5 0,-8 0-2 15,26-6 2-15,-12-3-4 0,1-4 2 16,2-3 5-16,0-3-1 0,0-3 8 0,-2-6-3 16,-1 0 1-16,-2-2-2 0,-4-5 9 15,-2 7 1-15,-4-2 8 0,0 0 12 0,-2 4 7 16,0 5-8-16,0 2 1 0,0 0-3 16,0 6-3-16,-2 3-5 0,0 6-2 15,2 4-5-15,0 0-5 0,0 0 0 16,-4 27-4-16,8-8-3 0,0 0-3 0,0 3-2 15,5 2-7-15,-1-3-21 0,5 0-33 16,0 0-40-16,3-6-41 0,2 2-37 16,0-5-32-16,2-3-32 0,-1-5-466 0,2-2 234 15,0-6 154-15</inkml:trace>
  <inkml:trace contextRef="#ctx0" brushRef="#br0" timeOffset="494679.5719">4798 12898 60 0,'10'-11'127'0,"-1"2"14"0,-2 3 16 16,1 2 13-16,-2 2 12 0,2 2 3 15,4 4-1-15,-2-1-10 0,0 6-8 0,5 0-11 16,0 3-9-16,2 3-11 0,-3 0-13 16,2 2-12-16,-2 2-7 0,1 1-11 15,-4-1-10-15,0 0-4 0,-3-5-2 0,-2 0 3 16,0-1 9-16,-2-3 16 0,2-3 4 16,-4-1 7-16,-2-4-2 0,0-2-4 15,0 0-10-15,-6-17-11 0,6 3-8 0,0-5-7 16,0-6-9-16,4-3-12 0,0-3-26 15,0-3-18-15,2 0-27 0,-2-2-48 16,2 2-46-16,1 2-57 0,1-1-86 0,-5 4-841 16,1 2 373-16,-4 3 246 0</inkml:trace>
  <inkml:trace contextRef="#ctx0" brushRef="#br0" timeOffset="495430.4683">948 15575 16 0,'-4'6'190'0,"0"-1"0"0,4 3 0 16,2 0 11-16,4 1 7 0,6 1 3 15,6-2-7-15,4-1-7 0,8-3-10 0,7-4-13 16,11-4-14-16,13-1-11 0,26-8-9 16,6-7-12-16,2-1-17 0,-2 2-7 15,-6-2-9-15,-6 0-15 0,-7 4-6 16,-19 2-10-16,-13 5-14 0,-10 1-15 0,-4-1-26 15,-7 3-45-15,-9-1-46 0,-6 2-35 16,-4-1-26-16,-4-2-32 0,-8 3-38 0,-2-1-604 16,-10-4 278-16,-5 1 183 15</inkml:trace>
  <inkml:trace contextRef="#ctx0" brushRef="#br0" timeOffset="495641.877">1553 15283 558 0,'-30'-9'37'16,"7"3"25"-16,6 0 11 0,3 3-4 0,5-1-9 15,2 1 14-15,5-1 11 0,2 4 4 16,14-5 2-16,0 5-3 0,10 5 0 15,3-5 0-15,7 4 0 0,4 3-2 16,2 5 4-16,5 3-2 0,-3 4 4 0,-2 2 3 16,-2 3-1-16,-6 1 2 0,-6 5 1 15,-10 5-5-15,-6-4-2 0,-5 6-5 0,-8-2-7 16,-7 6-6-16,-6 2-9 0,-8-4-3 16,-10 17-9-16,1-18-5 0,3-4-6 15,-2-4-22-15,-1 0-38 0,7-13-49 16,2 1-72-16,5-6-113 0,5-8-596 0,0-7 289 15,4-1 191-15</inkml:trace>
  <inkml:trace contextRef="#ctx0" brushRef="#br0" timeOffset="496544.1076">2606 14914 159 0,'-10'-4'230'0,"4"-2"-12"0,0 4-19 15,2 1-17-15,4 1-18 0,-6 9-9 16,3 1-4-16,3 5-9 0,3 6-5 0,-1 3-11 15,0 7-9-15,4 5-13 0,2 3-8 16,-2 0-9-16,2 1-12 0,0 0-8 16,-2-2-2-16,0-2-6 0,0-8-7 0,-1-2-3 15,1-1-2-15,-4-4 2 0,0-9 5 16,1 2-3-16,-3-10-3 0,0-1-6 16,0-3-8-16,-7-16-4 0,3 1-1 15,0-8-6-15,-3-4-5 0,1-7 1 0,0-2-6 16,-2-2-3-16,3 3-2 0,0 5 2 15,1 3-2-15,0 3-9 0,2 6-1 0,0-1-7 16,2 7 3-16,2 3 0 0,2 3 0 16,4 4 1-16,4 4 1 0,0 2 4 15,3 4-2-15,4 2-4 0,4 1-3 0,7 4 3 16,0-4-2-16,-1 1 0 0,-1-3 3 16,-3-1-1-16,0-2 0 0,-1-5 6 15,-5-1 1-15,-1-1 2 0,2-3 5 16,-5-6-2-16,2-3 3 0,-4-4-3 0,-3 0 0 15,-2-4 1-15,0-4-3 0,-2 3 0 16,-2-7 2-16,0 6 1 0,-2 2 6 0,0 4-1 16,0 0 3-16,-2 3-6 0,2 3-6 15,0 1 3-15,0 6-2 0,2 4 4 16,-4 0-5-16,11 10 2 0,-2 1-2 16,-1 8 0-16,3 2 5 0,-1 2-4 0,3 6 2 15,0 0-2-15,-1 1-4 0,3 1-16 16,-2-3-26-16,2-1-24 0,-3-3-29 0,1-6-34 15,0 1-32-15,1-4-26 0,2-3-26 16,-4-5-568-16,3-1 265 0,-2-6 176 16</inkml:trace>
  <inkml:trace contextRef="#ctx0" brushRef="#br0" timeOffset="496814.642">3412 15093 666 0,'6'-23'6'16,"0"8"26"-16,-4 1 18 0,0 2 31 16,0 4 3-16,-2-2 17 0,0 7 6 15,0-6-7-15,0 9-6 0,0 0-8 16,0 0 3-16,0 0 3 0,0 0 4 0,0 0-1 15,11 22-1-15,-4-13-7 0,1 4 2 16,0 2-5-16,5-1-4 0,2 0-1 16,2-1-4-16,-1 2-3 0,2-6-5 0,1 1 0 15,-2-5-3-15,0 1 4 0,-1-6-1 16,0 0-2-16,-2-3-1 0,-3-1-1 16,-1 0-2-16,-1-4-5 0,-3 1-3 0,-1-1-10 15,-7-5-4-15,-3 5-6 0,-3-5-1 16,-5 2-7-16,-4 1-7 0,-5-2-17 0,0 6-16 15,-4 3-21-15,1-4-24 0,-1 2-28 16,6 5-32-16,0-1-35 0,7 1-31 16,1 1-47-16,1 1-594 0,9 3 281 15,2-5 185-15</inkml:trace>
  <inkml:trace contextRef="#ctx0" brushRef="#br0" timeOffset="497226.5817">3746 14910 25 0,'15'-3'119'0,"-5"0"-1"0,3 1 1 15,-1 2-4-15,0 2-8 0,0 1-4 16,3 2-16-16,0 1-3 0,-1 1-10 16,3 1-3-16,-1 3-22 0,-2-1 7 0,-2 1-8 15,-2-1-7-15,0 3 2 0,-6-5-6 16,0 4-1-16,-2-8-6 0,-2 5-1 16,-4-8 2-16,4-1 7 0,-10 2 4 0,10-2 5 15,-16-8-2-15,10 1 1 0,2-3-3 16,2-1-6-16,2-2 1 0,4-3-4 15,2 1-1-15,8-4-8 0,0 1 1 16,3 0-1-16,7-3-2 0,0 0-1 0,4 3 1 16,0-3 0-16,1-1-4 0,-1 5 2 15,0 0 0-15,-5 0 6 0,-4 2 9 16,-2-1 3-16,-7 3-1 0,-2-1-2 0,-6 7 2 16,-2-4 3-16,-4 1-4 0,0 4 4 15,-6 3 3-15,2 2-2 0,-5 1-6 16,13 0 7-16,-24 2-2 0,14 6-2 0,2-2-1 15,-1 5 4-15,2 0 3 0,5 1-1 16,4 0 2-16,2 5-3 0,6-2-5 0,2 0-5 16,7 1 1-16,2-3-3 0,6 3-8 15,3-1-22-15,-2-9-33 0,-3 1-48 16,5-4-47-16,-3 3-54 0,-3-6-65 16,2 0-565-16,-6-1 276 0,6-6 182 15</inkml:trace>
  <inkml:trace contextRef="#ctx0" brushRef="#br0" timeOffset="497596.7545">5016 14504 7 0,'0'-11'259'0,"0"0"-5"16,-4 1-10-16,-2 2-17 0,-1 3-17 0,-6 3-21 16,0 2-18-16,-5 0-16 0,-2 4-19 15,-5 5-10-15,-2 7-11 0,2 2-12 16,-3 3-13-16,4 0-9 0,3 4-5 0,0 0-10 15,4 1-7-15,5-2-8 0,3-4-7 16,2-3-5-16,5 1-2 0,0-5-4 16,2-2-2-16,2-1 0 0,2-4-6 15,4-4-3-15,0-2-1 0,-8 0 0 0,16-10-3 16,-3 0-1-16,-2-1 0 0,4-2-3 16,-3-3-4-16,1-1 0 0,2 3-1 0,-3-2-5 15,-1 4 4-15,0 3-4 0,-3-2-1 16,1 0-3-16,-1 7-1 0,0-1 3 15,1 4 1-15,0 2-2 0,1 4-1 16,0-1 4-16,4 2-3 0,-2 3 2 0,3 1-4 16,0 1-14-16,0-1-25 0,-1-3-31 15,4 1-30-15,0 0-35 0,2 0-24 16,-2-8-39-16,1 0-26 0,3 0-490 16,3-5 243-16,0-3 160 0</inkml:trace>
  <inkml:trace contextRef="#ctx0" brushRef="#br0" timeOffset="497955.3032">5466 14498 156 0,'14'-15'84'0,"-8"4"11"15,-4 0 11-15,0 2 7 0,-4-2 9 16,0 6 5-16,-4-1-6 0,-1 3 1 16,-2 0-8-16,-1 1-10 0,10 2-6 15,-26 8-13-15,14 1-6 0,-1-1-8 0,1 7-5 16,1-1-9-16,0 3-8 0,3 2 0 16,4-4-8-16,0 2-4 0,4-2-4 15,0-5-2-15,4 1-1 0,2-5-5 0,0-2 11 16,3-1 10-16,-9-3 11 0,19-13 1 15,-8 2 7-15,-1-8 8 0,3-2 3 0,-2-10-1 16,-3-3-5-16,0-3-3 0,0-13-5 16,-1-4 0-16,-4-1-2 0,-3 1-2 15,-5-1-3-15,-2 4 2 0,-1 11 10 16,2 5-3-16,-2 1-3 0,-1 9-5 16,0 3-7-16,1 10-2 0,-2 5-6 0,-1 5 1 15,3 8 0-15,-1 9-6 0,2 7-7 16,3 7 5-16,4 4-9 0,0 8-5 0,6 1-5 15,3 5-8-15,4 2-23 0,0-3-16 16,1-3-29-16,4-1-27 0,-4-11-34 16,1 0-27-16,2-3-39 0,-2-7-18 15,-1-6-18-15,4-4-13 0,-4-3-547 0,4-4 267 16,-4-6 175-16</inkml:trace>
  <inkml:trace contextRef="#ctx0" brushRef="#br0" timeOffset="498412.118">5719 14402 939 0,'8'-18'-15'0,"0"0"34"0,-1 8 29 16,-2 0 25-16,-1 3 19 0,-2-1 11 0,2 2-3 15,-2 3-3-15,-2 3-1 0,4-4-4 16,-4 4 4-16,0 0-3 0,15 13 0 0,-6-4-9 16,-3 4-5-16,4 3-6 0,1 1-9 15,-1 5-5-15,4-3-6 0,-2 1-5 0,-2 3-5 16,4-6-4-16,-4 0-3 16,-2-1 1-16,-1-3 14 0,-1-2 26 0,0-3 29 15,-4-1 4-15,3-4-7 0,-5-3-5 16,0 0-8-16,2-16-4 0,0 3-10 0,-2-4-2 15,0-6-14-15,0-6-8 0,2-8-9 16,0-4-11-16,1-2-16 0,3-2-15 16,-2 6-14-16,4-1-22 0,0 1-24 0,4 3-35 15,-2 4-33-15,0 2-27 0,3 1-26 16,-2 9-8-16,2 1-10 0,-3-4 0 16,0 6 0-16,0 2 14 0,-2 2 21 0,0-2 19 15,-2 2 29-15,1-3 26 0,-3 1 26 16,0 0 36-16,1 1 24 0,-1-1 35 15,-2 5 25-15,2-2 20 0,-2 2 7 0,0 1-4 16,0-2-3-16,1 9 1 0,-1-1 9 16,-2 3 6-16,0 0 7 0,8 17-3 15,-4 2 1-15,2 5-8 0,6 6-4 0,0 6-6 16,0 5-6-16,6 3-6 0,-4 2-7 16,1 0-5-16,2-2-5 0,-2-3-9 0,-1-6-16 15,-2-4-30-15,0-3-31 0,-1-5-28 16,-3-2-31-16,1-8-44 0,-1-3-33 15,1-5-25-15,-3-2-30 0,-6-3-472 16,6-10 237-16,-4 2 157 16</inkml:trace>
  <inkml:trace contextRef="#ctx0" brushRef="#br0" timeOffset="498566.7041">6324 14191 373 0,'-6'-19'76'0,"1"6"25"0,1 2 14 0,4-2 8 16,-2 1 2-16,6 1 1 0,1 0-11 16,5-3-8-16,3-1-11 0,3 0-12 15,4-2-8-15,5-2-25 0,-1 1-42 16,3 1-65-16,-2 2-72 0,-3 3-346 15,-1 0 161-15,-4 8 106 0</inkml:trace>
  <inkml:trace contextRef="#ctx0" brushRef="#br0" timeOffset="502460.333">444 17133 173 0,'-7'-7'183'16,"3"1"-7"-16,0-2-7 0,2 2-13 16,-2 5-8-16,2-5-11 0,2 6-8 0,-7-7-3 15,7 7-5-15,-4-5-9 0,4 5-9 16,0 0-10-16,0 0-6 0,-6 12 2 16,8 1-4-16,0 8 1 0,2 6-3 15,3 7-7-15,1 5-6 0,0 8-6 0,1-1-4 16,-2 3-7-16,3-1-6 0,-2-1-4 15,1-5-5-15,-3-2-2 0,3-4-7 0,-5 3-9 16,0-11-16-16,0 1-19 0,-4-2-21 16,0-5-25-16,0-3-21 0,-2 2-26 15,-2-7-21-15,0-1-20 0,-2-7-26 16,-3-3-519-16,0-3 236 0,-3-1 155 0</inkml:trace>
  <inkml:trace contextRef="#ctx0" brushRef="#br0" timeOffset="502675.2818">27 17059 94 0,'4'-8'109'0,"4"0"-8"0,4-4-5 16,4 4-6-16,3-4-9 0,5-1-4 15,6 0-4-15,1 3-10 0,3-3-7 0,0 2-13 16,2 1 0-16,0 4-6 0,-5 4-12 15,1-1-15-15,-2 6-17 0,-3 5-16 0,-3 5-28 16,-8 2-29-16,2 10-205 0,-6 4 97 16,-8 4 64-16</inkml:trace>
  <inkml:trace contextRef="#ctx0" brushRef="#br0" timeOffset="502820.8934">180 17924 6 0,'10'19'151'16,"7"-10"-9"-16,4-1-8 0,4-4-21 15,5-2-2-15,11-4-17 0,3-4-9 0,11-1-15 16,0-5-26-16,17-7-31 0,-11 4-36 16,-9-1-52-16,-6-5-220 0,1 2 101 0,-7-7 66 15</inkml:trace>
  <inkml:trace contextRef="#ctx0" brushRef="#br0" timeOffset="503582.9532">1130 17080 90 0,'0'0'170'0,"2"-1"-2"0,-2 1-3 16,0 0-4-16,6 22-4 0,-2-3-9 0,0 8-8 16,3 1-12-16,0 8-11 0,1 2-11 15,0 12-8-15,3-2-10 0,0-1-12 16,-1 1-12-16,-1-4-17 0,-1-4-21 15,0-6-16-15,-1 0-23 0,-1-7-16 0,-1 0-9 16,1-5-10-16,-4-6-5 0,0-3-3 16,-4-1-5-16,0-5 3 0,-4-5 0 0,6-2 5 15,-20-9 14-15,8 2 4 0,-5-8 12 16,-1 2 21-16,4-2 21 0,0-3 5 16,0 5 7-16,2 0-4 0,5 4 2 15,1-5 6-15,4 1 5 0,2-1 1 0,6 1-1 16,5-2 2-16,1 2-3 0,8-1-1 15,0 0-2-15,6-5 0 0,2 2-5 0,1 3-5 16,-1-4 1-16,2 3-5 0,-3 0-4 16,-1-2 1-16,-6 3 11 0,-2 5 9 15,-4-3 7-15,-1 3-2 0,-5-3 3 16,-1 3 2-16,-3 3-3 0,-4-1 1 0,-2 3-1 16,2 4-5-16,-11-2 0 0,11 2-8 15,-14 6 1-15,7 1-7 0,1 5-2 16,0-3-2-16,1 5-4 0,3 1-2 0,0 4-2 15,2-6-4-15,7 2-6 0,-1 0-9 16,2 3-4-16,3-9-10 0,3 2-4 16,2 0-5-16,0-5-7 0,4-1 1 0,-2-5 3 15,3 0-1-15,-1 0 2 0,0-5 1 16,0 2 4-16,-1-8 0 0,-2 2 1 16,-4 2 6-16,-1-5 3 0,-2 4 3 15,0 0 9-15,-6-4 4 0,0 5 5 0,-2 1 2 16,0 4 3-16,-2 2-2 0,-6-6-1 15,6 6 0-15,0 0-4 0,-12 0-1 0,12 0 0 16,0 0-3-16,-6 8 0 0,6-2 0 16,0-6-3-16,10 7-4 0,-2-1 2 15,0 0 5-15,5-4-3 0,-2 4 0 16,3-5 0-16,1 5 0 0,0-5 1 0,0 4-3 16,-3 1 3-16,3-5 1 0,-2 5-2 15,0-5 1-15,-3 5 0 0,1-3-2 0,0 2 5 16,-3 1-3-16,2-3 1 0,-2 2-7 15,2-5-3-15,0 5-4 0,-2-5-9 16,3 3-10-16,0-3-14 0,-1 0-20 16,5-6-14-16,-3 4-17 0,6-3-15 0,-4 2-9 15,1-5-17-15,0 2-8 0,2 0-350 16,-3-1 169-16,2 0 111 0</inkml:trace>
  <inkml:trace contextRef="#ctx0" brushRef="#br0" timeOffset="504749.0576">2230 17314 2 0,'7'-9'48'0,"-1"-3"6"0,-2-1 7 0,5 0 5 16,-5 1 8-16,1-1 11 0,-1 0 13 16,0-1 11-16,-2 7 12 0,0-5 8 15,-2 4 3-15,0 1-6 0,-2 1-8 16,2 6-7-16,-10-2-9 0,10 2-6 0,-22 8-6 16,7 1-6-16,1 5-9 0,-2-1-8 15,2 6-4-15,-1-4-7 0,4 4-7 0,1 1-4 16,1 1-5-16,5-6-8 0,0 0-7 15,4-2-3-15,0 0-3 0,2-1-6 16,0-3-1-16,2-3-1 0,5-4-3 16,-3 2-1-16,2-4-2 0,-8 0 1 0,18-10-3 15,-10 8 3-15,0-5-3 0,-1-1-1 16,0 2 5-16,-1-1-3 0,-2-1 2 16,2 1 6-16,-2 1 6 0,1 0 0 0,-1 4 0 15,0-3-2-15,0 3-4 0,-4 2 0 16,0 0-2-16,13 2 1 0,-6-1 0 15,-1 5-5-15,2 0 1 0,2 0-1 0,2 1 2 16,2-3-3-16,-1 2 3 0,2-1-6 16,2-5 0-16,1 0 2 0,0-1-1 15,3-5 1-15,2-2 1 0,-2-5-3 16,-1 0 3-16,0-8-3 0,0-4 3 0,-4-4 1 16,-1 1 4-16,-4-7 3 0,-2-6 3 15,-3 0-1-15,-2 0 5 0,-4-9 2 0,-2 8 7 16,-2-4 9-16,0 6 4 0,-1 4 15 15,1 8 3-15,0 1-3 0,1 6-11 16,-1 8 0-16,2 2-7 0,-2 8-1 16,4 3-7-16,0 0 0 0,-2 35-2 0,4-9-5 15,2 8 0-15,2 7-4 0,3 5-2 16,2 5-13-16,1-2-12 0,-2 1-18 16,2 1-13-16,0-7-15 0,1-2-16 0,-3-4-2 15,1-7-10-15,-4-5 5 0,1 1 4 16,-2-6 12-16,-2-6 3 0,0-2 7 15,-2-7 2-15,-2 0 4 0,0-6 4 0,0 0 7 16,0 0 7-16,-6-19 5 0,4 5 10 16,0-1 9-16,2-2 2 0,2 0 3 15,0-2 3-15,0 0 1 0,2 1 2 0,4-1 2 16,-2 0 3-16,2 4 0 0,2 0-1 16,-1 2 3-16,2 1 0 0,-1 3-4 15,1 3 1-15,-3-1 1 0,5 7-1 0,-2-4 1 16,1 4-3-16,-2 4-2 0,4-4-2 15,-2 5 1-15,-1-3 0 0,1 0-3 16,1 2-3-16,0-2 4 0,-3 2-3 0,1-4 1 16,2 0 1-16,-3-4-3 0,1 2-1 15,2-4 2-15,-1-1 1 0,-1-1-2 16,-1-4-2-16,-2 5 3 0,4-7-3 0,-4 6 3 16,0-6-3-16,1 0 2 0,-1 3-2 15,-1 3 2-15,-1 0-3 0,1 1 0 16,-1 1-1-16,-2 0 2 0,2 5-2 0,0 1 2 15,1-4 1-15,-7 4-2 0,17 10 1 16,-9-8-1-16,1 9 3 0,0-4-2 16,-1 0 1-16,2 2-2 0,-1-1-4 0,-3-2 1 15,0 1-4-15,1-1 3 0,0 0-1 16,-1-5 1-16,0-1 3 0,-6 0-2 16,0 0 0-16,14-6 2 0,-6 0 1 15,-2 3-1-15,0-7-4 0,0 3 6 0,5-1-5 16,-3 0 4-16,3-1-3 0,-2-2 2 15,3 4-3-15,0 0-2 0,4-1 5 16,-4 3 0-16,3-3 1 0,2 0 2 0,0 1-1 16,-1 1 1-16,0-1-2 0,-2 1 1 15,4-2 0-15,-4-3-4 0,1 1 7 16,-2-1 1-16,0 1 2 0,-1-1 1 0,-2-3 3 16,0 6 0-16,-4-6 1 0,0 0 8 15,-4 6 8-15,2-5 0 0,-2 6 7 16,-2 1-1-16,2-2 6 0,-2 3-4 0,0 5-4 15,-2-8-2-15,2 8-3 0,0 0-4 16,0 0-4-16,0 0 1 0,7 15-3 16,-3-8 2-16,2 5-3 0,1-5-4 0,3 5 2 15,-1-2-9-15,1 1-10 0,2-2-20 16,0 4-21-16,0-6-21 0,3 0-24 16,-2-5-28-16,2 4-26 0,-5-2-28 0,2-4-31 15,-2-4-521-15,-2 2 247 0,-2-4 163 16</inkml:trace>
  <inkml:trace contextRef="#ctx0" brushRef="#br0" timeOffset="504895.6561">3363 16673 186 0,'-28'-6'181'0,"8"4"-12"0,2-4-21 16,6 3-14-16,1 1-14 0,5-1-17 16,1 3-19-16,5 0-28 0,0 0-41 0,5-11-51 15,1 7-52-15,5-5-277 0,-1-1 124 16,4-2 82-16</inkml:trace>
  <inkml:trace contextRef="#ctx0" brushRef="#br0" timeOffset="506536.3523">4197 16322 62 0,'0'0'210'0,"9"-2"-9"0,-9 2-10 15,12 7-13-15,-2 1-14 0,4 5-10 16,-2 2-15-16,3 5-14 0,4 6-9 16,-2-1-14-16,1 6-9 0,2-3-9 0,-1 1-13 15,-2-1-21-15,-2 5-24 0,-1-7-17 16,-2-5-19-16,-2 0-19 0,-2-5-16 0,-4-2-15 15,-2-2-14-15,0-4-6 0,-4-3 6 16,-4-3 4-16,6-2 6 0,-24-9 11 0,4-3 15 16,-6-2 13-16,-1-8 12 0,-5-5 9 15,2-7 24-15,1 6 8 0,1-7 14 16,9 7 11-16,0 2 3 0,6-1-5 16,5 5 4-16,6 2 1 0,2-1-2 0,8 7 5 15,7-5 1-15,9 6-7 0,2 5-3 16,11 1-1-16,-3 7-2 0,2 0 0 15,4 7 3-15,-4 5 0 0,-2 3 2 0,-5 4-6 16,4 6 0-16,-13 1-1 0,-7 3-1 16,-6 2-4-16,-7-3-1 0,-9 3 4 15,-8 1-2-15,0 0 6 0,-8-1 0 0,4-4-2 16,-3-1 1-16,1-7-2 0,4-2-6 16,4 1-8-16,5-9-2 0,5 3-2 15,3-8-3-15,6-1-3 0,7-1 1 0,6-2-4 16,7-2-3-16,5-1-7 0,7-6-2 15,4 0-3-15,2 2 0 0,7-7 1 16,-3 1-4-16,-1-1 2 0,-3-5 0 0,-1 5 0 16,-7-5 0-16,-5 2 3 0,-1-3-2 15,-7 5 4-15,-4-4 2 0,-5 4 1 16,-4-5 1-16,0 7 3 0,-6 2 3 0,-4-2-3 16,0 3 2-16,-8 4-2 0,4 1 2 15,-4 1 0-15,-1 4-1 0,0 0 0 16,1 4-2-16,-1 5-1 0,3-2-2 15,0 7 0-15,4 1-2 0,4-2-4 0,0 2-1 16,4 1-4-16,4 1-1 0,2-2-8 16,5 1-4-16,0-3-3 0,4-2-7 0,3-3-2 15,0-2-2-15,2-4 2 0,-3-2 1 16,5-2 2-16,-1-4 0 0,-2 1 2 16,0-3 4-16,-3-1 1 0,-2-1 1 15,0-4 3-15,-8 5 1 0,1 1 2 0,-3-5 3 16,-4 2-3-16,0 2 1 0,-4 2 2 15,0 1 2-15,-4 4 3 0,-2-1 0 0,6 3 2 16,0 0-1-16,-23 9-1 0,17-5 2 16,-3 6-3-16,4-3 3 0,1 1-1 15,2 2-2-15,2 1 1 0,4-2 2 0,3 2-3 16,2 1-3-16,3-5-2 0,5-2-3 16,0-2-5-16,4 0-4 0,1-3-2 15,0-3-4-15,4-2-2 0,-3-4 0 0,1-1 2 16,-1 0 6-16,-2-3-2 0,-2-3 3 15,-2-3 3-15,-2 4 4 0,-3-4 3 16,-3 4 11-16,0 1 10 0,-3 1 18 0,-2 0 6 16,-2 1 7-16,2 5 4 0,-4 1-4 15,2 5 1-15,-2 1 0 0,0 0-4 16,0 0 5-16,5 25-3 0,-3-11-2 16,0 4 3-16,4 6-9 0,-2-3-3 0,3 7-2 15,2 5-4-15,-1 1-2 0,2-4-1 16,-2 3-3-16,2 0-2 0,-4-8-5 0,0-1-3 15,-2-5 4-15,2-4-2 0,-6-2-3 16,3-5-6-16,-1-5 4 0,-2-3 0 16,0 0-1-16,0 0-1 0,-9-24 4 15,9 5 3-15,-4-4-7 0,2-3-2 0,2-3-2 16,0-5-1-16,4 0-1 0,2-1 1 16,3 1-3-16,2 1 2 0,-1 7 2 0,3 3-2 15,-1 4 0-15,2 4 1 0,-2 2-4 16,-2 5 5-16,-1 0 0 0,-3 8 2 15,-6 0-2-15,0 0 4 0,9 8 2 16,-13 1-8-16,-5 3 3 0,1-2-10 0,-5 1-16 16,-1 2-18-16,-2 0-21 0,2-5-16 15,-1 2-23-15,4-1-29 0,3-7-19 0,1 4-21 16,7-6-3-16,0 0 9 0,0 0 5 16,0 0 8-16,21-14 17 0,-5 7 16 15,0 1 20-15,2 4 18 0,-2-4 21 16,1-1 14-16,-2 3 21 0,2-1 20 0,-3 2 20 15,0 1 21-15,-2 0 20 0,-2-3 13 16,1 1 7-16,-2 2-3 0,-1-4-5 0,1 0-3 16,-1-2-8-16,0 0-7 0,1-2-7 15,0 1-2-15,-1-3-4 0,0 2-4 16,-2 3-2-16,1 1-5 0,-2-1-2 16,-1-1-1-16,2 2-4 0,-2 3-1 0,-4 3-2 15,6-3 0-15,-6 3 3 0,0 0-5 16,11 12 1-16,-7-4-1 0,-2-1-1 15,3-1 1-15,-3 3-3 0,2 2 0 0,1-2-3 16,1-1-5-16,-2 3 5 0,4-3 0 16,-2-2-4-16,4 1 3 0,-2-6-2 0,2-1-1 15,1 3 1-15,-3-3-3 0,5-3-3 16,-2 2 2-16,1-5 1 0,1-1-1 16,-2-1 0-16,-1-3 0 0,0 0 0 15,1-2-4-15,-2 0 2 0,-1 0 2 16,-1-1 0-16,-1-1-1 0,-2 2 2 0,0-1-3 15,-2 3 1-15,0 1-1 0,-2 5 0 0,-2-3 6 16,0 0 0-16,-2 4 0 0,4 4 3 16,-8 0 1-16,8 0 7 0,-13 6 1 15,7 0 2-15,2 2 2 0,-3-1 1 16,3 5-1-16,1-3 1 0,1 7 4 0,0-3-2 16,4 1-3-16,0 2-3 0,3-1-2 15,1-2 2-15,5 1-2 0,2-6-5 0,1 1-19 16,4 2-30-16,0-9-38 0,2 3-41 15,3-5-39-15,-2-5-40 0,0 3-522 16,3-9 245-16,-6 2 161 0</inkml:trace>
  <inkml:trace contextRef="#ctx0" brushRef="#br0" timeOffset="507235.5189">1853 17899 171 0,'-20'6'250'0,"1"0"-12"0,5-6-13 0,4 1-11 15,8 4-7-15,2-5-4 0,0 0-5 16,45-6-6-16,3-6-8 0,33-3 1 16,40-14-1-16,12-11-19 0,19-2-2 0,47-7-4 15,10-7-7-15,1-3-5 0,0 4-7 16,-5 6-13-16,-40 12-14 0,-2 3-9 15,-11 2-10-15,-9 5-10 0,-19 4-2 0,-26 4-15 16,-13 4-10-16,-22 3-7 0,-13 5-13 16,-11 0-16-16,-3 1-15 0,-6 0-20 15,-10 5-26-15,-3-5-22 0,-4 3-33 0,-4 0-30 16,-5 3-33-16,-4 0-36 0,0 0-37 16,0 0-20-16,-24 12-16 0,1-5-679 0,-7 6 321 15,-10 2 213-15</inkml:trace>
  <inkml:trace contextRef="#ctx0" brushRef="#br0" timeOffset="508477.5279">2616 18117 147 0,'-4'9'194'0,"0"2"-14"15,2 4-15-15,2 3-9 0,-3 3-14 16,3 1-14-16,3 1-13 0,-1 3-10 16,2 1-8-16,-2 1-14 0,0 0-7 0,0-3-5 15,-2-3-8-15,2-2-5 0,-2-3-3 16,0 0-5-16,2-4-6 0,-4-3-2 0,2-3 2 15,-4-2-6-15,4-5-7 0,-8 0 3 16,8 0-3-16,-12-19-3 0,4 5-1 16,0-7 2-16,-1 0 1 0,1-12-3 15,-1 3-4-15,3-5 0 0,0-3-5 16,1 2 1-16,5 4-4 0,0 2-1 0,2-3 1 16,5 3-1-16,3-3 0 0,1 11 2 15,0-3 0-15,-1 8 2 0,0-3-4 0,2 7 4 16,-2 6 0-16,0 1 3 0,1 0-1 15,-5 10 1-15,3-2 0 0,-5 5-3 16,1 5 1-16,-1-3-1 0,-4 5-3 0,0 1 1 16,0 4 0-16,-2-5 3 0,0 4 2 15,-1-3-1-15,1 0-4 0,2-2 0 16,0-4-3-16,2 2 1 0,3-1-2 0,1-1 1 16,4 1 0-16,4-4-1 0,2 1 1 15,3-1 8-15,4 1-1 0,2 1 2 16,1-2 3-16,-2 1 0 0,1-1 8 15,-4 2 1-15,-2-2 8 0,-2 1 4 0,-2 1 8 16,-3 3 1-16,-1-2-5 0,-5 4-1 16,-3 1-2-16,-3-1-12 0,-5 3 0 0,-1-3 3 15,-3 1-8-15,-1-1-17 0,-2 0-6 16,-4-3-12-16,2 1-11 0,1-3-17 16,0-1-17-16,3-3-9 0,-1-2-12 15,1 0-3-15,3 2 0 0,7-4-3 0,0 0 6 16,-9-8 8-16,9 8 0 0,9-11 7 15,0 3 5-15,3-3 5 0,3-3 7 16,2 1 3-16,0-2 4 0,2 0 1 0,4-4 6 16,3-3 4-16,-3 1 6 0,1-1 5 15,-2-3 5-15,0 4 6 0,-3-2 6 16,-3-2 4-16,0 4 2 0,-6 2 3 0,0 2 5 16,-3 1 7-16,-3-1 2 0,-1 9 1 15,-3-4-2-15,-3 6-2 0,1 3 1 0,-2-1-1 16,4 4-2-16,0 0-3 0,-21 5-2 15,15 7-2-15,-1-3-1 0,2 4-3 16,3 0-2-16,0 1-2 0,6 2 0 0,1-3-1 16,4 2 1-16,3-2-2 0,1 5-1 15,4-9 0-15,2-1 0 0,-2-3-2 16,4-3 0-16,-2-4 1 0,2 1-1 16,5-5-2-16,-5-7 0 0,3-1 0 0,-6 1-3 15,1-2 0-15,-2-4 4 0,-2 3-5 16,-3 0-2-16,0 4 1 0,-4-1-2 15,-2 1 1-15,0-1 0 0,0 5 0 0,-1 0-1 16,-1 3 0-16,1-3-2 0,-1 6-1 16,4-4 3-16,-2 6-1 0,3-4 0 0,1 3 1 15,4 1 3-15,-2 0 0 0,2 1 1 16,2 3 2-16,-2 2 2 0,-1-4 6 16,0 6 5-16,-2-3 4 0,-3 3 10 0,-2 0-8 15,-2 3-2-15,-2-3-1 0,-2 5-2 16,-2-4-5-16,-2 2-8 0,0 0-15 15,-4 1-12-15,1-4-11 0,1-2-22 0,-1 0-20 16,1-4-20-16,0-2-21 0,6 0-8 16,0 0-23-16,-11-14-11 0,9 6 1 15,4-7 2-15,-2 0 4 0,4-5 15 0,1-1 14 16,-1-4 22-16,0 4 15 0,0 1 17 16,0 4 25-16,1-2 18 0,-1 3 23 15,-2 1 18-15,0 2 18 0,3 4 14 0,-3 3 17 16,2 2 5-16,-4 3-3 0,6-2 7 15,-6 2-4-15,10 10 5 0,-6-5-4 16,4 1-5-16,-2 3-7 0,0-1-8 16,2 4-3-16,-1 1-6 0,1-5-18 0,-1 5-18 15,-1-5-31-15,-2-1-33 0,5 5-32 16,-5-5-20-16,2 1-21 0,-2 0-21 0,-2-3-366 16,-2 3 176-16,2 0 117 0</inkml:trace>
  <inkml:trace contextRef="#ctx0" brushRef="#br0" timeOffset="508613.2728">3687 18062 262 0,'-4'5'90'15,"4"-5"12"-15,-11 1 13 0,11-1 9 0,0 0 2 16,-11-7 4-16,11 1-2 0,0-3 1 16,5-3-11-16,3 1-5 0,5-4-8 0,3-1-11 15,8-3-10-15,1-2-12 0,9-5-22 16,2-1-33-16,6 4-42 0,11-11-49 16,2 0-29-16,3 1-34 0,-14 9-380 0,1-1 175 15,-3 4 117-15</inkml:trace>
  <inkml:trace contextRef="#ctx0" brushRef="#br0" timeOffset="509158.1992">4608 17451 103 0,'0'0'224'15,"0"0"-5"-15,0 0-7 0,6 11-7 0,-6 0-10 16,-2 2-8-16,2 5-9 0,-2-2-13 16,0 9-10-16,-3-3-13 0,3 5-12 15,0 2-12-15,0 3-14 0,0-3-9 0,0 4-15 16,-3-5-12-16,3 0-10 0,-2-1-4 15,0 0-12-15,0-5-4 0,-1-3-7 16,1-3-8-16,0-8-6 0,0-1 0 16,-2-7-5-16,6 0 2 0,-16-10 4 0,10-3 3 15,-2-7-1-15,2-2-3 0,4-4 0 16,-1-7-4-16,3 3 4 0,5-4-1 16,1-4-3-16,6 1 2 0,6 1-5 15,2-2 0-15,-1 9-1 0,1 7-4 0,0-3 2 16,0 4-6-16,-3 5 7 0,0 3-2 15,-2 6 0-15,-3-1-4 0,-4 4 1 0,2 4 5 16,-10 0 0-16,6 12-3 0,-4-5-4 16,-4 5 4-16,-2-1-2 0,-4 3 2 15,2-1-3-15,-2 0 0 0,0 0 0 16,-1 1-1-16,1-1 1 0,-1-4-5 0,3 1 0 16,1-2-6-16,-1-1 1 0,2 1-1 15,0-2-3-15,2-1 3 0,-2-3-2 0,4-2 5 16,-2 8-1-16,2-8-2 0,-2 6 3 15,2-6-1-15,0 5-2 0,0-5 4 16,0 0 3-16,-6 4-1 0,2 0 1 16,4-4 1-16,-8 8-2 0,4-8-1 0,-2 5-7 15,-3-3-1-15,1 4-2 0,-1-5 1 16,1 5 0-16,1-4-4 0,-1 2-9 16,2-3-9-16,-5 4-6 0,2-4-7 0,3 1-12 15,-2 2-10-15,2-2-7 0,-1 1-8 16,1 0-21-16,6-3-11 0,-9 0-18 15,9 0-14-15,-8 5-17 0,1-2-460 0,3-1 212 16,2 1 141-16</inkml:trace>
  <inkml:trace contextRef="#ctx0" brushRef="#br0" timeOffset="509754.2499">4485 17726 88 0,'21'-8'201'0,"-12"7"-9"16,1 1-4-16,4 0-15 0,2-5-14 0,0 5-16 15,3 0-12-15,1 0-15 0,-2 0-11 16,4-1-10-16,-1 1-13 0,-2 0-18 0,0-5-27 16,1 4-36-16,-4 2-37 0,1-1-36 15,-2-1-21-15,0 1-37 0,-5 0-361 16,1-1 166-16,-2-5 111 0</inkml:trace>
  <inkml:trace contextRef="#ctx0" brushRef="#br0" timeOffset="510045.7518">4858 17492 179 0,'0'0'206'16,"-10"-6"-4"-16,10 6-10 0,-8-2-13 0,8 2-8 16,-2-5-14-16,2 5-10 0,-4-3-13 15,4 3-12-15,0 0-9 0,-4-6-14 16,4 6-8-16,0-8-7 0,2 2-11 0,2 1-7 16,0 3-6-16,0-5-9 0,5 1-7 15,0 0-4-15,3 0-9 0,-1-1-20 16,1 3-12-16,1-1-27 0,-2-1-23 15,-1 6-19-15,0-6-32 0,2 4-26 0,-2 2-18 16,0 0-19-16,-1 0-434 0,-9 0 203 16,15 2 135-16</inkml:trace>
  <inkml:trace contextRef="#ctx0" brushRef="#br0" timeOffset="510904.6928">5048 17506 101 0,'0'12'145'0,"2"1"4"16,-2-3-2-16,-2 9-4 0,2-6 2 15,-2 8-5-15,4-2-5 0,-4-3-11 16,2 4-8-16,2-5-11 0,-2 5-10 0,2 0 0 16,0-6-7-16,2-1-11 0,0 3-3 15,3-3-7-15,-1-1-6 0,3-5-6 16,-1-1-5-16,3-3-6 0,-1-3-8 0,1 4-1 16,2-8-4-16,-1 1-4 0,-2-3-1 15,4 0-5-15,-4-1-2 0,1-1-3 16,-3-3 1-16,0 3-2 0,-1-1-3 0,-3-1 3 15,1 1 3-15,-1 3 3 0,-2-4 5 16,0 4 4-16,0 1 4 0,-2-3-1 16,2 2-2-16,0 0-4 0,-2 3-2 0,2-3-7 15,-2 6 3-15,4-6-7 0,-4 6-4 16,9-6 6-16,-9 6 1 0,11 0-2 16,-3 0-2-16,-8 0-2 0,13 0-1 15,-7 5-2-15,-6-5 5 0,15 1-1 0,-9-1 1 16,3 2-2-16,-3 2 3 0,0-3-4 15,2 4-4-15,0-4 5 0,-2 1-2 16,-6-2 1-16,10 6-4 0,-4-3 1 16,-4 0 0-16,-2-3-1 0,9 3 0 0,-9-3-1 15,7 2 1-15,-7-2-3 0,0 0-2 16,0 0 0-16,0 0-3 0,8-5 2 0,-8 5-6 16,0 0 3-16,-4-12 0 0,4 12 1 15,-2-8 2-15,2 8-1 0,-4-7 0 16,1 6 0-16,3 1-2 0,-2-11-2 15,2 11 3-15,0 0-1 0,0-7-2 0,0 7 4 16,0 0-1-16,7-7 2 0,-3 5-4 16,0-2 0-16,5 2 2 0,-9 2-2 0,10-2 5 15,-2 2-4-15,-8 0 3 0,14 0-1 16,-6 2-2-16,-2-2 4 0,2 2-2 16,1 2 0-16,-2 2 2 0,1-4-7 15,-2 3 8-15,3-3-2 0,-1 4 2 16,0-6-3-16,1 1 1 0,0 4 1 0,-1-5-3 15,2-5-14-15,1 4 0 0,2-5 1 0,1-1 1 16,-3-5-1-16,4 3 0 0,-2-5 1 16,-1-5-1-16,2 4 4 0,-2-6 1 15,-4 2 0-15,-2 4 0 0,1-4 3 16,-1 3 0-16,-4 2 3 0,-2 6 0 0,0-3 4 16,-4 8 4-16,0-2 4 0,-3 5 3 15,7 0 2-15,-14 5 0 0,6-2-1 0,0 3-3 16,4 2 1-16,0 0-1 0,2-2-2 15,0 5-2-15,4-3 1 0,0-3 0 16,2-1-2-16,4 7-1 0,0-9 0 16,0 4-2-16,0 0 0 0,3 2 0 0,-2-1 1 15,1 1-4-15,-3-2 3 0,-1 5 0 16,0-3-1-16,-4-1 4 0,0 7-1 16,-2-5 0-16,-4 3-4 0,2 1-5 15,-4-4-13-15,-1 3-15 0,1-5-24 16,0 5-32-16,-3-5-26 0,3-2-30 0,-1-2-27 15,7-3-26-15,0 0-492 0,-12-14 235 0,14 1 155 16</inkml:trace>
  <inkml:trace contextRef="#ctx0" brushRef="#br0" timeOffset="511083.715">5765 17243 5 0,'11'-20'124'0,"-7"1"4"0,1 9 15 0,1-1 12 16,-4 5 17-16,0 4 9 0,-2 2 6 15,0 0-4-15,0 0 0 0,8 19-10 0,-5-4-7 16,-1-1-9-16,-2 6-15 0,2 2-10 15,2 3-15-15,-2-1-8 0,2 3-12 16,0-1-15-16,3 1-19 0,0 2-26 16,-3-4-33-16,2-3-39 0,0 1-45 0,0-2-52 15,0-4-50-15,-1-1-43 0,2-5-485 16,-5-7 242-16,0 0 159 0</inkml:trace>
  <inkml:trace contextRef="#ctx0" brushRef="#br0" timeOffset="511231.1026">5886 17486 68 0,'-4'-7'216'0,"4"-2"-14"0,0 1-9 16,2-3-11-16,0 2-12 0,4-3-18 16,3-1-16-16,-1 4-17 0,1-5-15 0,-1-1-31 15,1-2-43-15,1 2-56 0,-2 1-68 16,-4-7-425-16,-1 2 176 0,-3 5 117 16</inkml:trace>
  <inkml:trace contextRef="#ctx0" brushRef="#br0" timeOffset="511372.0491">5306 17181 284 0,'-17'-4'273'0,"6"2"-32"0,7-6-26 0,0 1-45 15,4-1-60-15,2-3-62 0,4 1-99 16,1-3-388-16,-3-6 149 0,0 6 99 0</inkml:trace>
  <inkml:trace contextRef="#ctx0" brushRef="#br0" timeOffset="519920.5412">5691 15935 60 0,'-6'4'103'0,"-1"1"-18"0,1 1-1 15,2 2-5-15,-2 0-5 0,0 3-7 16,-2-4 1-16,2 3 1 0,2 0-7 15,-2 1-5-15,0-2 4 0,2 1 2 16,-1 2-7-16,1-4 1 0,2 0-2 0,2 4 1 16,2-6-3-16,4 1 0 0,5 1-4 15,3-1 3-15,10 2-1 0,6-4-10 0,3-3 2 16,12 2-9-16,3-4 1 0,12 0-4 16,1 0-3-16,1-4-4 0,3 2-1 15,1 0-3-15,-5 2-2 0,2-3 1 16,-3 0-6-16,-1 3 0 0,-10-3 1 0,-3 0 0 15,-1 3-5-15,-3 0 0 0,-4 0 3 16,-4-1-6-16,1 1 3 0,-4 0-3 0,-4-3 0 16,-4 0-1-16,1 1 1 0,-3 2-2 15,0 0 0-15,-4-3 0 0,-2 3 0 16,0-3 4-16,-3 6 13 0,-1 0 11 16,2-1 2-16,-3 8-2 0,3 3 0 0,-2 4 9 15,-1 6 3-15,-1 2 2 0,1 9 1 16,0 3-4-16,4 10-4 0,-4 8-3 15,7 20-1-15,-4 8-5 0,0 5-2 0,-1 2-1 16,-2 1-5-16,2 0 0 0,0 4-1 16,-2 3-2-16,-1 1-1 0,-4-6-4 15,3 0 0-15,-4 3-5 0,-2-5-2 16,-2-3 0-16,2-3-3 0,-2-1-2 0,-2-4 0 16,-2-11-8-16,0-12 2 0,-2 2-4 15,1-3-3-15,-2-3-10 0,3-10-4 0,-2-2-7 16,2-6-14-16,0-7-17 0,0 0-25 15,0-3-27-15,2-4-11 0,-3-6-14 16,0 0-20-16,3-3-439 0,-2-5 204 0,-2 1 134 16</inkml:trace>
  <inkml:trace contextRef="#ctx0" brushRef="#br0" timeOffset="540122.7903">4220 9943 8 0,'0'0'62'0,"4"1"-4"15,-4-1-3-15,0 0-2 0,0 0-3 16,0 0-2-16,6 2-2 0,-6-2-1 0,0 0 1 16,0 0-7-16,0 0 0 0,0 0-2 15,0 0 0-15,0 0-3 0,0 0-1 16,0 0-1-16,0 0-1 0,0 0-3 0,0 0 2 16,0 0-1-16,0 0-4 0,0 0 0 15,0 0-5-15,12-6 0 0,-12 6-8 16,6-6 5-16,-4 1-4 0,2 1 3 0,0-2-5 15,0-1 0-15,1 1-1 0,-1-1 3 16,0-4 1-16,2 2-3 0,-1-4 3 16,1 0-1-16,1-3 4 0,-1-1-2 0,0-2 3 15,0-2 0-15,2-2 6 0,4-2-10 16,-4-3 9-16,0-2-3 0,5-3 1 16,-4-1-3-16,1-1-3 0,1 0-1 0,-3-3 4 15,2 1-4-15,-2-1-4 0,-2-2 5 16,2-2-5-16,0-6-5 0,-1 1 1 15,-3-3 3-15,3 0 0 0,-3-1-7 0,0-4 6 16,2 2-7-16,-2-3 4 0,3-1-3 16,1-23 1-16,-2 3-3 0,3-6 4 0,-2-3-7 15,1-1 5-15,2-3-3 0,1-6-2 16,0-2 1-16,-1 1 6 0,7-17 1 16,-4 19-9-16,0-1 7 0,3-19-3 15,0 1-2-15,0-5 2 0,1 0-2 0,2-1 1 16,0 5-6-16,5-4 1 0,-1 2 5 15,0 7 0-15,4 1-6 0,1 3 8 0,0 3-5 16,3 0-2-16,-5 18 7 0,6-16-1 16,1 2-2-16,3-5 4 0,0 6-13 15,-2-2 5-15,5 3 4 0,-3 2 0 16,1 1-2-16,3 1 12 0,1 2-16 0,1 1 1 16,2 1 3-16,1-1-5 0,3-1 3 15,3-4 2-15,3-4 0 0,1-5-4 0,-1 4 0 16,6-7 4-16,1 2 1 0,2 3-2 15,4 2 1-15,0 4 0 0,5 2 2 16,3 1 0-16,2 0-1 0,0 3-6 0,3-4 1 16,1 3 1-16,-3-1 4 0,0 5-1 15,-2-1-3-15,3 2 1 0,4 4 4 16,-3 4-6-16,2 1 5 0,3 6 0 16,-5 4 7-16,1 4-7 0,-18 16 2 15,-1-1-1-15,-3 3 0 0,-4 8-4 0,-11 5 3 16,-10 7 1-16,-4 6 3 0,-3 0 9 0,-3 1-11 15,-4 4-3-15,-2 1 5 0,1 1-3 16,-4 0 2-16,0 3-3 0,-3-1 2 16,1 3 1-16,-2-1 3 0,-3 2-7 0,0 0 5 15,1 1 1-15,-3-1 0 0,3 2-2 16,-3-2 2-16,-2 5 0 0,0-3-2 16,1 0 1-16,-1 0 0 0,-4 4-3 0,6-3 0 15,-6 3 5-15,4-5-12 0,-4 5-3 16,5-3-1-16,-5 3-6 0,0 0-8 15,0 0-1-15,6-4-2 0,-6 4-4 0,0-2-1 16,0 2-17-16,0 0 0 0,0 0 2 16,0 0 2-16,3-7 4 0,-3 7 0 15,-3-4-7-15,3 4 3 0,-6-4 4 0,-1 2 1 16,-1-2 2-16,-1 0 1 0,-1 2 3 16,-5-2 1-16,-2 1 0 0,-6 2 1 15,-5-4 6-15,-4 4 3 0,-2 1 1 0,-1-3-55 16</inkml:trace>
  <inkml:trace contextRef="#ctx0" brushRef="#br0" timeOffset="540152.7169">7494 2152 171 0,'-57'0'-59'15,"7"0"20"-15</inkml:trace>
  <inkml:trace contextRef="#ctx0" brushRef="#br0" timeOffset="540182.6329">7131 2152 91 0,'-39'0'-8'0,"7"-1"-21"16,7 1 10-16</inkml:trace>
  <inkml:trace contextRef="#ctx0" brushRef="#br0" timeOffset="540898.7163">6965 2151 54 0,'-21'0'1'0,"4"-2"2"0,7 2 0 16,1-3 0-16,1 3 1 0,8 0 0 0,-13 0-4 16,13 0 3-16,0 0-2 0,0 0 0 15,0 0-1-15,-7 3 2 0,7-3 0 16,0 0-1-16,0 0 0 0,18 9 2 0,-10-4-1 15,1-2 0-15,1 1 2 0,5-1 2 16,0 1-1-16,1 0 5 0,8 0-2 16,6 2 4-16,1-5-3 0,9 3 1 0,3-2-3 15,1 0 0-15,3 0-1 0,-1 0 0 16,1 0-1-16,4-1 1 0,-2 1-5 16,8 2 0-16,-11 0 2 0,3-2 1 0,-5 2-1 15,-1 0-1-15,-1 0 1 16,-4-1 0-16,-6 1 0 0,-1-2 0 0,-3 2 1 15,-3 1-2-15,-1-2 0 0,-3 0 1 0,-4 1 0 16,0 0-1-16,-2 0 0 0,-2-1-1 16,-1 1 2-16,-4 2-2 0,2 0 1 15,-6-1 3-15,0 5-3 0,-2-3 2 16,-4 5 0-16,0 1 3 0,-2 3-1 0,0-1 1 16,-6 2 0-16,2-2 1 0,0 4 2 15,-3 2 1-15,0-2-2 0,3 0-1 16,-5 2 1-16,5 0 1 0,-5 1-2 0,2 0 1 15,1 1 0-15,-2 4 1 0,0 1-1 16,0 1-1-16,-1-1 1 0,3 1-1 16,-3 1 2-16,0-1-5 0,3 0 2 0,0-1 1 15,0-1-5-15,2-2 3 0,0-1-1 16,-1-1 2-16,1-2-2 0,2-4-1 0,1 0 1 16,-1-1-3-16,1-3 2 0,1 1 2 15,0-5 4-15,2 0 3 0,0-1 8 16,-2 2 5-16,2-5 4 0,0 0 7 15,0 0-1-15,2-5-6 0,-10 1-2 0,10-1-8 16,-12-15-1-16,2 4 2 0,-3-8-4 16,-6-2 1-16,-2-6-9 0,-5-6 1 0,-4-3-3 15,-7-13-4-15,-3-1 0 0,-3 1 2 16,3-1-3-16,2 3 2 0,6 9 1 16,5 4 0-16,3 3-2 0,1 6-3 15,4 0 0-15,-2 0 1 0,5 7-2 16,2 1 5-16,2 1-7 0,0 1 2 0,4 4 2 15,0-1 0-15,-1 3-2 0,3-1-3 16,0 1 2-16,2 1-4 0,-3 2 3 0,2-1-1 16,1 1 2-16,0 0-1 0,0 3-3 15,2-3 4-15,-2 2-5 0,4 4 0 16,-4-8-1-16,2 4-1 0,2 4 6 16,-4-8-6-16,4 8 0 0,-5-2-1 0,2-3-2 15,3 5 0-15,0 0-8 0,-6-4-4 16,6 4-10-16,0 0-10 0,-2-6-11 0,2 6-144 15,0 0 68-15,-2-3 44 0</inkml:trace>
  <inkml:trace contextRef="#ctx0" brushRef="#br0" timeOffset="549604.178">8508 16541 76 0,'-8'0'105'0,"8"0"8"16,0 0-14-16,-10 0 1 0,10 0 2 15,0 0-10-15,-9 0-5 0,9 0 3 16,0 0-7-16,0 0-1 0,-9 2-2 16,9-2-6-16,0 0 4 0,0 0-3 0,0 0 3 15,0 0-3-15,0 0 7 0,0 0-6 16,24 5 1-16,-10-5-5 0,6 0 3 15,3 0-3-15,5 0-5 0,6 0-3 0,1 0-2 16,9 0-2-16,6 0-4 0,9 0-5 16,2-3-8-16,3 1 1 0,1 2-7 0,3-2-4 15,-1 2 0-15,26-6 4 0,4 6-2 16,-2 2 0-16,0-2 1 0,2 0-4 16,0 4-1-16,-2-4-2 0,3 2 0 15,-1 3-4-15,1 1 0 0,3-2-4 0,-3 1 1 16,3 1-6-16,-3 0 0 0,-3-2-1 15,-4 1 0-15,-3-1-3 0,-1 4 0 0,-14-2-1 16,-10-4-5-16,-3 3 1 0,1-1-1 16,-5 1 0-16,0 1 0 0,-1-3-1 15,-11 0 0-15,1 3-1 0,-3-5 1 16,-1 2 0-16,-10 0-1 0,1-3-2 0,-2 0 3 16,-6 3-1-16,0-1 2 0,-5-2 3 15,5 0-1-15,-8 3-2 0,2-3 1 16,-4 0 3-16,-1 0-4 0,0 0 3 0,-1 3-1 15,-1-3 2-15,-3 0 1 0,-8 0-1 16,18 0-2-16,-12 2 3 0,-6-2-2 0,12 0-4 16,-12 0-2-16,13 0 2 0,-13 0-1 15,9 3 2-15,-9-3-2 0,8 0 1 16,-8 0 0-16,0 0-6 0,10-3 6 16,-10 3-2-16,0 0-2 0,9 3 1 0,-9-3-1 15,0 0-1-15,0 0 2 0,0 0 0 16,10 0 0-16,-10 0-2 0,0 0 2 0,0 0-3 15,0 0 2-15,7 2-1 0,-7-2 0 16,0 6 0-16,0-6 2 0,0 0-2 16,0 6 2-16,0-6-2 0,0 0 0 15,0 6 0-15,0-6-2 0,0 0-3 0,0 0 0 16,-2 7 1-16,2-7-2 0,0 0 1 16,0 0-1-16,-3 6 0 0,3-6-1 0,0 0-2 15,-4 3 0-15,4-3-3 0,-4 4 0 16,4-4-2-16,-4 2 1 0,4-2-6 0,0 0-1 15,-6 5-2-15,6-5-3 0,-7 0-8 16,7 0-3-16,0 0-2 0,-8 6-6 16,8-6-6-16,-8 0-10 0,8 0-13 15,-16-4-9-15,16 4-26 0,-14-2-6 0,4 2-15 16,-2 0-15-16,2-2-7 0,-3-1-15 16,-2 1-438-16,0 2 205 0,-1-4 136 0</inkml:trace>
  <inkml:trace contextRef="#ctx0" brushRef="#br0" timeOffset="570627.6342">9262 18459 113 0,'-13'2'181'0,"3"-2"-8"0,2 1-10 16,8-1-8-16,-16 5-10 0,10-3-13 15,6-2-5-15,-10 0-13 0,10 0-8 16,0 0-8-16,-13-8 1 0,13 2-2 15,0-7-3-15,2-2 3 0,5-12-9 0,3-7-4 16,4-9-11-16,12-26-4 0,2-6 0 16,9-23-8-16,2-10-6 0,3-4-3 0,-6-8-9 15,0 0-4-15,0-3-6 0,-9 6-5 16,-3 6-3-16,-5 29 4 0,-6 8 12 16,-7 19 10-16,-2 11 6 0,-1 10-3 15,-6 9-5-15,-3 8-6 0,-3 4-4 16,-3 7-2-16,-3 12-7 0,-5 7-2 0,-2 10 0 15,-2 11-3-15,-1 1-2 0,3 8-2 16,4 5-4-16,5 3-1 0,4-1-1 0,5 6-1 16,6-4-1-16,6 0-1 0,12 16-1 15,1 1 0-15,7-6-5 0,4 2 2 16,4-8 0-16,-3-2-3 0,3 0 0 16,0-2-4-16,-6-10-3 0,-7-3-4 0,-1-4 1 15,-8-2 2-15,-2-1-2 0,-5-8 1 16,-3 5 2-16,-6-3 0 0,-2-5-2 0,-5 1 4 15,-3 2-2-15,-3-6 1 0,-4-2 0 16,0-4 1-16,0-6-1 0,0-1-1 16,-1-6-2-16,4-6 2 0,1-1-1 15,2-2 0-15,5-4 0 0,1-7-3 0,5-1 3 16,4 1 0-16,5-7-4 0,5-1 2 16,6 0 0-16,0 6 1 0,6-3 0 0,3 4 0 15,-1 0 2-15,4 8 0 0,-1-1 0 16,-4 7-1-16,0 5-1 0,-1 2 2 15,4 2 2-15,-3 4-3 0,-1 1 0 16,-2 1-6-16,2-1-3 0,-5 7-1 0,2-1 1 16,-2-1-3-16,-2 1-9 0,0-4-5 15,-5 4-7-15,-1-2-2 0,2-1-7 16,-2 2-15-16,-3-2-12 0,0-3-6 16,1 1-13-16,-2-3-13 0,-1 3-21 0,-2 0-17 15,-2-3-20-15,2 1-21 0,-4-4-478 16,0-2 225-16,0 0 148 0</inkml:trace>
  <inkml:trace contextRef="#ctx0" brushRef="#br0" timeOffset="570812.8429">9878 17621 109 0,'-6'-12'141'0,"-1"5"-11"0,3-1-15 16,0 6-8-16,-2-3-14 0,4-1-5 15,-3-2-15-15,3 7-16 0,2 1-17 16,-5-6-19-16,5 6-14 0,0 0-22 0,0 0-18 16,0 0-25-16,0 0-240 0,0 0 101 15,22 15 67-15</inkml:trace>
  <inkml:trace contextRef="#ctx0" brushRef="#br0" timeOffset="572353.7435">10269 17868 129 0,'0'0'149'16,"0"0"0"-16,0 0-3 0,0 0-2 15,17 0-4-15,-17 0-10 0,13 2-3 0,-4 4-5 16,-1 2-11-16,0 0-2 0,4 4-10 16,0-4-10-16,-4 10-3 0,3-3-12 0,0 4-5 15,-1-2-8-15,-1 2-1 0,-1 2-10 16,0-2-3-16,-2-4-3 0,2-2-6 16,-2 3-4-16,-2-2-4 0,2-1-2 15,-2-6-3-15,-2 5 3 0,2-5-1 16,-2 1 2-16,1-2 0 0,-1-5-2 0,3 3-3 15,-5-4 0-15,0 0-5 0,4-11 2 16,-2 3-4-16,0-3-1 0,0 2-3 0,0-4-2 16,2-2 0-16,0 2-1 0,1-1-2 15,-1 1 2-15,0 6-2 0,0-2 0 16,-2-1 0-16,3 0 0 0,1 9 5 16,-1-3 1-16,1 4 1 0,-6 0 0 0,16 4 0 15,-7-1-2-15,2 5-1 0,1 2 0 16,1-1-4-16,2 3 1 0,0 1-1 0,1 1-2 15,0 0 1-15,-4-5-1 0,1 4-2 16,0-4 2-16,-3 1-3 0,3-1 1 16,-5-2-1-16,0-1-1 0,2-4 1 15,-4 4 1-15,2-2 2 0,2-4-1 0,-10 0 3 16,18-6-2-16,-10-2-1 0,3-1 1 16,-1-1 0-16,1-3-2 0,0 0 2 0,-1 0-2 15,0 2-1-15,4 0-2 0,-4-3-1 16,-2 7 2-16,1 0-1 0,-1 1 4 15,1-2 1-15,-3 7 1 0,1 1 0 16,-7 0 0-16,14 1-2 0,-8 7 1 0,3-2-1 16,0 1-1-16,-3 0 0 0,4 5-1 15,-3-5-2-15,3 4-2 0,-1 1-1 0,2-5-2 16,-3-1-2-16,0 1-3 0,0 0 0 16,2-2-1-16,-2-4 0 0,0 1 2 15,0 2-1-15,1-2 2 0,0-2 0 16,-9 0 4-16,14 0-4 0,-7 0 1 0,-7 0-2 15,12-2 2-15,-3-4-4 0,-2 5-4 16,-1-5-2-16,-2 0-3 0,2-1-2 0,0 1-2 16,1-1 1-16,0-2 2 15,-3-2 3-15,2 3-3 0,0 0 2 0,0 2 2 16,1-1-1-16,-1 0 4 0,0 1 1 16,-1 0-1-16,4 4 5 0,-3 1 2 0,0-3 0 15,-6 4-3-15,16 0 2 0,-6 0 2 16,0 0-2-16,-2 4 3 0,1-4 2 15,4 1-3-15,-3-1 1 0,1 0-2 16,1 0 4-16,2 0-2 0,-2-5 4 0,2 3-4 16,2-4 0-16,-4-3 2 0,3-3-3 15,-3 0 2-15,0 1-2 0,0-6 5 16,-2 2-2-16,1-6 0 0,-4 1-1 0,-1-5 5 16,-2-5-1-16,-2 4 2 0,-2-3 4 15,0-13 1-15,-4 7-1 0,0-3-1 16,2 1 4-16,-2 3 5 0,-1 7 2 0,-2 0 6 15,3 4 2-15,0-2 7 0,0 11-3 16,2-5 1-16,-2 2-4 0,2 3 2 0,0 2-3 16,0 3 1-16,0-3-3 0,-3 5-2 15,5-1 1-15,-4 1-3 0,1 1-2 16,3 0-3-16,0 6 0 0,0 0 2 16,0 0-1-16,-4 19 0 0,6 0-5 0,-2 5 0 15,2 7-2-15,3 5 2 0,0-1-4 16,-1 5 3-16,4-2-3 0,0 0-2 0,0 2-1 15,2-4-4-15,0 0-4 0,3-1-5 16,-3-3-7-16,1-2-9 0,-3-5-9 16,3-2-5-16,-1-2-11 0,1-2-12 15,-2-5-10-15,1-1-12 0,-2-5-22 16,1-1-19-16,-1-1-16 0,1-6-20 0,-3 0-20 16,-6 0-464-16,13-12 219 0,-9 5 145 15</inkml:trace>
  <inkml:trace contextRef="#ctx0" brushRef="#br0" timeOffset="573425.3716">12031 17849 98 0,'0'0'160'0,"2"-7"-5"0,-2 5-3 0,0 2-3 16,-6-11-10-16,1 3-8 0,-1 2-5 15,-3 4-9-15,-1-3 0 0,-3 3-9 16,-1-2-11-16,-6 10-6 0,1-5-4 0,-2 9-7 16,-2 0-12-16,-5 3-7 0,3 6-3 15,-1-4-7-15,5 1-6 0,2 4-4 16,1-1-4-16,4-3-6 0,2 3-3 0,3-4-4 16,3-2-3-16,2 5-4 0,4-9-3 15,2 3-3-15,2-5-4 0,0-1-1 16,5-4 0-16,-1-1-2 0,2-1 1 0,4-1 1 15,0-5-1-15,-1-2-1 0,2 3 0 16,-3-3-2-16,-1 2 1 0,-1 3 1 16,-1-3 0-16,0 0 2 0,-1 4 4 15,-2-2-1-15,2 2-3 0,2 2 2 0,-10 0 1 16,16 6-3-16,-3-4 0 0,0 0 1 16,0 4-1-16,3-6-2 0,0 5-2 0,0-5 2 15,3 0 2-15,0 0-3 0,-2 0-1 16,5-5 2-16,-2-3-2 0,0 0 5 15,1-5 1-15,-3-2-1 0,2-4 5 16,-4-6 4-16,2-3 3 0,-6-3 5 0,-1-3 3 16,-5-6 0-16,-2 0-1 0,-2-2 1 15,-4-2 1-15,-4-8-2 0,-2 5 2 0,-3 3 2 16,1 7 6-16,-1 5 10 0,2 6 0 16,-1 5 1-16,0 7-6 0,-2 5-3 15,2 3-7-15,2 12 2 0,-1 3-8 16,1 12-3-16,2 6 2 0,3 7-2 0,3 2-3 15,5 5-3-15,-1 4-3 0,4 0-5 16,3 2-8-16,3 0-4 0,2-5-4 0,0-2-4 16,2-10-5-16,0 3-4 0,1-5-2 15,3-8 3-15,-2-5 2 0,2-2 1 16,-3-1 2-16,2-10 2 0,0-1 1 16,1-2 2-16,0-5 1 0,0-2-1 0,-1-1 3 15,-2-4-1-15,-2 0 2 0,-3-5 2 16,2 3 0-16,-4-1 3 0,-1 3 5 15,-5 1 7-15,3 3 12 0,-3 2 1 0,-1-1 2 16,-1 4-4-16,-4 4-1 0,0 0 2 16,0 0-1-16,0 0-1 0,0 0-6 15,0 21 2-15,0-8-3 0,2-1 0 0,0 1-4 16,2 0 1-16,2 4 1 0,0-4-4 16,1 0-8-16,4 0-4 0,-1-4-6 15,3 3-12-15,0-4-14 0,2-7-17 0,-3 5-15 16,3-6-17-16,0 0-18 0,1-2-19 15,0-2-16-15,-2-3-13 0,-1-1-6 16,-1-3-14-16,-2 3-18 0,-4-5-493 16,-2-1 232-16,-2 6 153 0</inkml:trace>
  <inkml:trace contextRef="#ctx0" brushRef="#br0" timeOffset="573580.1236">12271 17606 131 0,'-28'2'171'16,"4"-2"11"-16,7 0-9 0,5 1-18 0,3-1-16 15,4 4-9-15,5-4-11 0,0 0-5 16,24-11-16-16,-1 3-8 0,9-5-10 16,8-6-22-16,7 2-40 0,19-10-42 0,-3 1-51 15,-10 2-49-15,-9 5-364 0,-2 0 166 16,-3 2 109-16</inkml:trace>
  <inkml:trace contextRef="#ctx0" brushRef="#br0" timeOffset="574137.7804">13115 17594 64 0,'-12'-2'169'0,"4"-2"-9"0,8 4 2 15,-14-1-7-15,8 1-4 0,-4-4-4 16,10 4-11-16,-16 4-14 0,7-4-11 0,-3 7-9 16,-1 1-12-16,-2 3-7 15,1 5-10-15,-2-2-5 0,2 7-6 0,1 1-13 16,2 3-1-16,3-3-10 0,1 3-15 15,3-4-7-15,6 0-8 0,3-2 1 0,-1-2-2 16,6 1 0-16,5-4 3 0,-2-6-2 16,3 0-1-16,2-5 1 0,1-3 5 15,-2-6 12-15,4-5 3 0,-2-4 11 0,0-6 5 16,-2-5 3-16,2-15-3 0,-6 0 0 16,-1-6 1-16,-5-3-1 0,-5-4 0 15,-4-1-2-15,-5-3 0 0,1 5 4 0,-4 6 11 16,-1 3 5-16,1 10 7 0,-2 1 2 15,4 11-3-15,-4 4-6 0,1 9-3 16,0 3-5-16,1 10-7 0,-1 4-3 0,1 7-8 16,3 5-1-16,1 7-3 0,6 8 1 15,2 5-8-15,2 2 0 0,9 5-2 16,2 3-3-16,1-3-16 0,12 14-13 16,2-5-20-16,-3-12-23 0,-1-5-28 0,2-4-34 15,1-1-39-15,3-5-35 0,0-2-33 16,-7-7-37-16,0 2-546 0,0-11 274 0,-5-2 180 15</inkml:trace>
  <inkml:trace contextRef="#ctx0" brushRef="#br0" timeOffset="574688.6131">14103 17156 109 0,'-4'0'164'0,"4"0"-4"0,-4 11-5 16,4 3-8-16,2-1-4 0,0 8-5 0,2 6-10 15,-2 1-9-15,6 13-8 0,-2-5-13 16,6 11-8-16,-4 1-6 0,5-1-12 0,-7-9-9 16,6 8-7-16,-5-11-4 15,2-1-9-15,-5-3-2 0,0-5-4 0,-2-5-3 16,-2-2-4-16,-2 0-4 0,-2-11 1 16,-2-1 2-16,-3-7 0 0,9 0 9 0,-21-15 2 15,8-6 2-15,-6-5 5 0,2-9 0 16,0-5-3-16,-2-9-2 0,6 1 1 15,1 1-1-15,5-3-5 0,1 10 4 16,4 0-3-16,4 9 3 0,2 5 6 0,3 0 2 16,5 9-1-16,1 4 1 0,3 9-4 15,4 4 0-15,8 10-2 0,-1 5-4 0,7 7-5 16,0 6-1-16,-1 4-1 0,11 18-6 16,-3-3-7-16,-3 3-8 0,-8-4-13 15,-9-8-7-15,2 0-13 0,-2 2-12 16,-1-3-14-16,-6-4-14 0,-1-4-16 15,0-1-17-15,-5-1-7 0,-2-2-20 0,1-3-15 16,-5-3-10-16,0-2-10 0,-2-4-5 0,-4 0-10 16,0-7-6-16,-5-3-407 0,-1 1 199 15,-3-8 131-15</inkml:trace>
  <inkml:trace contextRef="#ctx0" brushRef="#br0" timeOffset="575164.7512">14406 17884 756 0,'-18'-10'-6'16,"6"-2"16"-16,1 5 12 0,3 1 9 0,4 0 8 15,2 5 8-15,-1-7 11 0,3 8 1 16,7-5 5-16,-1-1-5 0,3 2-5 0,5 0-3 15,4-3-3-15,2-1-9 0,6 0-2 16,5-5-7-16,1 1-10 0,2 3-1 16,0-4-10-16,-1 1-17 0,0-1-2 15,-1 4-4-15,-8-3 4 0,2 2-5 0,-2 5 6 16,-5-6-7-16,-3 6 14 0,2-1 11 16,-6-1 11-16,3 3 12 0,-4 2 13 15,-1 2 14-15,1 0 17 0,-1 0 5 0,1 0 2 16,0 6 6-16,-3 1-5 0,2 1-5 15,2-2 0-15,-2 4-7 0,0 2-5 16,1 1-5-16,-1 0-5 0,1-4-5 0,0 5-6 16,1 5-5-16,-4-6-3 0,4 0-3 15,-4 1-4-15,0-5-2 0,1 3-3 16,-3-3-3-16,1-2-1 0,-3 4 1 0,2-4-1 16,-4-4-3-16,5 1 0 0,-7-4 0 15,8 0-6-15,-8 0-3 0,10-12 2 16,-3 5-3-16,0 0-1 0,-1-6 0 15,2-1-3-15,-2 5 1 0,3-3-2 0,0-3 1 16,-1 8-3-16,-2-1-2 0,3-2 3 16,-3 7 2-16,0-3 1 0,3 2 3 0,-3 2-1 15,-6 2 0-15,13 6-2 0,-5-4 1 16,-2 3-1-16,1 3-1 0,2-2-7 16,-1 1-11-16,-2-1-13 0,1 2-19 15,-1-3-18-15,-2-1-29 0,3 2-13 0,-3 0-21 16,0-5-12-16,3 5-9 0,-7-6-8 15,6 0-6-15,-6 0-8 0,0 0 0 16,8-7-353-16,-6-1 177 0,2 2 117 0</inkml:trace>
  <inkml:trace contextRef="#ctx0" brushRef="#br0" timeOffset="575720.4939">15323 17773 912 0,'4'-9'-47'0,"-2"-3"22"15,0 1 19-15,2 1 18 0,0 3 12 16,0-5 11-16,0 5 17 0,0 0 1 0,1-2 20 16,-1 4 15-16,0 2 10 0,3-2 7 15,-7 5 1-15,10 0-2 0,-10 0-2 16,13 10-9-16,-7 2-5 0,0-4-11 15,-1 4-6-15,2 0-9 0,-3-1-4 0,-2 0-4 16,2 3-6-16,-2-7-6 0,2 5-4 16,-2-5-3-16,0 1-4 0,0-6-5 0,0 4 1 15,-2-6-4-15,7 1-6 0,-7-1 0 16,11-9-5-16,-7 1 2 0,2-3-2 16,3-3-4-16,-1 5-1 0,-2-4 0 15,5 1-4-15,-2 5 1 0,-1-1-4 0,0 1 5 16,-2 1 1-16,4 5-2 0,-2-4 4 15,0 5-3-15,-8 0 2 0,15 6-2 16,-9 0 0-16,1 1 0 0,1 1-3 0,1-3 3 16,-1 3-2-16,2 0 1 0,2-1 0 15,0-1-2-15,3 1 1 0,0-1 0 16,0-4-1-16,3 2-2 0,0-4 2 0,2 0 0 16,2 0-2-16,3-6 0 0,1 0 0 15,1-1 4-15,3-6-3 0,-5 3-1 0,-2-1 2 16,1-4 7-16,-3 2 6 0,-2-1 13 15,-2 0 3-15,-3-1 0 0,2 2 5 16,-6 0 0-16,-2-1 5 0,-1 1 3 16,-5 3 4-16,0-1 5 0,-2 3-2 0,-2-3 2 15,0 3-3-15,-3 1 2 0,-1 5 4 16,-2-4-6-16,0 6-4 0,-4 0 2 0,2 2-4 16,-2 4-5-16,1 1-4 0,-2 5 3 15,2 3-13-15,1-2 0 0,2 6 1 16,0 2-8-16,0-4-3 0,4 2 2 15,2 0-7-15,0-2-4 0,4 3-10 16,0-1-1-16,2-4-19 0,4 0-21 0,-2-2-21 16,2-1-26-16,0-3-32 0,5 1-33 15,-2-8-28-15,4-2-18 0,-1-2-11 0,4-2-8 16,0-3-4-16,4-5-508 0,-1 3 249 16,4-3 165-16</inkml:trace>
  <inkml:trace contextRef="#ctx0" brushRef="#br0" timeOffset="576047.4804">16363 17642 781 0,'20'-15'-17'0,"-6"3"19"0,-3 3 25 15,-1-1 21-15,-4 6 34 0,-1-1 17 16,-2-1 10-16,-1 0 10 0,-2 6 1 0,0 0 1 16,0 0 3-16,-14-2-3 0,14 2-5 15,-18 10-9-15,3 1-8 0,-2 3-8 0,0 1-7 16,3 4-7-16,-4 1-8 0,1 4-7 16,4-4-6-16,1 0-5 0,3-1-7 15,1 0-4-15,4-4-7 0,2-2-3 16,4-3-4-16,2 1-6 0,2-5-4 0,3-4-3 15,1-4-6-15,5-2 0 0,2-2 0 16,-1-3-3-16,4 3 2 0,-1-7-1 16,-2 7 8-16,0-2 3 0,-1 5 9 0,0-1 12 15,-6 2 5-15,3 2 2 0,-2 2 4 16,-3 2-2-16,3-1 3 0,-3 3-3 16,0 2-8-16,3-1-3 0,-2-1-2 0,-1 6-11 15,2-5 5-15,2-1-4 0,0-2-17 16,0 2-14-16,1-6-21 0,2 0-32 15,2-8-40-15,3 0-42 0,0-5-44 0,8-6-36 16,-1-2-27-16,7-2-551 0,2-2 272 16,7 2 180-16</inkml:trace>
  <inkml:trace contextRef="#ctx0" brushRef="#br0" timeOffset="576494.8206">16903 16843 170 0,'-2'-12'217'0,"0"5"0"0,2 1-3 15,0 3-7-15,0 3-8 0,0 0-4 0,0 0-7 16,0 0-10-16,6 28-15 0,-2-1-9 15,1 8-6-15,6 7-7 0,1 7-8 0,4 25-12 16,4-1-13-16,1 1-12 16,1 2-7-16,-2-2-6 0,4 1-11 0,-5-3-15 15,4-3-12-15,-4-3-20 0,-4-16-27 16,0-4-27-16,-5-12-34 0,1 0-42 0,0-5-39 16,-3-7-39-16,0 1-26 0,1-6-18 15,-3-10-541-15,3 0 261 0,-5-5 172 0</inkml:trace>
  <inkml:trace contextRef="#ctx0" brushRef="#br0" timeOffset="576821.7738">17917 16741 47 0,'19'-19'235'0,"-4"5"1"0,-5 5 6 15,-2 2-1-15,0 1-8 0,-4 6-3 16,-4 0-1-16,10 18-5 0,-6 0-9 0,-2 14-7 16,3 7-5-16,-3 17-11 0,0 3-7 15,2 29-11-15,-4 9-10 0,0 4-18 16,0 3-11-16,0 0-10 0,-6 25-5 0,-1-4-14 16,-1 6-5-16,-2-9-11 0,-4 2-8 15,2-10-9-15,2-19-9 0,-3-1-19 0,-4-5 0 16,2-6-16-16,-4 0-14 0,4-7-17 15,-1-6-11-15,0-16-12 0,6-12-26 16,1-8-21-16,-1-2-31 0,2-8-36 0,1-3-33 16,0-7-35-16,1-2-42 0,2-5-40 15,0-7-770-15,4 0 360 0,-6-21 238 16</inkml:trace>
  <inkml:trace contextRef="#ctx0" brushRef="#br0" timeOffset="577188.376">18613 17387 132 0,'-4'-4'203'0,"4"4"-4"0,0 0-1 16,-6 25-6-16,6-4-6 0,-2 6-15 16,4 6-11-16,0 9-8 0,4 8-13 15,3 3-8-15,1 19-15 0,3 1-12 0,-2-10-13 16,1 6-13-16,-4-7-22 0,2-12-24 15,-4-3-26-15,-2 0-30 0,0-8-38 16,-2-3-35-16,2-1-24 0,-4-7-11 16,0-7-11-16,-2 1-13 0,0-6-392 0,-4-6 186 15,-2-4 123-15</inkml:trace>
  <inkml:trace contextRef="#ctx0" brushRef="#br0" timeOffset="577661.9896">18541 18185 343 0,'-12'-27'51'0,"-1"6"22"0,7 2 1 15,2 5 6-15,2-1 11 0,6 2 3 16,2-1 3-16,7 0-5 0,6 0-8 0,8-1-3 15,7-2-1-15,9 2-9 0,5-6-6 16,3 2-10-16,17-4-3 0,-5-3-7 16,1-4-2-16,-7 2-4 0,-11 3-7 0,-9-3-2 15,-6 1-2-15,-1-3-2 0,-9-1-7 16,-4 5 4-16,-3 2 12 0,-5 2 14 16,-4 3 6-16,-3 5 11 0,-4-1 4 15,0 2 3-15,-6 7-1 0,0-2 3 0,0 8 7 16,-2 0-11-16,-4 8-2 0,2 5-6 15,1 2-4-15,1 5-3 0,4 6-4 16,4 2 1-16,2-1-11 0,2 8-3 16,2-1-7-16,4 2-3 0,3 0-12 0,1 2-7 15,1-2-6-15,2-7-16 0,-1 4-12 16,4-7-9-16,-1-3-11 0,-1-4-7 0,2 1-2 16,-2-12 5-16,2-2 1 0,-4 0 6 15,1-4 3-15,0-8 2 0,0 4 5 16,-1-5 5-16,2-6 9 0,-4 1 5 15,0 3 10-15,-3-5 6 0,2 1 10 0,-3 1 10 16,1 3 12-16,-3 3 6 0,0-1 12 16,0 7-2-16,-6 0-4 0,7 0-1 0,-7 0-4 15,7 7-4-15,-5 1-3 0,2 3-3 16,0-3-4-16,0 5-4 0,2 3-1 16,-2-3-2-16,3 0-5 0,0 0-5 15,1 0-13-15,-2-2-16 0,3 1-20 0,-1-5-21 16,1 0-27-16,2-1-31 0,-5-6-28 15,2 0-28-15,-8 0-26 0,12-12-550 16,-4 4 254-16,-4-4 168 0</inkml:trace>
  <inkml:trace contextRef="#ctx0" brushRef="#br0" timeOffset="577810.9349">19344 17498 3 0,'-13'-6'179'0,"2"3"-14"16,3-2-12-16,2 2-18 0,0 1-14 15,6 2-13-15,-10-3-20 0,10 3-21 0,0 0-25 16,0 0-42-16,0 0-26 0,0 0-33 16,32 3-38-16,-21-3-202 0,4-3 101 0,-2 0 68 15</inkml:trace>
  <inkml:trace contextRef="#ctx0" brushRef="#br0" timeOffset="578210.3089">19589 17347 117 0,'4'0'220'0,"-4"0"-6"0,8 0-2 15,-8 0-3-15,10 9-8 0,-6 2-8 16,2 9-13-16,0 1-8 0,5 8-11 16,-3 10-17-16,7 3-11 0,-2 0-10 0,1 6-15 15,0-1-11-15,-2 3-17 0,3-3-13 16,0 1-18-16,0-6-22 0,-3 0-17 0,-1-6-26 16,-2-2-19-16,-1-1-23 0,2-7-23 15,-4-5-15-15,3-6-3 0,0-2-5 16,-1-7-1-16,1 0 4 0,1-6 10 15,-10 0 3-15,19-13 13 0,-6 0 14 0,-3-6 8 16,4-4 16-16,-4-10 17 0,4-9 21 16,-1-5 3-16,-2-3 15 0,-2 3 15 0,1 1 14 15,-2 9 11-15,0-3 16 0,-2 12 14 16,0 1 12-16,-2 5 7 0,0 2 4 16,0 7-3-16,-2 7-2 0,0 5 1 15,-2 1-8-15,0 0 1 0,9 32-3 0,-7-15 2 16,2 10-13-16,-2 5-7 0,3 2-1 15,-1 3-12-15,0 3-10 0,0 2-4 0,1-1-14 16,-1-1-12-16,0 1-19 0,0-5-22 16,0-2-35-16,-2-1-40 0,0-10-40 15,3 2-54-15,-3 3-38 0,3-13-49 16,1-3-585-16,0-5 291 0,0-5 192 0</inkml:trace>
  <inkml:trace contextRef="#ctx0" brushRef="#br0" timeOffset="578394.9824">20447 17987 117 0,'0'0'249'0,"8"-2"-20"0,-8 2-23 16,6-4-18-16,-1 2-19 0,5 0-18 0,0-2-17 15,8-3-27-15,-2-1-37 0,8 1-52 16,1-5-54-16,7-1-62 0,0-2-414 15,4-1 174-15,-5 0 115 0</inkml:trace>
  <inkml:trace contextRef="#ctx0" brushRef="#br0" timeOffset="578852.6355">21193 17390 129 0,'0'0'139'0,"0"0"10"15,0 0 3-15,0 0-1 0,-2 14-13 16,2-14-7-16,11 11-9 0,-2-9-12 0,-1 2-10 15,2-2-11-15,6-4-8 0,-2-4-7 16,3-1-5-16,0-7-6 0,0 1-2 0,-5-8-3 16,2 0 0-16,-4 0 0 0,-2-5 2 15,1 4 5-15,-5 1 6 0,1 1 10 16,-3 6 8-16,2-1 3 0,-4 3-6 16,-2 7-7-16,0 3-4 0,2 2-8 0,0 0 0 15,-18 28-1-15,14-4-1 0,-2 10-2 16,2 5-7-16,0 11 1 0,4 7-9 15,0 0-6-15,-2 4-3 0,6 21-13 16,-2-14-13-16,0-10-16 0,0 3-21 0,-2-6-25 16,0 1-27-16,-2-3-28 0,0-9-23 15,0-4-33-15,0-12-18 0,-2 1-9 0,-2-4-9 16,0-10-8-16,0-2-453 0,2-7 223 16,-2-6 148-16</inkml:trace>
  <inkml:trace contextRef="#ctx0" brushRef="#br0" timeOffset="579517.107">21283 18147 1046 0,'-7'-8'-33'0,"3"0"18"16,2 1 23-16,0 0 23 0,2-5 16 0,0 5 0 15,2-2 9-15,2 1 5 0,5-5 7 16,1 6 2-16,3-6-4 0,3 1-1 0,4-1-5 16,7-2-3-16,1-5-9 0,6-2-4 15,2-1-2-15,2-9-4 0,11-9-5 16,-3-2-1-16,-1-5-5 0,-5 0 1 16,-9 12 5-16,-7 2 5 0,-5 2 11 0,-4 5 7 15,-5 4 6-15,-3 2 10 0,-3 2 6 16,-2 4 3-16,-4 3 0 0,-2 4 3 15,-1 2-7-15,-3 1-1 0,-3 10-5 0,0 2-5 16,-1 0-4-16,2 12-3 0,-4 2-9 16,6 8-2-16,2-2-7 0,2 7-2 15,4 5-4-15,0-2-7 0,4 5-9 16,2-6-9-16,2 2-12 0,6 2-11 0,-2-5-14 16,3-5-13-16,0-3-8 0,2-6-8 15,-1-2-5-15,2-6-1 0,-4-3 2 0,4-5 4 16,-2-5 4-16,-1 0 5 0,4 0 4 15,-4-5 5-15,1-3 11 0,0 0 8 16,-2-3 9-16,1 1 7 0,-4-1 10 0,0 2 7 16,-1-5 5-16,-2 1 4 0,-2-1 8 15,4 1 7-15,-4-1 7 0,-2-1-4 16,0 2-1-16,2-1 3 0,-2 6 2 0,-1-4-1 16,1 4 4-16,-2 1 2 0,3-1-4 15,-3 2-3-15,0 1-4 0,0 3-5 16,-2 2-1-16,4-6-1 0,-2 2-7 15,-2 4-4-15,0 0 0 0,0 0-1 0,4-8-3 16,-4 7 0-16,0 1 0 0,0-14-7 16,-2 7-1-16,2-7 2 0,-2 1-4 0,-2 0 2 15,2-2-2-15,0-1 8 0,-2 2 3 16,1 1 3-16,-1 1 8 0,2 5 0 16,0-5 10-16,-3 4 0 0,3 2 1 15,0 4-2-15,2 2-7 0,0 0 3 0,0 0-4 16,-12 16-2-16,10 2-7 0,0-3-2 15,2 4-2-15,0 4 5 0,2 4-2 0,4 1-9 16,-2 1 4-16,4 4-4 0,1-1-2 16,0-1 1-16,1 1-5 0,1-4-3 15,1 1-11-15,1 2-8 0,0-10-11 16,-1 1-7-16,2-3-10 0,-2-4-12 0,-2 0-13 16,1-8-9-16,0 0-16 0,-3-1-22 15,-1-4-25-15,-1-2-30 0,-6 0-21 0,10-2-21 16,-6-4-18-16,-2 0-629 0,0-1 293 15,4 0 193-15</inkml:trace>
  <inkml:trace contextRef="#ctx0" brushRef="#br0" timeOffset="580604.424">21572 17208 51 0,'0'-8'138'0,"0"-2"-6"0,0 3-3 0,0-1 3 15,0 0 0-15,-2 1-2 0,0-1 0 16,0-1-2-16,-2 1 0 0,0 0 11 0,0 3-8 16,-5 3-7-16,-2 2-1 0,-5 6-5 15,-4 3 0-15,-5 10-5 0,-3 2-3 16,-1 13-6-16,-11 12-5 0,0 4-5 15,4 5-11-15,8-11-10 0,9 1-4 0,5-2-8 16,4-4-5-16,8 2-8 0,4-4-4 16,8 2-9-16,2-3-11 0,9-2-20 0,0 0-25 15,8-7-31-15,-3-4-33 0,4-4-40 16,1-6-34-16,1-4-34 0,-4-3-26 16,-5-6-511-16,5-1 248 0,-6-5 164 15</inkml:trace>
  <inkml:trace contextRef="#ctx0" brushRef="#br0" timeOffset="581126.2354">22116 17462 48 0,'2'-7'157'0,"0"1"-13"0,-2 0-16 16,0 6-12-16,5-7-6 0,-5 1-25 16,0 6-25-16,5-6-26 0,-5 6-24 15,6-1-25-15,-6 1-34 0,0 0-233 0,0 0 96 16,0 0 63-16</inkml:trace>
  <inkml:trace contextRef="#ctx0" brushRef="#br0" timeOffset="582026.196">22334 17566 90 0,'6'6'203'0,"0"-3"-11"0,-2 9-14 0,0-5-8 16,2 7-12-16,0-1-14 0,0 3-12 16,3 3-16-16,0 4-9 0,1-4-11 0,-1 1-13 15,1 1-6-15,-2-2-9 0,4-4-8 16,-4 0-12-16,-4 3-9 0,4-5 1 16,-2-3-9-16,-1 1 2 0,2-2-5 15,-3-3-3-15,0 0-4 0,2-5-1 0,1 1 0 16,-7-2-1-16,10-2 2 0,-4-4 0 15,1 5 0-15,2-6-1 0,-1 1 3 16,0-6-2-16,2 5-3 0,2-1 3 16,-2 1 3-16,0 1-1 0,-1 4-2 0,2-4-1 15,-1 0 3-15,1 5-3 0,-1 1 2 16,0 0-1-16,4 1-2 0,-4 5-1 0,3 0-6 16,-2 2-2-16,-1 3 4 0,1-1 0 15,-3 3-2-15,2 0-3 0,-3 0-4 16,2-2 7-16,-3 2-7 0,2-1 4 15,-4-5-6-15,3 2 5 0,-3-3-3 0,1 1 2 16,-1-1 0-16,0 0-5 0,0-6 4 16,-4 0-3-16,13 0 0 0,-7-6-5 0,2-2 3 15,1 1 2-15,2 0-3 0,-1-5 0 16,0 2 0-16,4 2-1 0,-2-3 2 16,3 3-1-16,-4 2-4 0,-1 5 6 15,1-4 3-15,-3 5-4 0,2 6 0 0,0-4 1 16,-2 2 1-16,0 4-2 0,3 3 1 15,-1-3 0-15,1 1 0 0,0-2 0 16,1 0 1-16,4-1-1 0,-2 1-1 16,3-5-4-16,2 2 6 0,0-8-6 0,2 2 3 15,0 1 0-15,3-11 1 0,-3-1-2 16,4-3 6-16,-4-5 4 0,3-7 8 0,-3-4 0 16,0-9 2-16,-2 0 1 0,-5-6 1 15,2-3 4-15,-6 4 4 0,-4 8 13 16,1-1 9-16,-5 9 9 0,0 5 2 15,0 8-7-15,-4 0 5 0,-2 8-14 0,-1 5 2 16,-1 8-7-16,6-4 0 0,-14 21-8 16,5-1-4-16,0 7 2 0,3 2-2 15,2 7 0-15,0 2-4 0,4-4 0 0,2 4-10 16,4 0-9-16,0 3-1 0,0-5-12 16,6-2-10-16,0-5-6 0,1-2-12 15,0-4-6-15,1-4-3 0,1-6-3 0,0-4 1 16,2-3 4-16,-3-2 4 0,4-8 4 15,-1 2 5-15,-3-5 4 0,-1-5 4 16,-4 5 8-16,-1-4 11 0,-4 0 13 0,0 3 12 16,-4 2 13-16,-2-1 8 0,-4 1 4 15,2 5 10-15,-2-4 4 0,6 5-12 16,-11-1-3-16,11 1-2 0,0 0-7 0,0 0-1 16,0 0-12-16,0 0-11 0,0 0-24 15,23-6-18-15,-11 0-40 0,6-1-37 16,-1-3-48-16,2-3-46 0,0 0-38 15,-1-7-39-15,2 5-621 0,-5-6 305 0,-2 1 201 16</inkml:trace>
  <inkml:trace contextRef="#ctx0" brushRef="#br0" timeOffset="594707.7016">11051 16550 1 0,'0'0'84'15,"0"0"-1"-15,-4 4-9 0,4-4 4 16,0 0-2-16,0 0-6 0,0 0-5 0,0 0 0 16,8 8-6-16,-8-8 1 0,6 1 0 15,0 4-1-15,1-4-3 0,-7-1 1 16,19 0 3-16,-8 3 1 0,1 0-2 15,3 1-7-15,4 0-5 0,3 1 1 0,0 3-2 16,4 0-2-16,3-3 12 0,7 3 3 16,5 2 0-16,9 0-3 0,7 1-3 0,22 0-2 15,6 3-7-15,3-1 3 0,8 0-1 16,4 2 0-16,26 0 1 0,5 4 0 16,2-4-3-16,12 3 3 0,5-3-1 0,5-2-2 15,9 1-1-15,0-6 0 0,3 4-9 16,5-1 1-16,3 0 0 0,7-2-5 15,6 1-1-15,5-2-5 0,-2 5-4 0,-3-6 0 16,-2 1-4-16,3 5-2 0,-3-3 1 16,2 1-3-16,0 3-2 0,-2-5-1 15,2 4-1-15,-4-1 0 0,-7 1-2 0,1-4-2 16,-6 3-1-16,-5 1-3 0,-5-6-1 16,-2 2-1-16,-9 0 3 0,0 1-2 0,-7-2-1 15,-9-1 1-15,-27-1 4 0,-4-5-4 16,-2 7 1-16,-3-2-1 0,-5-4 1 15,-3 3-1-15,-4 1 3 0,-18 0-6 16,-7-6 4-16,-3 8 3 0,-2-8-3 0,-11 5 1 16,1-3 0-16,-5 4 1 0,-2-4 0 15,-8 2-1-15,0-3 0 0,-5-1-1 0,-3 2 0 16,-3-2 2-16,-2 4 1 0,-2-4-2 16,-3 2 2-16,0-2-1 0,-2 0 2 15,-1 0-2-15,-3 0-1 0,-2 2 0 16,-6-2-4-16,13 0-3 0,-13 0-6 0,5 4-8 15,-5-4-7-15,0 0-8 0,0 0-9 16,0 0-8-16,0 0-20 0,0 0-15 0,0 0-8 16,0 0-14-16,0 0-8 0,-28 0-9 15,15 0-11-15,-1-6-11 0,-4 4-365 16,0-4 175-16,-4 5 115 0</inkml:trace>
  <inkml:trace contextRef="#ctx0" brushRef="#br0" timeOffset="595895.3271">13233 16366 29 0,'-11'0'86'0,"3"-3"-5"15,8 3-3-15,-15-1 2 0,6 1-10 0,1 0-3 16,8 0 3-16,-17 0-9 0,8 0-5 15,9 0-5-15,-18 0 1 0,7 1-4 16,1-1 3-16,-1 3-8 0,0 0 3 0,3-3-3 16,-2 2 6-16,0-2-3 0,10 0 10 15,-14 4-6-15,6-4-2 0,1 2-2 0,7-2-2 16,-10 2-6-16,10-2-1 0,-9 4-3 16,9-4-3-16,-2 1 1 0,2-1 5 15,11 9 4-15,-1-6 3 0,3-3 1 16,8 0 3-16,10 0 1 0,14-6-3 0,11 3 2 15,7-1-8-15,30-4-2 0,4 2-5 16,7-1 0-16,8 1 1 0,30-2 2 0,4 3 3 16,10 3-1-16,6-4-2 0,-4 6 6 15,3-4-2-15,2 2 1 0,-7 2 1 16,4-2-6-16,-1 2-6 0,-3 0-1 16,1 2-2-16,-3-2-6 0,-8 6 2 0,-2-4-6 15,-28 2-2-15,-1-2-1 0,-6 3-3 16,-2 3-3-16,-8-2 3 0,-6 1 1 15,-6-1-4-15,-19-2-1 0,-13 1-1 0,-11 1-4 16,-5-3-2-16,-5 0-8 0,-7-3-3 16,-4 0 0-16,-2 4 2 0,-3 0-4 0,-6-3-1 15,-2 3-1-15,-4-2-1 0,-1 0-6 16,-5-2-6-16,2 5-5 0,-2-5-7 16,-13 6-6-16,7-4-13 0,-4 2-7 15,-4-4-20-15,-4 1-15 0,-1-1-17 0,-7-1-11 16,-4 1-14-16,-3 0-11 0,-7-6-366 15,-2 3 177-15,-5-1 116 0</inkml:trace>
  <inkml:trace contextRef="#ctx0" brushRef="#br0" timeOffset="596587.794">14388 16569 6 0,'-12'0'111'0,"12"0"1"0,0 0-3 16,0 0 2-16,0 0 1 0,26 3-4 0,-8-3 0 15,8 0 0-15,7 0-6 0,12-3 0 16,12-3-3-16,4 5-9 0,22-7-5 0,6-1-7 15,0 1-2-15,4 0-4 0,0 1 1 16,4 5 1-16,3-4-6 0,2-2-1 0,1 8-2 16,1-2-5-16,2-1-3 0,-3 6-4 15,2-1-1-15,-8-2-5 0,-2 2-6 16,-4 4-1-16,-17-4-5 0,-9 2-5 16,-5 0-2-16,-3-1-2 0,-2 3-9 0,-13-4-3 15,-1 4-5-15,-9-6-7 0,-2 2-8 16,-6 0-5-16,-2 1-10 0,-3-3-2 15,-1 6-5-15,-2-6-6 0,-4 2-6 0,-1 0-7 16,-5 2-8-16,1-3-2 0,-5 4-9 16,-2-5-15-16,0 0-1 0,0 0-11 15,-13 7-5-15,6-7-11 0,-3 2-12 0,-2-2-9 16,-2 0-328-16,0 0 156 0,-5 2 103 16</inkml:trace>
  <inkml:trace contextRef="#ctx0" brushRef="#br0" timeOffset="649589.8296">20002 18295 25 0,'-7'6'14'16,"-1"-3"-28"-16,0 1 5 0,-1-1 3 16</inkml:trace>
  <inkml:trace contextRef="#ctx0" brushRef="#br0" timeOffset="658320.5839">24635 14319 138 0,'-10'0'159'0,"-1"0"-4"16,11 0-6-16,-14 0 2 0,14 0 4 16,0 0 1-16,0 0 0 0,0 0-5 15,33 3-2-15,-3-3-3 0,12 3-2 0,11 1-9 16,11 0-6-16,25 6-6 0,8-1-8 15,4 1-9-15,29 5-9 0,3-1-4 16,2 4-4-16,-4-3-7 0,-1 2-8 16,-3-1-4-16,-26-1-2 0,-6-1-11 0,-1-3-4 15,-7 0 0-15,-7 1-11 0,-16-5-3 16,-12 1-4-16,-9-2-4 0,-3-1-2 0,-6-1 0 16,-7 2-4-16,3-3-3 0,-9 0-8 15,0 0 3-15,-2-2-6 0,-3 2 3 16,-2-1-2-16,-4-1-7 0,-1 2 1 0,-2-1-10 15,-3 1-16-15,-4-3-16 0,0 0-24 16,0 0-29-16,0 0-33 0,0 0-39 16,0 0-32-16,0 0-29 0,-34-9-33 0,24 7-535 15,-6-2 269-15,0 3 177 0</inkml:trace>
  <inkml:trace contextRef="#ctx0" brushRef="#br0" timeOffset="658696.7895">24572 14838 124 0,'0'0'171'0,"40"-5"9"0,-12 5 5 15,7-3-1-15,12 2-7 0,13 1-8 16,5-5-9-16,28 3-9 0,3 2-12 16,5-1-13-16,5 1-13 0,0-3-12 0,4 3-9 15,2-2-9-15,-4 1-10 0,-7 0-6 16,-1 1-7-16,-9-3-6 0,-15 1-7 16,-14 2-3-16,-3-1-4 0,-9 1-3 0,-5 0-4 15,-7 0-5-15,-2-4-2 0,-6 4-1 16,-3 0-1-16,-3-2-5 0,-4 2 2 15,0-3-3-15,-3 3-3 0,-3-2-2 0,2 2-7 16,-6-1-16-16,-2 1-26 0,-2-3-29 16,-6 3-31-16,5-4-45 0,-5 4-47 15,-9-10-584-15,-1 3 263 0,-11-6 173 0</inkml:trace>
  <inkml:trace contextRef="#ctx0" brushRef="#br0" timeOffset="670468.632">25025 16127 124 0,'0'-13'182'0,"-3"4"-9"16,1-1-11-16,2 5-8 0,0-4-4 15,-2 5-8-15,2 4-4 0,-2-3-8 0,2 3-1 16,0 0-12-16,-8 21-5 0,6-5-5 16,0 2-4-16,0 9-9 0,0 0-7 15,0 1-6-15,0 3-10 0,0 1-6 0,-2 8-7 16,4-4-6-16,-2-3-4 0,0 2-7 15,0-2-2-15,-2-3-5 0,2-3-6 16,0 2-8-16,-2-4-7 0,2-4-7 16,0-2-14-16,0-4-15 0,0-1-17 0,-3 1-22 15,1-5-22-15,2-1-27 0,-5-1-37 16,1-8-29-16,6 0-506 0,-15-5 232 16,7 2 154-16</inkml:trace>
  <inkml:trace contextRef="#ctx0" brushRef="#br0" timeOffset="670760.5236">24576 16042 1633 0,'-21'-18'-56'0,"4"5"69"0,0 0 4 16,5-1 6-16,0 3 16 0,2 1 7 15,4 3-3-15,0-6 0 0,2 5 2 16,4-4 3-16,2 3-2 0,6-4 8 0,2 1-3 15,8 0-7-15,2 2 2 0,10-3-2 16,4-1-6-16,0 1-4 0,4 4-1 16,0-4-7-16,2 6-1 0,1-1-1 0,-3-1-3 15,0 1-1-15,-3 3-3 0,-1 0-4 16,-4 0-2-16,-1 3-10 0,-5-2-7 16,-3 2-10-16,1 2-14 0,-2 0-16 0,-2 0-15 15,-2 6-24-15,0-2-32 0,-6 4-43 16,-2 3-494-16,-1 1 223 0,-7 2 146 15</inkml:trace>
  <inkml:trace contextRef="#ctx0" brushRef="#br0" timeOffset="670958.1725">24426 16922 88 0,'23'13'180'16,"7"-1"-8"-16,2-8-11 0,1-1-12 0,3-3-14 15,9 0-11-15,3-3-19 0,12-1-21 16,18-10-17-16,0-5-26 0,-1 0-33 0,-5-3-31 16,-3 0-26-16,-3-6-30 0,-7-5-27 15,-4 3-254-15,-13-3 123 0,-9 1 80 16</inkml:trace>
  <inkml:trace contextRef="#ctx0" brushRef="#br0" timeOffset="671520.8294">25586 15656 65 0,'0'-16'175'0,"0"3"-1"16,-2 1-4-16,0 9-4 0,2 3 5 15,0 0-1-15,-9 28-2 0,5-3-5 16,-3 8-1-16,-1 6-9 0,-1 14-9 16,-3 18-13-16,2 3-8 0,-2 2-12 0,6-13-10 15,2-2-12-15,2-6-11 0,4 1-3 16,0-1-13-16,4-2-2 0,3-7-10 0,2 0-2 15,3-6-10-15,1-6-4 0,2-6-3 16,6-4 0-16,1-3-5 0,1-5-5 16,1-8-5-16,2-1 3 0,0-7-6 15,2 0-1-15,0-6-3 0,-5-1 1 0,1 0-2 16,-3-9-1-16,-2 3 3 0,-6 0-2 16,-1-1-4-16,-2 1 2 0,-6-2-1 0,0 3-4 15,-4 3 3-15,-4 3-3 0,-2-1 6 16,-2 1-2-16,-3 6-1 0,-4 0 2 15,13 0 1-15,-23 6-2 0,10 1-1 16,1 4 2-16,-1 1-6 0,3 5 5 0,1 0-1 16,2 2-2-16,3 0-2 0,4-3-5 15,4 4-3-15,0-4-10 0,10 3 1 16,-2-5-4-16,5-1-2 0,2 0 0 0,2-6-4 16,1-5 6-16,-1 2-1 0,0-4 6 15,0-6 1-15,3 1 1 0,-2-3 1 16,-2-6 3-16,-3 0 3 0,-1 0 2 0,0-1 4 15,-4-4 7-15,-2 6 9 0,1 2 5 16,-2 1 2-16,-1-4-1 0,-2 7 4 16,1-1-3-16,-1 2-2 0,0 3 3 15,-1 1-5-15,-5 2-3 0,13 5 0 0,-7 1-2 16,0-2-2-16,4 6-1 0,0-3-4 16,0 6-12-16,2-3-11 0,1 1-18 0,0-3-18 15,-2 5-24-15,1-3-24 0,4 1-35 16,-6-3-34-16,2 0-46 0,-3-2-588 15,-1-5 273-15,-3 4 181 0</inkml:trace>
  <inkml:trace contextRef="#ctx0" brushRef="#br0" timeOffset="671687.3068">25556 16190 2255 0,'0'-7'-76'16,"6"1"-15"-16,5 2 18 0,6 0 29 0,9-3 17 15,5 1 6-15,9-2-14 0,11 3-13 16,7-3-12-16,1 4-18 0,1 0-20 16,0 0-29-16,1 4-376 0,1 0 171 15,-3 4 113-15</inkml:trace>
  <inkml:trace contextRef="#ctx0" brushRef="#br0" timeOffset="672803.6046">27038 16375 129 0,'0'0'150'0,"-32"-6"-1"15,22 8-10-15,-3 2-7 0,-2-2-12 16,-4 5-11-16,-1 2-10 0,2 2-17 16,-1 2-6-16,2-4-8 0,2 5-12 15,5 0-6-15,1-1-6 0,0 0-6 0,5-3-2 16,4-1-1-16,2 0-7 0,2-3 3 15,3 0-3-15,2-2 5 0,3-1-4 0,1-3 3 16,1 0 3-16,2 0 2 0,-4 0 2 16,2 0 0-16,-2 0 8 0,0 0-3 15,-1 0-3-15,-3 2-2 0,3 2 1 0,0-2-3 16,-1 4-6-16,4 1-2 0,0-1-1 16,0-2-4-16,1 6-2 0,2-9 0 15,0 5 2-15,2-4 5 0,0-4 5 0,3-1 6 16,1-6 2-16,0-4 1 0,4-2 4 15,-3-9 1-15,3-7 2 0,1-6-2 16,-2-2-7-16,3-22-4 0,3-1-5 0,-7-2-2 16,0-1-2-16,-5 0 3 0,-8 15 7 15,-4 7 3-15,-3 9 4 0,-3 9 6 16,-2 4 0-16,0 2-5 0,-4 8-4 16,-1 7-6-16,-1 5-5 0,6-1-2 0,-15 24-3 15,4 0-7-15,3 7-15 0,0 7-8 16,0 1-8-16,1 8-9 0,2 4-5 0,1-9-7 15,2 2-8-15,0-3-8 0,2-1 2 16,0-5-2-16,0-3 6 0,-2-8 4 16,2 0 7-16,0-7 11 0,0 0 5 15,0-7 0-15,2 2 4 0,2-11 8 0,-2 4 5 16,-2-5 0-16,0 0 2 0,22-11 4 16,-12 8-2-16,1-3-1 0,0 6-1 15,-1-5 1-15,3 2 0 0,-3 3 4 0,3 0-4 16,2 3 0-16,-3 2-1 0,6 1 1 15,-4 2-1-15,1 0-4 0,0 4 0 16,4-1-3-16,-5-1-1 0,6 3 1 0,-3 1 1 16,0-7 1-16,0 3-2 0,-3 0 3 15,4-3 0-15,-2-3 1 0,-1 0 2 16,2 1 2-16,-2-5 2 0,2 0 4 16,-4 0 1-16,3 0 3 0,-2-4 0 0,-2 3 2 15,-2-3-1-15,3 2-1 0,-2 0-1 16,-3-4-2-16,1 5 1 0,-1-4-3 0,0 4-1 15,-2 1 1-15,4-4-2 0,-10 4-1 16,14 5 3-16,-5 1-3 0,-1 0 0 16,3 2-1-16,-3-1 1 0,1 1-2 15,1 3 0-15,0-2-1 0,0 3-1 0,0-5-4 16,0 7-2-16,1-4 2 0,-2-3-1 16,-1 4 0-16,0-4-1 0,-1-1-3 15,1-5 0-15,0 1-1 0,2 2 0 0,-10-4 1 16,12-6 1-16,-6 5 2 0,-2-10 0 15,2 9-1-15,-1-10 2 0,-2 4 1 16,-1-3 0-16,0 3 2 0,2-1-1 0,-4 2 3 16,2 0 6-16,0-1-7 0,0 3-2 15,-2-3 1-15,2 5 1 0,0-2-2 16,-2 5 0-16,9-5 2 0,-5-1-2 16,4 4 3-16,1-1-6 0,2 0-1 0,-1 2 0 15,4-5-3-15,2 2-4 0,0-4 0 16,2 1-1-16,1-7-1 0,-1 5 2 0,4-7-1 15,-3 2 1-15,2-2 0 0,-2 1 2 16,-2 2 4-16,2-2 1 0,0 2 7 16,-6 6 13-16,-1-4 12 0,-1 4 1 15,-5 1 3-15,-1 3 0 0,-1 2-1 0,-4 1 1 16,0 0 2-16,4 13-1 0,-4-5-1 16,0-1-1-16,3 3-4 0,1 3-1 15,0 4-4-15,2-3-2 0,0 2-8 0,5 4-10 16,0-1-17-16,-1-4-17 0,3 0-21 15,-3-2-18-15,1-1-28 0,0-3-26 16,-1 3-26-16,-2-6-32 0,2-4-27 0,-2-2-594 16,-8 0 274-16,8-8 181 0</inkml:trace>
  <inkml:trace contextRef="#ctx0" brushRef="#br0" timeOffset="672983.6385">28022 16042 2377 0,'-25'-2'7'0,"8"-1"-24"16,4 3-10-16,3 0 8 0,4-3 2 16,6 3-12-16,-8-3-14 0,8 3-12 15,0 0-17-15,0 0-15 0,0 0-30 0,18-4-49 16,-12 1-424-16,-2 0 200 0,2-3 133 16</inkml:trace>
  <inkml:trace contextRef="#ctx0" brushRef="#br0" timeOffset="686130.8186">26606 483 96 0,'-2'-7'128'0,"0"0"8"16,0-1-8-16,-2 2-1 0,4 0-9 15,-2 2 2-15,-1-2-10 0,3 6-3 16,-4-9-4-16,4 9-3 0,-2-6-9 0,0 3-2 16,2 3-7-16,-3-6-6 0,3 6-4 15,-2-4-7-15,2 4-12 0,0 0-8 0,0 0-6 16,0 0-6-16,0 0-5 0,0 0-4 15,-8 12 0-15,4 1-3 0,-1 6-3 16,1 3 1-16,-2 6-1 0,-2 5 1 0,-1-2-5 16,0 3 3-16,1 2-1 0,2-1-1 15,-5-2 0-15,5-2-3 0,-3-6-1 16,3 0-2-16,0-2 0 0,1-6 3 0,1 0 7 16,0-1 24-16,0-1 20 0,0-5 15 15,2-1 4-15,-1-5-8 0,3-4-8 16,0 0-6-16,0 0-1 0,0-35-11 15,5 9-7-15,-1-10-3 0,4-14-5 0,3-1-3 16,-1-5-5-16,5-12-1 0,0-3-5 16,-1 14 0-16,0 10-2 0,0 3-4 15,-3 8-2-15,1 3-2 0,-1 2-4 0,0 7-1 16,-1-1-1-16,0 4-2 0,4 2 0 16,0 2-3-16,-1 0-1 0,2 9-4 15,-2 0-2-15,-1 5-7 0,1 3-6 0,-2 3-6 16,1 5-3-16,-1 6 3 0,-2-1 1 15,-3 10 0-15,-2 0 4 0,-4 0 0 16,0 3 0-16,-4 1 6 0,-2 2 2 16,-3-3 0-16,0 1-1 0,1-2 4 0,0 0 3 15,-1-5 1-15,0 1-2 0,3-1 0 16,2-6-3-16,0 2 1 0,2 1 5 0,0-2 0 16,0 0 0-16,4 2 1 0,0-1 2 15,4 1-2-15,0 0 2 0,2 4-1 16,0-4-1-16,0 1-3 0,-2-1 2 15,0 2 1-15,-2-3-1 0,1 4 2 0,-3-3 2 16,-2-2-2-16,-2 2 4 0,-5-1 0 16,-5-1 1-16,-3 0 4 0,-4-2 4 0,-2-1-1 15,-5-4 0-15,-2-1 2 0,-1 0 3 16,2-4-7-16,-6-1-1 0,7-2-10 16,-2-2-21-16,1-2-25 0,3-2-36 15,5 0-32-15,2-1-13 0,7-1-46 0,1-3-520 16,7-1 238-16,4 3 157 0</inkml:trace>
  <inkml:trace contextRef="#ctx0" brushRef="#br0" timeOffset="686516.874">27028 451 83 0,'2'10'136'0,"0"-1"-6"0,0 7 2 15,-2 3-14-15,2 2-8 0,-2 1-5 16,0 5-11-16,0 1-3 0,-2-1-10 16,2 1-7-16,0 0-7 0,0-1-8 0,-2-5-3 15,2-1-10-15,0-2-2 0,0 0 0 16,0-4 5-16,-2-1 13 0,2-1 18 16,0-4 9-16,0-2-5 0,0-2-3 15,0-5-9-15,0 0-7 0,0 0-7 0,-7-17-2 16,7 1-8-16,3-5-4 0,-3-1-6 15,4-5 0-15,-2-1-5 0,2-3-2 0,2 0-4 16,2 1-1-16,-1 1-3 0,1 3-2 16,1 1-3-16,-1 0-2 0,3 4-1 15,-3 1-2-15,3 1-1 0,-2 1-5 16,-3 3 1-16,2 2-6 0,2-1 0 0,-1 3-4 16,0 0-13-16,-1 1-15 0,1 0-20 15,-1 3-31-15,0 3-20 0,1-2-25 0,-2 4-30 16,1 4-23-16,-8-2-450 0,8 6 214 15,-8 1 141-15</inkml:trace>
  <inkml:trace contextRef="#ctx0" brushRef="#br0" timeOffset="686682.4256">26983 631 116 0,'-2'3'164'0,"2"-3"2"0,-5 5-11 15,5-5-6-15,0 0-11 0,17 5-8 0,-2-5-6 16,7 0-12-16,7-2-13 0,3-1-11 15,8 0-10-15,0-2-26 0,1 1-24 0,-1-2-33 16,0 0-36-16,-3-1-37 0,-5 1-42 16,-4 0-341-16,-1 0 157 0,1 0 103 15</inkml:trace>
  <inkml:trace contextRef="#ctx0" brushRef="#br0" timeOffset="687025.8386">27874 387 18 0,'17'-14'126'0,"-5"3"-4"0,-1 1 5 0,0 3-1 16,-5-3-4-16,0 4-2 0,-2 1-2 16,0 1-8-16,-2 0-10 0,-2 4-10 0,-2-8-8 15,2 8-13-15,-12-2-3 0,0 4-6 16,-6 3-14-16,-1 1 2 0,-1 1-7 16,-2 0-1-16,3 5-6 15,0-1-2-15,4 2-10 0,1 2 4 0,5 1-3 0,4 1 2 16,3 2 2-16,4 1-5 0,5 4-4 15,8 2 1-15,0 1-4 0,-1-2 0 16,4 1-1-16,-6-5-1 0,0 2-2 16,2-2-2-16,-4-1-2 0,1 0-3 0,-5 2 1 15,-2-6 3-15,-4 2 1 0,-4-1 1 16,-5 0-1-16,-3 0 2 0,-8 0 0 0,-6-2-1 16,-4 1-2-16,-7-3 2 0,-3-3-5 15,-2-1-15-15,-3-2-23 0,3-2-15 16,0-1-22-16,-1-1-26 0,8-2-32 15,-1 2-33-15,0-3-355 0,4 3 175 0,-4-3 116 16</inkml:trace>
  <inkml:trace contextRef="#ctx0" brushRef="#br0" timeOffset="687322.3535">26014 1177 47 0,'-14'4'219'0,"6"-2"-14"0,8-2-13 16,0 0-8-16,0 0-7 0,60-2-12 0,-14-2-12 16,17 0-12-16,33-2-8 0,12 1-6 15,32-5-3-15,7 3-7 0,11 1-5 16,2-1-6-16,-1 1-8 0,-7 1-8 0,-5 3-5 16,-36-3-12-16,-6 4-5 0,-12-1-9 15,-20 2-3-15,-13-3-8 0,-14 2-2 16,-3 1-5-16,-7-2-4 0,-7 2-5 15,1 0-4-15,-7-3 1 0,-2 3-10 0,-2 0-12 16,-4 0-23-16,0 0-25 0,-3-1-30 16,-3 1-39-16,-9 0-45 0,11 0-49 15,-11 0-620-15,0 0 281 0,0 0 184 0</inkml:trace>
  <inkml:trace contextRef="#ctx0" brushRef="#br0" timeOffset="691857.7392">28341 867 80 0,'0'0'222'0,"-8"4"-1"16,8-4-2-16,0 0-12 0,-6 3-10 15,6-3-17-15,0 0-21 0,0 0-9 16,44-7-7-16,-12 4-7 0,13 0-10 15,12-3-8-15,7 3-9 0,21-1-11 0,-10 1-12 16,-11 2-6-16,-1-1-9 0,-4 2-10 16,-7 0-5-16,-2 0-3 0,-5-2-5 0,-1 2-6 15,-8 0-12-15,-7 0-16 0,1 0-15 16,-7-2-18-16,-1 2-8 0,-6-2-19 16,-2-2-18-16,-4 0-12 0,-6-1-13 15,-2-3-11-15,-2 1-12 0,-6-5-6 0,-2-1 11 16,-4-1 5-16,-2-1 10 0,-1-1 13 15,-4-2 5-15,0-3 19 0,-5 2 17 16,0 0 16-16,0 2 15 0,-1 0 9 0,3 3 10 16,2 3 6-16,0-1 3 0,3 3-1 15,5 1-5-15,-4 2-4 0,6 1-1 16,2 3 2-16,2 2 4 0,6 0 0 0,0 0 3 16,4 15-1-16,8-3 2 0,3 4-1 15,4 2 3-15,2 0-3 0,5 6 0 16,-3-1-4-16,0 2 0 0,-2-3 1 15,-1 3 1-15,-6-4 2 0,-1 0 0 0,-4 0 4 16,-7-4 4-16,-2 0-5 0,-4-1 0 16,-10 2-5-16,-2-2 1 0,-4-1-3 15,-7-2-2-15,-5-1-21 0,4-3-23 0,1-1-26 16,4-3-36-16,2-1-58 0,1-2-35 16,6-2-392-16,6-2 196 0,1-3 130 15</inkml:trace>
  <inkml:trace contextRef="#ctx0" brushRef="#br0" timeOffset="692281.1908">29585 511 4 0,'4'-5'199'0,"-4"5"-17"0,6-1-21 16,-6 1-14-16,0 0-1 0,0 16-4 0,-4 1-7 15,0 1-7-15,-4 5-7 0,4 3-7 16,-4 8-11-16,2 1-8 0,0 2-9 15,-1-2-5-15,1 2-6 0,-1-5-10 0,1 2-7 16,0-7-2-16,1-1-4 0,1-2-2 16,2-5 10-16,-2-2 16 0,2-4 20 0,0-1 13 15,0-3-8-15,0-3-10 16,2-5-10-16,0-1-5 0,0 0-8 0,2-24-7 16,2 7-6-16,4-7-5 0,1-9-6 15,3-9-6-15,4-2-3 0,0 0-6 0,4-2-4 16,0 3 1-16,-1 2 2 0,1 4-10 15,-6 6-2-15,4 4-7 0,-6 4 2 0,0 2-4 16,1 4-3-16,-4 4-1 0,4 1-5 16,-3 4 3-16,0 7-2 0,4 2 3 15,-2 7-3-15,-2 5 0 0,2 6 3 16,-2 6 0-16,-2 8-6 0,1 0-5 0,-5 3-11 16,2-1-16-16,-4-1-20 0,-2-5-23 15,0 4-12-15,-2-4-20 0,0-1-16 0,0-1-14 16,0-1-13-16,-2-2-13 0,-3-5-17 15,-3 0-28-15,0-6-478 0,-2-1 235 16,-2-5 154-16</inkml:trace>
  <inkml:trace contextRef="#ctx0" brushRef="#br0" timeOffset="692446.7511">29451 808 99 0,'-5'-8'173'0,"1"0"-8"15,2 1-8-15,2 1-12 0,4-2-13 16,3 3-8-16,6-1-11 0,3 0-6 0,4 3-15 15,9-3-6-15,5 2-9 0,8 1-8 0,3-2-14 16,3 4-25-16,1-2-33 0,-1 1-42 16,3 2-36-16,-3-1-42 0,-4-1-344 15,3-1 159-15,-14 1 105 0</inkml:trace>
  <inkml:trace contextRef="#ctx0" brushRef="#br0" timeOffset="693004.5382">30296 524 70 0,'2'-4'211'16,"-2"4"-19"-16,4-7-21 0,0 5-15 0,2-1-14 15,5 1-14-15,-1 2-11 0,7 0-13 16,4 2-8-16,3-2-13 0,4 5-9 16,1-5-4-16,-1 1-9 0,1 1-9 15,-1 1-15-15,-3-3-11 0,0 0-4 0,-3 0-1 16,-1-3-6-16,-2 1-3 0,0 1 1 15,-7-4-3-15,2-1-3 0,-4 3 8 0,-2-2 1 16,-2-1 5-16,-1-1 3 0,-3 0 0 16,-2 2 4-16,-2-1-3 0,2 6-1 15,-7-7-2-15,1 6 1 0,-4 1-3 16,10 0 5-16,-26 8 2 0,12-1 2 0,-8 4-2 16,1 4 2-16,-5 8-2 0,4-3-4 15,-6 4-1-15,3 1 0 0,-3 4-1 0,4-4-2 16,4 0-4-16,1-3 1 0,-1 2-3 15,4-8-9-15,0 1-10 0,4-3-18 16,1-1-7-16,1-3-1 0,1-3-5 16,3-1-17-16,-1-4-13 0,1-2-13 0,6 0-7 15,-8-10 4-15,8-1-1 0,0-3 6 16,0-4 4-16,4-6 5 0,0-1 11 16,2-1 13-16,1 0 19 0,-1 1 24 15,3 0 24-15,-5 2 22 0,2 2 14 0,1 4 11 16,-3 0 7-16,0 3-2 0,0 0-2 15,-2 2-7-15,2 3-8 0,-2-2-11 0,4 6-7 16,-4 2 0-16,2 0-2 0,-4 3-1 16,10 10 0-16,-2-1-1 0,1 4-3 15,0 6-3-15,-1 4 0 0,3 0-3 16,-1 1-3-16,3 4-1 0,0 1-3 0,-3-1-12 16,0-3-27-16,-1-2-26 0,0-2-30 15,1 1-40-15,-1-2-50 0,-3-5-542 16,2 0 240-16,-3-1 159 0</inkml:trace>
  <inkml:trace contextRef="#ctx0" brushRef="#br0" timeOffset="733594.5381">22591 5631 41 0,'-3'-9'111'0,"1"-2"-2"0,2 3-10 16,-2-3-2-16,0 3-5 0,2-3 3 16,-2 2-4-16,0 2-7 0,2-3-5 0,-2 1-1 15,2-1-3-15,-2 2-6 0,0-1 0 16,2 0 1-16,-2-1-7 0,2 2-2 15,-2-1-4-15,4-1-4 0,-4 2 3 0,2 1-7 16,-2-1-2-16,0 1 1 0,-1-3-7 16,3 5 2-16,-3-4-3 0,3 4-7 15,-2-3-2-15,0 2-2 0,2-1-1 16,-2 3-3-16,2 4-3 0,-2-9-5 0,2 4-2 16,0 5 0-16,-2-6-9 0,2 6-4 15,0 0-3-15,-2-4 2 0,2 4-1 0,0 0 2 16,-6 13-4-16,4-2 4 0,2 6-5 15,0 7 4-15,0 4 2 0,0 4 1 16,0 9 1-16,2 2 1 0,-2 2-3 16,4 11 2-16,-2 3 0 0,0 24 2 15,-2 0-1-15,2 6 1 0,-2 3 3 0,0 5-1 16,0 2 0-16,0 5 2 0,-2 2 0 16,0 0 4-16,0 22 1 0,0-25 5 15,0-1 5-15,0 4 1 0,-2-3 7 0,4-1 5 16,0-1 1-16,-2-2 1 0,0-1 1 15,2-1 3-15,-3 0 1 0,3-4 4 0,0-1 2 16,0-5-1-16,0 1 1 0,0-2 1 16,0-2-5-16,0 1-2 0,3-1 0 15,-1 2-2-15,-2 3-5 0,2-2-2 16,0 3-2-16,-2 1-6 0,2 1 1 0,-2 0-6 16,0-2 0-16,2-3-1 0,-4-4-1 15,4-1 0-15,-2-14-3 0,0-6-2 16,-2 20-3-16,0-15 5 0,0-6-4 0,-2 18-1 15,-1 0 3-15,-1 1-2 0,3-14-3 0,-1-6 1 16,2-3 1-16,-2 1-1 0,2 2-4 16,-2-3 4-16,-1 0-3 0,3 0 0 15,2-2 1-15,-2 0-1 0,0-5 3 16,2-4 6-16,0-3-1 0,0 6 1 16,0-6 9-16,0 1 5 0,2-2-2 0,-4-1 6 15,2 2-11-15,0 0-1 0,-2-1 9 0,0 2-2 16,0-2 3-16,-2 2 2 0,0-2-1 15,-3 8-4-15,0-9 2 0,3 1-1 16,0 0 3-16,0-2 2 0,0 0-1 16,0-2 2-16,-3 2-5 0,5-2 2 0,-1 1-5 15,3-5-1-15,0 0-3 0,3 3-2 16,2 3 2-16,-1-3-4 0,0 1-2 16,2-2 4-16,-2 0 0 0,0 1 1 0,2 0-1 15,1-2-3-15,-2 0 0 0,-1 1 1 16,0-3-2-16,2 4-2 0,-2-2-2 0,5 1-2 15,-3-4 3-15,0-3-2 0,-1-1-3 16,1-1 2-16,-1-2-7 0,1-2 1 0,-2-2 1 16,0 0-1-16,-2-4-4 0,0 2 2 15,0-2 2-15,-2-4-6 0,2 3 1 16,0-3 1-16,-2 2-4 0,2-2 3 16,-2-3-1-16,0-1-1 0,-2 3-3 15,2-5 5-15,0 4-2 0,0-5 0 0,0 1 2 16,0-2-5-16,0 1 4 0,0-1-3 15,0 1 0-15,0-6 3 0,0 8-2 0,0-8-3 16,0 6 1-16,-2-3-2 0,2-3 0 16,2 8-5-16,-2-8-2 0,5 8 3 15,-2-5 0-15,-1 1 0 0,2 0 0 0,0 0 2 16,2 2 0-16,-2-3-1 0,0 1 2 16,1 0 0-16,-1 0 2 0,-4-4-3 0,6 7 1 15,-1-3 1-15,-3 1-4 0,0 0 3 16,0-1-8-16,-2-4 4 0,4 7 1 15,-2-5-2-15,-2-2 3 0,3 7 1 16,-3-7 0-16,2 6 0 0,-2-6 5 0,2 5-2 16,-2-5-2-16,0 0-2 0,0 5 0 15,0-5 2-15,2 3 1 0,-2-3-1 0,0 0-2 16,0 0 2-16,0 6 1 0,0-6-2 16,0 0 1-16,4 5-1 0,-4-5 0 0,4 1 3 15,-4-1-1-15,0 0 3 0,16-1-1 16,-16 1-1-16,20-2 1 0,-5 2 0 15,6 0-3-15,4 0 4 0,5-4-3 0,8 4-1 16,7-2 0-16,12-1 1 0,7 0-10 16,1 3-7-16,3-3-15 0,1 3-17 15,22 0-39-15,-16-2-38 0,-14-1-67 0,-3 0-71 16,-16-2-72-16,-11-1-830 0,-7-1 397 16,-8 0 263-16</inkml:trace>
  <inkml:trace contextRef="#ctx0" brushRef="#br0" timeOffset="735732.5388">22779 5178 37 0,'17'-2'91'16,"6"2"-7"-16,11 0-5 0,8 0-4 0,9 2-3 15,15-1-1-15,31 5-4 16,5 1-5-16,4 4-4 0,25 0 4 0,7 4-7 15,6 4-9-15,10 4 0 0,13 2-4 16,5 3-3-16,-1 2-1 0,43 8-3 0,-47-5-3 16,0 2-1-16,9-1 3 0,35 6-12 15,-37-8-4-15,-4 0 1 0,-5-2 6 16,-5-1-6-16,-1 0 0 0,-7-2-5 16,3-4-3-16,-1 0 6 0,-1-3-5 0,3-2-1 15,-1-4-3-15,-1 3 3 0,-3-6-3 16,-7-2 0-16,-2 3 0 0,-1-5-1 0,-4-1-5 15,4-2 1-15,-3 1 0 0,-20-3 0 16,0 0 3-16,1 0-6 0,-5-2 4 16,1 0-2-16,-5 0-3 0,-4-2 2 15,-5 2-2-15,-4 0 4 0,1-2-7 0,-3 2 3 16,-4 0 4-16,-12-2-7 0,-12 2 2 16,1 0 1-16,1 0 2 0,2 0-5 0,-2 0 0 15,23 0 12-15,-17 0-7 16,-10-1 0-16,0 1-2 0,1 0-1 0,1 0-2 15,-1-3 2-15,-1 3 2 0,3-1-6 16,0-1 8-16,21-2-8 0,-3 0-2 0,3 0 2 16,-2 2-3-16,2-2 3 0,-15 1-2 15,15 2 0-15,-2-5-2 0,-13 1 4 16,-8 4-3-16,-3-4 1 0,-1 3 4 16,1-4-2-16,-5 1 0 0,-2-1 0 0,-1 0 5 15,-8 1-6-15,-1-1 2 0,-1 1-1 16,-3-1 1-16,0 1 1 0,-1-1 2 0,-1 1 0 15,-2-1-1-15,0 2 4 0,-4 0-2 16,-2-1-3-16,0 0 7 0,-2 1-7 16,-4 0-1-16,0 1 3 0,-5 1-4 15,-1-2 6-15,-2 2-4 0,-3 0-3 0,-2 0-3 16,0 2-7-16,-1-2-12 0,-3 2-14 16,-3 2-27-16,-6-2-291 0,0 0 123 15,0 0 81-15</inkml:trace>
  <inkml:trace contextRef="#ctx0" brushRef="#br0" timeOffset="736803.0902">22770 9500 90 0,'-10'0'117'0,"4"0"4"0,6 0 5 15,-11 4-2-15,11-1 4 0,0-3 6 16,3 8-4-16,1-2 2 0,2 2 5 0,2 0-2 15,7-1-1-15,2 0 0 0,6 5-2 16,5-4-2-16,10 3-1 0,13-1-8 16,8-1-4-16,30-2-4 0,6 1-8 0,9-2-3 15,33 1-5-15,9-1-8 0,9-2-6 16,19 0-8-16,8-3-4 0,10 2 17 0,16-3-4 16,56 2 6-16,22-1-6 0,10 2-16 15,7-2-2-15,10 5-6 0,13 2-9 16,17-1-4-16,2 3-4 0,5 1 0 15,5 0-10-15,-1 3 0 0,-3 2-13 0,-6-2 3 16,-3 0-8-16,-11-1-2 0,-12-4 0 16,-10 1 8-16,-10-2-7 0,-12-2-6 15,-11-3 3-15,-17 3-2 0,-63-2-8 0,-10 0-2 16,-10 1 5-16,-15 3-6 0,-11-5 2 16,-13 6-2-16,-26-5-2 0,-10 1-2 0,-1-1-2 15,-7-1-1-15,-19-1-10 0,-12 1-5 16,-3-2-9-16,-13-1-4 0,1 0-13 15,-9 0-16-15,-4 0-24 0,-3-1-37 16,-3-2-35-16,-2 1-56 0,-7-1-71 16,-5-6-664-16,-8 1 324 0,-6-2 214 0</inkml:trace>
  <inkml:trace contextRef="#ctx0" brushRef="#br0" timeOffset="737770.7089">23681 6113 106 0,'0'-8'129'0,"-4"-1"-12"0,-2-5-8 15,-6 1-9-15,0-3-11 0,-9-3-5 16,-5-4-4-16,-2 1-8 0,-9-1 1 16,-1 2-8-16,2-2-6 0,-2 3 3 0,5 4-5 15,5 1-4-15,0 0 3 0,4 3-1 16,5 3-6-16,1 2-6 0,2-1-8 16,4 2-3-16,-1 3-3 0,0 3-6 0,3 5 5 15,-1 2-4-15,3 5 1 0,-3 3 2 16,0 4-2-16,1 6 13 0,0 5 3 15,-1 5 5-15,-4 10 10 0,-6 20-3 0,1 4-1 16,2 2-1-16,-2 2-7 0,0 4 2 16,3-1-5-16,-1-4-3 0,4-3 2 15,2-14 0-15,0-7 1 0,4-10-2 16,2-2 2-16,0-7-2 0,1-2 4 0,1-5 5 16,0-3 13-16,1-2 5 0,1-3-5 15,2-7 1-15,0-1-10 0,0-6-4 0,9-2-6 16,-9 2-6-16,17-13-4 0,-5 1-4 15,4 1-1-15,0-1-6 0,3-1-2 16,3 1-3-16,0 3-2 0,2-1 1 16,-1 2-3-16,5 5-1 0,0 0-3 0,-4 3-1 15,6 3 1-15,0 0-4 0,1 5 1 16,3 2 2-16,1 2-4 0,-1 1-1 16,-3 0-13-16,-1 0-9 0,2-1-21 0,-10-1-26 15,4-1-22-15,-7-1-18 0,-2-1-20 16,0-2-30-16,-5-5-57 0,-4-1-595 15,-8 0 275-15,4-11 182 0</inkml:trace>
  <inkml:trace contextRef="#ctx0" brushRef="#br0" timeOffset="737970.1942">23050 6338 38 0,'19'-6'155'0,"7"0"-7"0,3 2-14 0,5 3-16 15,0 1-23-15,4-3-11 0,5 6-40 16,-1-2-50-16,-1 5-56 0,-2 0-193 0,1-1 87 16,-6 5 57-16</inkml:trace>
  <inkml:trace contextRef="#ctx0" brushRef="#br0" timeOffset="738706.649">23795 6466 87 0,'28'-7'176'0,"-3"4"-10"0,2 6-18 15,1-2-17-15,-1 2-8 0,-1 3-15 0,2 4-12 16,-1 3-9-16,1 2-9 0,-3 4-7 16,-6 2-5-16,-5-2-4 0,0 4-7 15,-6-2-6-15,-6-2-4 0,0 0-5 16,-4 0-3-16,0-2-3 0,-2-4 1 0,-2 1-5 15,-1-1-5-15,2-5 5 0,1-2-3 16,0-1-2-16,4-5-2 0,0 0-5 0,0 0 0 16,0 0-5-16,17-25 1 0,-6 12-1 15,4-4-3-15,-1 1-2 0,2-3 2 16,0-3-1-16,-1 5-2 0,0 1 3 16,-3 2-3-16,1 2 4 0,-4 0-6 15,-1 5-5-15,-1 1 0 0,-1 4 0 0,-6 2 4 16,0 0 0-16,6 15-3 0,-4-5 4 15,0 4 0-15,0 0-2 0,0 2 3 0,2 4-1 16,4-6 0-16,0 4-1 0,0-3 4 16,0 0 1-16,5-4 6 0,2-3 1 15,4-1-2-15,1-5-1 0,0-2-2 16,2-3 0-16,3-7-3 0,5-1 2 0,0-7-4 16,-3-1 1-16,1-2 1 0,-6-2 0 15,2-2-1-15,-3 1 3 0,-2 1 7 0,-6 6 6 16,-3 0 2-16,0 1 3 0,-2 5-1 15,-4 4-2-15,-2 3-4 0,-2 4 1 16,0 0 0-16,-14 19 4 0,8 2 6 16,0 6 1-16,-4 10 1 0,1 12 5 0,-4 20-3 15,1 4-2-15,-1 1-1 0,1 0-3 16,0-1-2-16,6-11-3 0,0-13-2 0,2-8-3 16,-2-2 0-16,2-4-2 0,1-8 2 15,-1 1 2-15,2-12-2 0,0-2-2 16,-1-7-1-16,1-5-3 0,2-2-4 0,0 0-1 15,2-29 2-15,1 5-6 0,3-12-6 16,3-14-5-16,7-22-3 0,2-4-2 16,5 1 0-16,2 3 1 0,0 5-1 15,3 4 0-15,2 8 0 0,-3 11-1 16,-3 10 1-16,3 5-1 0,-2 8 2 0,3 2 1 16,-5 10 3-16,3 3 0 0,-5 6 2 15,-2 4 6-15,2 4-1 0,-5 5 1 0,-2 4 4 16,-6 3 0-16,-4 5 1 0,-6 2 0 15,-4 1-1-15,-6 0 2 0,-8 0 1 16,-5 3-3-16,-9-4 0 0,0-2-7 0,-2-2-13 16,2-9-27-16,5 1-46 0,3-5-44 15,3-1-49-15,6-5-56 0,2-4-520 16,7-4 257-16,2-1 170 0</inkml:trace>
  <inkml:trace contextRef="#ctx0" brushRef="#br0" timeOffset="739019.7948">24986 6770 141 0,'16'-2'190'0,"-2"-2"-14"15,3-1-16-15,5-5-6 0,-2 0-13 0,2-1-9 16,-1-2-4-16,4-6-9 0,-2 0-5 16,-1-2-7-16,-4-1-3 0,-2-1-6 0,-4 4-6 15,1-1-3-15,-7 3-6 0,-4 1-22 16,1 3-5-16,-6 2-5 0,-1 3-6 15,-4 1-5-15,-3 3-4 0,1 5-4 16,-3 5-3-16,-2 4 0 0,1 5-2 0,0 2-4 16,4 2-2-16,4 2 1 0,-1 3-6 15,5-4 1-15,4 4-2 0,0 0-4 16,7 1 1-16,-1 0-1 0,5-3-1 0,4 2-9 16,0-5-16-16,0-2-25 0,2-3-35 15,0-2-34-15,2-5-33 0,1-1-11 16,-4-4-12-16,2-4-4 0,-3-2-418 15,-3-2 200-15,4-3 131 0</inkml:trace>
  <inkml:trace contextRef="#ctx0" brushRef="#br0" timeOffset="739533.8566">25484 6715 805 0,'11'-21'-33'16,"-1"2"21"-16,-4 4 20 0,1 2 16 15,-2 2 8-15,1 0 8 0,0 3 10 16,2 0-4-16,1-1 1 0,-1 3 6 0,5 3-4 16,0-2 4-16,-1 5-4 0,4 0-6 15,0 3-5-15,1 0 0 0,0 3-10 0,0 2 2 16,-3 2-2-16,6 2-4 0,-8-1 4 15,1 0-5-15,-2 0-4 0,-3 0-2 16,-1-2 2-16,-1-2-3 0,-2-1 2 0,0 0-4 16,-2-3 5-16,3-1 0 0,-5-2 9 15,0 0 9-15,0 0-4 0,13-11-1 16,-7 5-5-16,2-3-4 0,3-1-2 0,0 0 2 16,5-5-4-16,1 2-5 0,-2-1-1 15,4 3-4-15,-7-1-3 0,4 3-2 16,-4 0 2-16,-1 3-5 0,-2 2 2 15,-1 1-3-15,1 3 2 0,-1 3 0 16,-2 3-1-16,0 1 1 0,1 5 4 0,0 1-4 16,-1 0 1-16,0 1-4 0,0 3 4 15,0-4-2-15,3 3 4 0,0-3-1 0,-1 0 1 16,1-1 3-16,-1-3 4 0,2 1-1 16,2-6 2-16,0 1-3 0,0-3-2 15,2-2 0-15,0-2-1 0,-1-3 1 0,1-1-1 16,2-2 3-16,-6 1-1 0,2-3-6 15,0 0 3-15,-4 1 1 0,-2-2-1 0,0 1-2 16,-4 3-3-16,3-3 4 16,-5 4-4-16,0-2-1 0,0 6 0 0,0 2 0 15,0 0 2-15,0 0 0 0,0 0-2 16,0 0 2-16,-11 14 0 0,13-3-1 0,0-1 0 16,5 3 3-16,-1 2 3 0,3 1-4 15,4-1 2-15,-1 2-3 0,2-3 0 16,2-5-14-16,-2 1-34 0,4-3-41 15,-4-3-35-15,1-4-38 0,0-4-424 0,-4-3 199 16,-1-3 131-16</inkml:trace>
  <inkml:trace contextRef="#ctx0" brushRef="#br0" timeOffset="739729.4052">25915 6275 23 0,'0'0'-8'15,"0"0"2"-15,0 0 2 0</inkml:trace>
  <inkml:trace contextRef="#ctx0" brushRef="#br0" timeOffset="739993.5285">26450 6545 91 0,'6'27'137'0,"0"1"-16"0,-2-5-7 16,1-4-12-16,-3 0-10 0,2-3-6 16,-2-1-6-16,0-4 2 0,0-1 12 15,0-1 11-15,0-1 6 0,0-2-4 16,3-4-9-16,-5-2-6 0,0 0-10 0,0 0-9 16,17-14-9-16,-7 3-7 0,0 1-7 15,2-1-5-15,0-2-3 0,1 1-7 0,4 1-5 16,-2 2-3-16,-1 1-3 0,0-2-7 15,-2 4 1-15,-2 2-5 0,1 2-3 16,0 2 1-16,-1 5 0 0,-1 1-1 16,1 5-2-16,-2 0 1 0,4 5 1 0,-2 2-1 15,-2 1-1-15,3 0 0 0,-2 1-3 16,1-1-6-16,-4-4-14 0,3 0-20 16,-3-2-32-16,2-1-28 0,-1-5-60 0,2-1-464 15,-1-6 210-15,2-1 139 0</inkml:trace>
  <inkml:trace contextRef="#ctx0" brushRef="#br0" timeOffset="740334.8357">27165 6490 136 0,'-2'10'164'0,"2"1"-1"0,-2 0-15 0,2 3-11 15,0 3-10-15,0 0-11 16,4-1-9-16,0 2-7 0,0-3-8 0,3 1-10 15,1-3-2-15,5-1-6 0,0-3-7 16,1-1-7-16,6-4-8 0,-2-3-3 16,-1-2-7-16,3-3-1 0,-2-4-3 0,2-1-5 15,-2-3 0-15,-3-1 1 0,-4 3 10 16,0-1 5-16,-3 0 1 0,-2 0 6 16,-4 4-3-16,0 0-1 0,-4 2-3 0,-2 2-2 15,4 3 1-15,0 0 5 0,-21 8 5 16,17-1 6-16,0 2 3 0,2 7 10 15,4 3 5-15,6 2-3 0,7 4-7 0,6 0-2 16,4-1-10-16,7 1-6 0,-2-6-3 16,3-2-5-16,-1-2-30 0,0-6-44 15,-1-7-49-15,-1 0-61 0,0-4-88 0,-3 0-728 16,-1-9 325-16,-5 2 214 0</inkml:trace>
  <inkml:trace contextRef="#ctx0" brushRef="#br0" timeOffset="741054.7039">28985 6378 46 0,'2'-12'280'16,"0"3"-15"-16,-2 3-22 0,0 2-28 0,0 4-23 16,0 0-19-16,0 0 3 0,-10 31-4 0,0 2-7 15,-6 17 1-15,-7 27-3 0,-2 7-3 16,-7 18-16-16,3 3-10 0,-1 2-14 16,-2-5-5-16,5 5-10 0,5-19-11 15,-1-2-7-15,-1-2-9 0,2-5-6 0,-2-3-9 16,1-6-9-16,4-17-10 0,4-9-21 15,5-11-28-15,-2-2-39 0,2-6-50 16,6-8-71-16,2-5-61 0,0-6-68 0,2-6-632 16,0 0 315-16,8-24 208 0</inkml:trace>
  <inkml:trace contextRef="#ctx0" brushRef="#br0" timeOffset="741630.3746">29373 6394 176 0,'12'-15'177'0,"-2"2"-4"0,-5 2 0 15,1 1-8-15,-3 4-8 0,-3 1-19 0,-3 1-13 16,3 4-15-16,-17-2-10 16,3 6-12-16,-4 3-7 0,-2 7-7 0,0-1-9 15,-3 7-4-15,7 3-10 0,-2 3-2 16,10-1-10-16,4 3 1 0,6 2 0 0,6 9 1 16,6 1-1-16,6 4-1 0,12 12-1 15,-5-11-7-15,-1-8 0 0,-3-3-3 16,-4-5 1-16,-2 1 0 0,-5-10 1 15,-3 1 1-15,-6-2 0 0,-8-4-3 0,-6-1-3 16,-5-3-4-16,-8-4-2 0,-5-2-7 16,-3-4-14-16,-4-4-4 0,-3-3-14 0,2-4-18 15,3-3-14-15,4 0-14 16,2-5-9-16,10 3-3 0,5-2-10 0,7 2-16 16,4-1-10-16,6-2-20 0,6-4 0 15,3 3-11-15,8-3 1 0,4 1-327 0,5-6 160 16,4 2 105-16</inkml:trace>
  <inkml:trace contextRef="#ctx0" brushRef="#br0" timeOffset="742159.8927">29393 6573 734 0,'35'-30'-44'0,"-8"4"28"16,-4 3 21-16,-5 2 24 0,-4 7 28 0,-1-3 21 16,-1 4 17-16,-3 1 9 0,4 4-1 15,-5-4-4-15,0 4-13 0,-4 3-11 16,4 0-8-16,-8 5-5 0,0 0 1 0,10 15-2 16,-6 1 4-16,-2 5 1 0,0 7 3 15,-2 3 3-15,2 11-3 0,0 2-5 16,0 8-7-16,-2 1-4 0,5-2-6 15,-3-5-2-15,0-2-12 0,0-5-16 0,-2-6-19 16,2-3-17-16,0-5-8 0,-2-6-26 16,2-5-20-16,1-5-19 0,-1-8-6 15,-2-1-1-15,0 0 9 0,13-18 11 0,-7 3 9 16,2-4 9-16,2-3 16 0,2 1 18 16,0 1 15-16,1-3 19 0,0 4 12 15,-3-3 18-15,1 6 15 0,1-2 13 0,-6 5 3 16,4 2 4-16,-4 1 0 0,-2 3-7 15,0 1-5-15,-2 4-4 0,-2 2 0 16,0 0-1-16,-6 19 2 0,2-5-8 16,0 2-3-16,2 2-4 0,-1 2-4 0,1 1-2 15,7 4-5-15,-1-2-2 0,2-2-5 16,2 0 2-16,2-4-3 0,6-1 0 16,1-3-1-16,4-3-9 0,-4-5 4 0,3-2-1 15,2-4-1-15,-1-1-3 0,1-3 3 16,0-5-6-16,-2-3 1 0,-2-3-2 15,2 1 7-15,-5-2-2 0,-3 0 12 0,1 0 8 16,-4 1-3-16,-3 3 5 0,-2-2 0 16,-2 3-1-16,0 2 0 0,-2 1-4 15,0-1-4-15,2 2-5 0,-2 1-4 0,0 4 0 16,0 3-3-16,0 0 1 0,0 0 0 16,0 0-1-16,13 16-1 0,-4-4-1 15,1-3-7-15,3 3 7 0,1 1-10 16,4-1-14-16,-4-2-35 0,2-3-38 0,-2-1-43 15,3 0-57-15,-2-6-62 0,0-2-595 16,-1-6 286-16,-6-1 189 0</inkml:trace>
  <inkml:trace contextRef="#ctx0" brushRef="#br0" timeOffset="742319.7916">30130 6373 10 0,'0'0'90'0,"0"0"-10"15,15-1-24-15,-15 1-37 0,19 7-40 16,-6-2-59-16,-3-3 27 0,3 3 18 0</inkml:trace>
  <inkml:trace contextRef="#ctx0" brushRef="#br0" timeOffset="742501.8037">30429 6363 69 0,'8'-3'182'0,"-8"3"-14"16,9 4-6-16,-5 2 5 0,-2 3 2 15,2 4-6-15,0 6-3 0,0 9-5 0,1 2-9 16,2 10-3-16,-1 10-9 0,0 1-13 16,0 2-9-16,0 2-13 0,1-1-10 15,2-1-22-15,-1-3-27 0,0-3-25 0,1-6-30 16,-3-7-32-16,0-6-33 0,5-4-14 16,-2-4-26-16,1-7-17 0,-2-3-4 15,4-6-9-15,-2-4-3 0,2-8-332 0,1-5 165 16,2-6 109-16</inkml:trace>
  <inkml:trace contextRef="#ctx0" brushRef="#br0" timeOffset="742672.3435">30787 6639 506 0,'10'-53'40'0,"-4"14"25"16,0 5 25-16,1 5 22 0,-2 6 13 0,-3 4 8 15,2 2-2-15,-2 2-11 0,0 3-16 16,0 0-11-16,-2 4-10 0,2 6-5 0,-2 2-9 16,0 0-6-16,4 16 2 0,1 2 0 15,-3 6-6-15,2 3-5 0,2 9-4 16,-2 6-4-16,1 0-5 0,1 0-12 15,-4 2-26-15,5-2-38 0,-3-2-40 0,2-4-36 16,-2-5-38-16,0-5-482 0,0-2 215 16,4-9 141-16</inkml:trace>
  <inkml:trace contextRef="#ctx0" brushRef="#br0" timeOffset="743421.8654">31595 6490 17 0,'10'-17'248'0,"-6"5"-11"0,-2-1-19 16,-6 6-21-16,-4 1-19 0,-4 2-19 16,-8 1-14-16,-1 4-13 0,-5 4-13 0,0 3-10 15,-6 4-13-15,9 0-7 0,-3 6-11 16,7 5-7-16,2 4-5 0,9-1-6 16,3 5-5-16,7 0-4 0,3 6-6 15,5 0-2-15,5 5-5 0,0-2-3 16,1-1-4-16,0-3-2 0,-2-5-9 0,-3-2-4 15,-3-4-3-15,-1 0 0 0,-5-4-3 16,-4-5-3-16,-3 0-3 0,-3-3-4 16,-5-1 0-16,1-3-2 0,-6-3-1 0,2-3-4 15,1-2 2-15,0-2-1 0,-2-2-1 16,7 0-3-16,-1-1 0 0,2-1 1 16,5-1-1-16,4 6 2 0,0-7 2 0,7 4-3 15,3-1 2-15,5 2 2 0,4-1 0 16,3 1 2-16,5 1 2 0,3-2 1 15,-1 0 0-15,-2-1 2 0,3 1 3 0,-2-3 9 16,-3 0 7-16,-1-1 6 0,-4-1 7 16,2 0 5-16,-7-1 2 0,-1 1 2 15,-3 0-3-15,-6 1-6 0,-3 1-4 0,-2 0 3 16,-4 0-10-16,-4 3-1 0,2-1-6 16,6 4 1-16,-16 2-3 0,5 0-3 15,3 4 0-15,-3 3 2 0,4 1 0 16,3-1-7-16,2 3 1 0,4 1-1 0,2-1 0 15,3 5 0-15,8-3 1 0,0 0-2 16,5-1 2-16,4-3 0 0,-1-1 1 0,5-5-3 16,0-2 1-16,-4-2 0 15,6-2 1-15,-4-5-4 0,-1-3 3 0,1-4-3 16,-3-5 1-16,0-1-2 0,-2-5 0 16,-3-2-2-16,-2-5 2 0,-6 1-2 15,1-4-2-15,-2-1 0 0,-3 1 0 0,-4 2 2 16,0 3 0-16,-2 1 2 0,3 5 4 15,-1 0 0-15,-2 5-2 0,0 2 7 16,2 1-6-16,-2 2-5 0,0 1-3 0,0 3 2 16,0 5 1-16,0 1-4 0,0 4 3 15,0 0 1-15,-2 19 0 0,0-3 2 16,-1 3 2-16,1 8-2 0,2 2 0 16,2 4 2-16,-2 7-1 0,0 0 3 0,3-1-2 15,1 2 2-15,2-3 1 0,0-2-10 16,5 0-13-16,-2-3-16 0,-1-7-23 15,2-2-27-15,1-5-35 0,0-3-41 0,1-4-35 16,3-3-35-16,-4-5-556 0,2-2 266 16,-5-6 176-16</inkml:trace>
  <inkml:trace contextRef="#ctx0" brushRef="#br0" timeOffset="743598.3027">32128 6768 127 0,'0'-11'164'0,"6"-1"-4"16,6 3-12-16,2 0-9 0,7 0-12 0,7 0-12 15,8 0-16-15,2-1-43 0,5 1-56 16,5-3-65-16,1 3-299 0,-11-1 123 16,-3-1 82-16</inkml:trace>
  <inkml:trace contextRef="#ctx0" brushRef="#br0" timeOffset="745996.0165">23285 7564 133 0,'0'0'160'15,"12"-6"12"-15,6 3 4 0,9-1-2 16,15 0 0-16,22 3-11 0,38-3-4 0,37 0-6 16,22 4-6-16,21 0-7 0,11 2-5 15,10 1-8-15,50 1-4 0,8 6-11 16,3 0-7-16,-5-1-5 0,-11-2-3 16,-7 7-9-16,-44-7-7 0,-5 2-5 15,-4 0-7-15,-3 0-8 0,-9-2-7 0,-14 2-4 16,-11-6-6-16,-13 3-5 0,-33-6 1 15,-12 1-2-15,-18-1-1 0,-18 0 1 0,-9 0 3 16,-6 0 0-16,-5 0 5 0,-5-1-4 16,-5 1-5-16,-2 0-2 0,-3-2-1 15,-1 2-1-15,-5-1-3 0,0 1-14 0,-4-3-13 16,-1 2-18-16,-3-4-27 0,1 2-33 16,-5-3-43-16,2 0-44 0,1 1-47 0,-3-1-54 15,2-1-669-15,0-1 317 0,-2 0 209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21:18.304"/>
    </inkml:context>
    <inkml:brush xml:id="br0">
      <inkml:brushProperty name="width" value="0.05292" units="cm"/>
      <inkml:brushProperty name="height" value="0.05292" units="cm"/>
      <inkml:brushProperty name="color" value="#FF0000"/>
    </inkml:brush>
  </inkml:definitions>
  <inkml:trace contextRef="#ctx0" brushRef="#br0">17896 6614 102 0,'0'0'196'0,"-2"-10"-10"0,4 6-13 16,0-2-17-16,4 1-14 0,5-3-14 16,8-3-5-16,10 0-7 0,10-3-7 15,29-9 0-15,12-2-1 0,11 5-7 0,31-7-2 16,7 2-9-16,-1 4-2 0,-1 2-5 16,-6 0-7-16,-22 8-7 0,-4-1-5 15,-4 5-6-15,-6-1-7 0,-15 2-6 0,-13 1-3 16,-9 1-6-16,-5 2-4 0,-7 0-2 15,-2 0-4-15,-5 0-2 0,-5 2-4 16,-2-2 3-16,0 2-6 0,-5-1-3 0,2 1-14 16,-6-2-19-16,-3 2-28 0,1 0-37 15,-2 0-45-15,-9 0-34 0,14 0-44 16,-14 0-503-16,0 0 241 0,4-6 160 16</inkml:trace>
  <inkml:trace contextRef="#ctx0" brushRef="#br0" timeOffset="705.8839">20493 6147 119 0,'0'-5'157'0,"-2"-1"-17"0,2 6-20 16,0-8-12-16,0 8-13 0,0 0-7 16,0 0-6-16,0 0-10 0,0 21-6 0,2-6-4 15,0 5-6-15,3 5-7 0,-3 2-4 16,0 4 1-16,2 2-13 0,-2 3 2 0,2-6-3 15,-2 1-4-15,0-5 0 0,2 1-4 16,-4-6-4-16,5-4 29 0,-3-2 22 16,0-5 8-16,-2-2-4 0,3-5-8 15,-3-3-1-15,0 0 0 0,0 0-1 0,0-28-5 16,0 11-3-16,0-2-6 0,2-2-3 16,2-4-5-16,0-4-5 0,2 4-2 15,0-3-9-15,3 3-2 0,-1 0-5 0,5 0-4 16,-2 4-2-16,1 2-3 0,4 5-4 15,2 0-2-15,-3 6-1 0,4 5-1 16,0 3-2-16,3 3-1 0,-2 8-2 0,4 1-1 16,1 7-4-16,1 5-4 15,-6 0 1-15,4 5-1 0,-5-1-1 0,0-1-4 0,-2 2-1 16,1-3 3-16,-8-5-2 16,2-2 6-16,-3 0 0 0,-1-7 5 0,1 1 9 15,-3-2 8-15,-1-5 2 0,-1-2 0 16,2-2 1-16,-6-2 3 0,0 0-1 0,12-17 2 15,-8 5 0-15,6-1-3 0,0-8-2 16,2 1-4-16,8-5 0 0,-1 0-3 0,2 4-3 16,0-3 0-16,3 3-1 0,-4 3-2 15,1 4-1-15,1 3 0 0,-1 3-3 16,-2 4 2-16,2 4-1 0,-2 4 1 16,4 4 1-16,-3 5 1 0,-2 2-1 15,4 8-4-15,-5 2-7 0,-3 2-6 0,2 1-15 16,-6 1-13-16,0-1-9 0,-1-3-23 15,0 0-22-15,-1-4-31 0,3 0-24 16,-3-6-18-16,2-1-429 0,4-4 205 0,2-1 134 16</inkml:trace>
  <inkml:trace contextRef="#ctx0" brushRef="#br0" timeOffset="1385.7386">22123 6234 147 0,'-5'-9'142'15,"-3"6"-7"-15,-2-2-16 0,-5 5-11 16,-2 2-14-16,-6 4-8 0,-3 3-4 16,-3 4-16-16,-3 6 0 0,2-1-5 0,0 5-8 15,5 2-8-15,1 0-4 0,6-3-3 16,1 3 1-16,4-6-8 0,3 2-6 16,3-5 5-16,1-3-7 0,4-2 1 0,4-1 4 15,2-4 1-15,0-3-1 0,5-3 0 16,-9 0 5-16,23-7 3 0,-10 1-6 15,1-5 2-15,4-1-2 0,-4-1 1 16,3 0-1-16,-2 0-4 0,0 1-1 0,-5 2-8 16,2 1 1-16,-2 1-7 0,-2 3-4 15,-2 2 5-15,5 3 0 0,-2 5-1 16,-1 3 3-16,3 4-5 0,-3-1 0 0,2 6 1 16,2 2-1-16,-2-1-3 0,0 1-9 15,1 0-21-15,2 0-18 0,-1-2-27 16,1 1-21-16,-3-5-19 0,2-4-5 0,0 0-3 15,-2-3 7-15,1-2 13 0,-2-4 9 16,1-1 13-16,-1-4 18 0,-1-1 20 16,3-2 23-16,-3-6 11 0,1 1 12 15,-3-1 13-15,2-1 17 0,-4 0 11 0,3 2-1 16,-2-1-4-16,-1 3-4 0,0-1-9 16,0 3 0-16,0-1-5 0,0 5-5 0,0 0-3 15,1 2-3-15,1 1 4 0,-6 2-3 16,0 0 1-16,13 7 2 0,-9 1-3 15,-2 2-4-15,-2-1 3 0,0 1-2 16,0-1-2-16,-2 1 1 0,2-2 1 0,0-1 0 16,0-1 0-16,0-1-6 0,0-5 0 15,2 6 6-15,-2-6-2 0,9 0 1 0,-9 0-3 16,12-11 0-16,-6 3 1 0,6-1 1 16,-4-1 2-16,4-1 2 0,1-4-18 15,0 3 7-15,-2 0 3 0,-1 1 5 16,-2 2 2-16,-1 3 4 0,2 0-6 0,-3 2 0 15,-6 4 8-15,0 0 1 0,12 14 1 16,-10-5 2-16,0 4-4 0,0 4-1 16,-2-1-2-16,3 3-1 0,-1 0-2 0,3 0-3 15,3 4 3-15,-2-2-11 0,0 0-27 16,7-2-50-16,2-4-57 0,2-1-462 16,4-5 201-16,-2-4 133 0</inkml:trace>
  <inkml:trace contextRef="#ctx0" brushRef="#br0" timeOffset="2907.7835">26921 9294 6 0,'6'-12'210'0,"-2"4"-12"0,0 2-15 16,0 0-19-16,-2 1-18 0,-2 5-12 0,0 0-6 15,0 0-7-15,10 18-8 0,-8-3-9 16,0 7-8-16,-2 4-11 0,2 3-8 15,-4 3-7-15,2 0-5 0,0 2-10 0,0 0-4 16,-2-2-4-16,2-2-5 0,0-2-2 16,0-1-5-16,2-6-4 0,-2-1-3 15,0-2 6-15,0-3 8 0,2-4 4 0,0-2 5 16,3-6-4-16,-5-3 2 0,0 0 3 16,23-17 1-16,-12 3-1 0,1-6-5 15,6-7 0-15,-2-1-5 0,3-8 0 0,2-1-6 16,-2 2-2-16,-1 4-3 0,-2 2 0 15,1 3-1-15,-4 2-7 0,0 6-2 16,-3 0-3-16,-2 3-4 0,4 3-3 16,-4 4-1-16,2 3 2 0,3 4-2 0,0 2-2 15,-1 7 0-15,5 3-1 0,0 4 1 16,-2 5 1-16,2 5-1 0,0-1-2 16,-2 1 2-16,0-1-3 0,-1-1 0 0,-1-1 0 15,-1-3-1-15,0-1 0 0,0 0-2 16,-4-5 2-16,3 1 1 0,-2-5-2 15,1 0 5-15,1-5 3 0,1-2-4 16,6-4 2-16,0-2-1 0,4-3-2 0,1-4 0 16,2-5 0-16,2-3 1 0,1 0 1 15,-2-1 4-15,-3-2-7 0,-1 2 1 16,0 1 1-16,-4 3-3 0,-4 3 3 0,1 1-5 16,-5 3-1-16,2 1 0 0,-4 4-1 15,-2 2-3-15,-6 2 4 0,10 10-2 0,-6-3 1 16,-1 5-3-16,2 3 3 0,-5-1 2 15,4 3-5-15,0 0 0 0,0-1-4 16,-2 2 2-16,4-3-3 0,-2 1 1 0,5-1 1 16,-3-2-1-16,5-4 4 0,0 1-1 15,-1-2 2-15,2-3-1 0,2-3 1 16,-2-2 2-16,5 0-1 0,0-4 0 0,0-1 1 16,3-1 0-16,-4-4 0 0,-1 1 0 15,2-2 2-15,-5-1 0 0,1 1 4 16,-5-1 1-16,4 4-4 0,-4-4 3 15,0 1 0-15,-2 6 0 0,-2-1-6 0,1 4 1 16,-5 2 0-16,0 0-1 0,0 0 1 16,-5 22 1-16,5-11-2 0,-2 2-2 15,2 0 0-15,-2 1 0 0,2 1-3 0,2 1-3 16,-2-3-4-16,4 2-4 0,4-2-3 16,0 1 3-16,2-5-5 0,1 0 2 15,4 0 2-15,0-4-2 0,1-2 2 0,2 0 1 16,0-6 1-16,4 0 2 0,-3-1 1 15,3-3 1-15,0-4 1 0,-1 1 1 16,-2-2 1-16,0-3 2 0,1 0 2 16,-4-1-1-16,-1 1 1 0,2 2 3 0,-4 2 2 15,-3 1-2-15,1 1-1 0,0 2-1 16,-3 1-3-16,-2 1 3 0,2 5-1 0,-8 0 1 16,12 8 1-16,-6-3 1 0,0 6-1 15,-2-1 2-15,0 4-2 0,3-1 2 16,-1 2 0-16,1-1-1 0,-1 1 0 15,0 0-1-15,1-1-3 0,-1-1 0 0,0-2 1 16,-2-1 0-16,2-3 3 0,2 1 0 16,-2-3 2-16,4 0 4 0,1-5-5 0,-1 0-1 15,5-2 2-15,0-3 0 0,2-1 0 16,0-2 1-16,4-3-1 0,-2 0 3 16,0-2-2-16,3 4-2 0,-6-3-1 15,2 5-1-15,-6-1-1 0,3 1 1 0,-3 1-1 16,-1 4 2-16,-2 0-2 0,1 0 4 15,0 4-3-15,0 4 1 0,-2-1 0 16,0 3-3-16,2 2-2 0,-1-1-4 0,2 3-5 16,1-2-4-16,-1 2-6 0,1 0-4 15,4 0-7-15,-4-4-4 0,3 3-8 16,2-2-5-16,0-1-15 0,-3 0-13 16,2-5-22-16,-2 3-20 0,1-5-26 0,-4-1-27 15,-1 0-499-15,1-3 229 0,-3-1 152 16</inkml:trace>
  <inkml:trace contextRef="#ctx0" brushRef="#br0" timeOffset="3188.9706">28052 9178 151 0,'-8'2'148'0,"8"-2"-10"0,-10 0 5 16,10 0 0-16,0 0-4 0,0 0-10 16,0 0-2-16,0 0-3 0,18-12-2 0,-12 7-1 15,-2-3-2-15,0-1 2 0,-2 0-9 16,-2-2-9-16,-2 4-12 0,-2-2-10 16,-4 3-10-16,-4-2-12 0,-2 6-8 15,-5 1-27-15,2 1-30 0,-2 1-29 0,1 5-31 16,-4 4-36-16,3-1-43 0,0 3-42 0,0 1-417 15,7-4 205-15,-4 5 136 16</inkml:trace>
  <inkml:trace contextRef="#ctx0" brushRef="#br0" timeOffset="18957.2178">6648 10207 88 0,'-10'5'113'0,"-1"-1"-4"0,4 2 1 0,1-2-15 15,-3-1-7-15,3 3-5 0,2-4-7 16,2 2-7-16,2-4 8 0,0 6-3 16,0-6-1-16,0 0-1 0,21-2-3 15,-6-4-2-15,2 0-9 0,7-1-5 0,0-3-9 16,2 1-2-16,7-5-5 0,1 3-3 15,0 0-2-15,-1 1-4 0,-2-1-4 16,-4 4 1-16,-1-2-4 0,-3 1-4 0,-3 3 1 16,-2 2-2-16,-3 3 4 0,-4 0-1 15,-3 6-2-15,-1 1 3 0,-5 2-4 16,-2 7 0-16,-2-1 1 0,-5 7 3 0,-3 1 4 16,-3 6 1-16,-2 0 0 0,-1-2-3 15,-4 3 0-15,1-2 0 0,0-1 1 16,0 1-2-16,-1-3-1 0,2-1 0 0,3-3 0 15,0-2 1-15,2-3-6 0,3-1-7 16,2-3 3-16,1-1-2 0,3-3 3 16,4-1 2-16,2-3 1 0,-2-4-2 0,13 0 3 15,-13 0-1-15,23-7-5 0,-8 1 4 16,4 0 0-16,-1-2-3 0,4-1-3 16,-1 1 2-16,1 1 0 0,0 0-1 0,0 1 1 15,-3 0-3-15,2 1-5 0,-2 3 5 16,1-1 1-16,-4 3-2 0,3 3-2 15,-4-2 4-15,0 5 0 0,-1 0-4 0,0 3 7 16,-6 2-1-16,-2 1 5 0,-4 3 1 16,-4 2 2-16,-2 3 3 0,-4 1 1 15,-6 3 2-15,0 3-1 0,-7 1 2 0,-7 4-4 16,0-3 3-16,-3 1 0 0,-1-3-3 16,0 0 0-16,3-6-2 0,-1-4 0 15,2 0-4-15,6-6-1 0,-2 1-4 0,3-5-10 16,4 1-12-16,0-2-23 0,3 0-32 15,0-2-39-15,4-3-34 0,2 4-38 16,1-4-35-16,1 1-475 0,0 1 234 0,6-3 154 16</inkml:trace>
  <inkml:trace contextRef="#ctx0" brushRef="#br0" timeOffset="22897.8161">15273 9888 30 0,'0'0'76'0,"9"0"-8"0,-9 0-7 15,0 0-5-15,0 0-2 0,0 0-2 16,11 0-4-16,-11 0-3 0,0 0-5 15,2 6-3-15,-2-6 2 0,0 0 4 0,0 0-1 16,0 0 4-16,6 2 4 0,-6-2 1 16,0 0-9-16,0 0 8 0,0 0 1 15,6-8-6-15,-2 4-11 0,0 1 1 0,0-3 1 16,2 0-3-16,0 0-3 0,0-1 3 16,2 0 1-16,1 1-1 0,-3-2 2 15,5 2-6-15,-3-1 0 0,1 3-2 0,3-2-4 16,-1 1-2-16,-2 3-2 0,1-2-5 15,2 6 3-15,-1-2-3 0,0 4-1 16,-1 0-1-16,3 3-7 0,-3 1 4 0,0 1-2 16,-2 3 0-16,0-2 0 0,-2 2-3 15,-2 0 2-15,1 0-4 0,-5-1 0 16,0 3 4-16,0-6 0 0,-5 4-2 0,1 0 0 16,-2-1-1-16,-2-1 0 0,-5-1-3 15,2-2 3-15,-3 1 2 0,1-4-3 16,-2-2 0-16,-2 2 2 0,3-4-2 15,0-2 5-15,0 2-2 0,1-4 3 0,0 0-3 16,3 1 0-16,-1-3-3 0,1 0 3 16,2 0 2-16,-2 0 2 0,2 1-3 0,2-1-1 15,2 0-6-15,-3 1 7 0,3 2-1 16,0-2-3-16,0 1 1 0,4 4 0 16,-7-3-3-16,7 3-1 0,0 0 4 0,0 0-3 15,0 0 3-15,0 0-4 0,0 0-1 16,-10 12 3-16,5-9-2 0,3 1 0 0,-4 2 2 15,2-3 1-15,0 1-4 16,-2 0 4-16,6-4 0 0,-14 4 1 16,8-4 0-16,6 0 6 0,0 0 4 0,-17-6 1 15,13 2 3-15,-1-1-2 0,3-4 0 0,0 2-2 16,4-2 2-16,0 2-3 0,1-4-1 16,3 2 0-16,3-1-1 0,-1-2 0 15,4 5-1-15,0 0 1 0,0-1-1 0,3 4-4 16,-2 2 0-16,-1 2 2 0,5 2-2 15,1 4 1-15,-2 1 2 0,1 6-2 16,-2 5-1-16,-2 3 1 0,-3 4 2 0,-2 5-3 16,-6 6 3-16,0 5 1 0,-4 0-4 15,-6 8 2-15,-4-2-1 0,-5-2-2 16,-3-1 2-16,-4-2-4 0,-2-4 2 0,-4-4 4 16,-1-1 10-16,-3-5 3 0,-3-6 8 15,3-4 9-15,3-5 3 0,-3-2-3 16,2-8 6-16,4 0-3 0,6-6-4 15,-4-3-1-15,7-3-6 0,5-4 0 0,2-1-4 16,8-2 2-16,0-2-8 0,6 2-1 16,0-1-3-16,4 0-1 0,6-2 1 0,0 4-3 15,1 4-1-15,-1 4 0 0,6 2 0 16,0 4-2-16,4 4 3 0,1 7-2 16,4 5-1-16,3 2 0 0,-3 4 1 15,7 5-2-15,1-1 1 0,1 2 0 0,-3-1 2 16,3-1 6-16,2-1 7 0,-2-4 5 15,-2-3 2-15,-3-2-1 0,4-3 0 0,-1-4-1 16,0-4 0-16,-3-3-4 0,1-2-2 16,0-3-3-16,4-4-1 0,-5-4-2 15,1 0-9-15,-2-6-10 0,-3-1-20 16,-1-2-31-16,-6-2-33 0,0-2-38 0,-5 4-43 16,-5 1-39-16,-3-3-626 0,-1 4 283 15,-4-2 186-15</inkml:trace>
  <inkml:trace contextRef="#ctx0" brushRef="#br0" timeOffset="23696.0057">21807 13750 35 0,'-4'6'109'0,"4"-6"-10"0,0 0-10 16,0 0-10-16,0 0-6 0,-4 3-10 0,4-3-4 15,0 0-11-15,0 0 0 0,0 0-20 16,0 0-10-16,0 0-16 0,-2 5-18 15,2-5-19-15,0 0-25 0,0 0-158 0,0 0 74 16,0 0 49-16</inkml:trace>
  <inkml:trace contextRef="#ctx0" brushRef="#br0" timeOffset="25331.2106">26860 10146 53 0,'-2'7'81'0,"0"-1"-5"15,0 2-6-15,0-3 1 0,2 1 7 16,-2 0-3-16,0-3 7 0,2-3 15 15,-3 8-7-15,3-8 6 0,0 0-3 16,-11 0-2-16,11 0 2 0,-10-9 3 0,4 3 0 16,-2-3-4-16,1 1-11 0,2-2-1 15,1 3-8-15,-2-2 3 0,4-2-7 0,-2 0-3 16,4 2-5-16,0-3-3 0,0 2-4 16,4 1-9-16,0 2-2 0,2-1-5 15,1 2-3-15,4 2-2 0,1 1-3 0,0 5-2 16,4 2-2-16,-2 3 0 0,3 4 0 15,-2 8-1-15,2 4-4 0,-3 7 2 16,-2 1-4-16,-4 3 3 0,-2 5-4 16,-4-2-3-16,-4 4 0 0,-4-1-1 0,-4 2-2 15,-8 0 2-15,0-3-5 0,-6-2 1 16,-1-5 2-16,-3-3-3 0,0-8 4 0,-3-2 2 16,-1-4 7-16,4-5 7 0,-1-7 3 15,-1-1 8-15,8-4 1 0,-4-1 0 16,2-5 3-16,7-3 3 0,3 1-1 15,3-4 0-15,4 3-5 0,3-2-2 0,4 1-2 16,2 3-4-16,5-1-2 0,0 3 0 16,3 4-6-16,3 0 0 0,6 3 0 0,0 6-1 15,5 4-2-15,0 1 0 0,8 8-3 16,5 6-2-16,3-1-2 0,13 13 0 16,-3 0 0-16,3 4-4 0,-2-4 4 15,-3 2-5-15,-5-11-8 0,-9-1-6 0,0-5-15 16,-7 0-19-16,-2-4-25 0,-4-4-27 15,-1 0-34-15,-4-3-33 0,-2-1-35 0,-4-5-42 16,-2 1-619-16,-4-4 290 0,-4-2 192 16</inkml:trace>
  <inkml:trace contextRef="#ctx0" brushRef="#br0" timeOffset="26341.2685">8172 10450 27 0,'0'0'67'0,"0"0"-10"0,0-5-2 0,0 5-6 15,0 0-5-15,0 0-7 0,0 0-8 16,0 0-17-16,0 0-28 0,0 0-107 16,21 8 42-16,-15-5 27 0</inkml:trace>
  <inkml:trace contextRef="#ctx0" brushRef="#br0" timeOffset="31330.7818">14701 6236 56 0,'-8'-1'120'16,"2"0"-11"-16,6 1-7 0,-10-3-14 15,10 3-8-15,-9-2-3 0,9 2-9 16,0 0-5-16,0 0-1 0,21-12-5 0,-3 6-11 15,2 1-3-15,8-3-4 0,5-1-4 16,3-1-3-16,3 1 3 0,3-2-6 16,4-1-1-16,3 1-6 0,-2 1-3 0,-5 1-4 15,-2-1 4-15,-4 5-4 0,-6-1 0 16,-1 0 3-16,-7 2-7 0,-1 2 1 16,-2 0 5-16,-4 2 3 0,-5 4 4 15,-2 2-8-15,-2 4 2 0,-6-1-3 0,-2 6 1 16,-10 6-1-16,0-1 2 0,-5 5 4 15,-2 2 4-15,-8 7-3 0,-1-5 2 0,-4 2-2 16,0-1 3-16,-1 0-1 0,-1 0 3 16,2-4 1-16,5-2 0 0,1-4-5 15,3-1 0-15,3-4-3 0,4-1 1 16,-2-3-4-16,8-1 0 0,0-1-1 0,1-1-1 16,7-3 4-16,2-1-2 0,0-4 0 15,11 2 0-15,1-4 1 0,3-2-5 0,4 0 3 16,4-1-3-16,3-1 0 0,0-1 2 15,0-1-3-15,2 2 2 0,-1-1-2 16,1-1-3-16,0 4 0 0,-1-2 0 16,1 5-1-16,-8-1-2 0,2 2 1 0,-3 0 2 15,0 3 2-15,-4 3-1 0,-1 2 0 16,0 1-1-16,-6 7-2 0,-2-1 2 0,-4 4-2 16,-2 2 0-16,-4 4-3 0,-4 0 2 15,-2 0 1-15,-6 0-3 0,0 0 2 16,-6 0-1-16,1-2-2 0,-5-2 1 15,2-2 1-15,-4-4 2 0,0 1-1 0,5-7 8 16,-1 0 2-16,4-7-1 0,1 3-1 16,3-5-1-16,2-3-1 0,4 1-1 0,2-3-2 15,2-1-1-15,4-2-2 0,4 1 0 16,2 0 0-16,4-2-2 0,0 3 3 16,0 3-4-16,5 2 2 0,0-2-4 15,-1 7 0-15,3-1 0 0,2 6-3 0,-4 3 6 16,3 1-1-16,0 1-4 0,-2 4-17 15,-3 0-23-15,-1 0-34 0,-1 3-44 0,0-6-42 16,-5 2-517-16,2-1 230 0,-4-5 153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4:37.758"/>
    </inkml:context>
    <inkml:brush xml:id="br0">
      <inkml:brushProperty name="width" value="0.05292" units="cm"/>
      <inkml:brushProperty name="height" value="0.05292" units="cm"/>
      <inkml:brushProperty name="color" value="#FF0000"/>
    </inkml:brush>
  </inkml:definitions>
  <inkml:trace contextRef="#ctx0" brushRef="#br0">7779 1121 30 0,'-2'-14'193'0,"-1"1"0"16,1 2-6-16,2 4-13 0,-3 0-15 0,-1 1-16 15,2 1-16-15,2 5-14 0,-12 3-12 16,-1 6-9-16,-4 9-10 0,-14 10-7 16,-14 20-6-16,-6 7-3 0,-15 14-8 0,-2 5-5 15,3 2 0-15,-3-3-8 0,-1-3-2 16,14-15-2-16,-3-6-6 0,-1-2 1 16,2-9-2-16,9-12-2 0,3-9 3 0,1-3-4 15,1-13 2-15,3-2-4 0,0-11 1 16,-1-7-2-16,1-10-2 0,-6-12-1 15,9-11-1-15,13 6-5 0,8 6-2 16,8 3 0-16,6-1-4 0,6 2-3 0,2 5 1 16,7 0-3-16,4 6-2 0,4 4 0 15,3 6-2-15,0 6 2 0,4 8 2 0,2 3-1 16,6 10-1-16,4 11-5 0,16 19 6 16,-2 5 0-16,-3 9 1 0,-2 5-3 15,-1 1 1-15,-6 2-2 0,-1-2-4 16,-3 1-13-16,-4-2-22 0,0-2-18 0,-9-17-25 15,-3-8-37-15,-4-5-34 0,-3-4-50 16,-2-11-491-16,0-3 234 0,-1-5 155 16</inkml:trace>
  <inkml:trace contextRef="#ctx0" brushRef="#br0" timeOffset="227.8914">7791 1636 121 0,'0'0'167'0,"12"-2"-13"0,-3 2 4 16,2-1 7-16,6-2 1 0,1 3-8 15,6-2-11-15,6 1-12 0,1-1-12 0,5 0-14 16,0 0-9-16,7 0-14 0,-3 2-5 16,-2 0-11-16,7 0-23 0,-9 0-23 15,-1 4-29-15,-3-2-33 0,0 1-29 0,0 3-32 16,-7 4-36-16,-1-3-432 0,-6 5 193 15,-5-1 127-15</inkml:trace>
  <inkml:trace contextRef="#ctx0" brushRef="#br0" timeOffset="861.8586">8426 2825 42 0,'0'23'124'0,"0"-4"-11"0,0-3-1 16,0-3 18-16,0-2 7 0,0-4 16 0,-2 0 20 15,2-1 13-15,0-6 1 0,0 0-11 16,0 0-14-16,0 0-9 0,2-32-8 0,0 7-2 16,0-5-12-16,3-12-6 0,-3-10-1 15,6-24-11-15,0-5-6 0,-1-7-19 16,3-7-7-16,6-23-11 0,0-3-7 0,3 0-6 15,4 5-9-15,3 7-2 0,-1 23-6 16,3 8-3-16,-1 6-5 0,3 6-10 16,0 5 1-16,1 6-3 0,-1 12-7 0,-6 10 4 15,0 2-3-15,0 6-6 0,-3 5-2 16,1 3-3-16,-4 4-3 0,4 3-1 16,-4 5 9-16,-1 2-10 0,3 6 1 0,-6 2-4 15,2 3 1-15,-4 6-4 0,0 2 0 16,-3 5 3-16,-3 3 1 0,-1-4 0 0,-5 1 0 15,0 1 1-15,0 0 0 0,-2-3 0 16,2 2-1-16,-3-4 0 0,1 0 5 16,2-3-8-16,0-4-4 0,0 2 2 0,-2-2-1 15,4-1 0-15,-2 2 1 0,0-4 1 16,2-1 2-16,3 1 0 0,-1-1 1 0,4 0 5 16,-1 0-2-16,5-1-1 0,1 0 0 15,2 1 1-15,-3 0 0 0,6-2-1 16,-4 1 0-16,3 3-1 0,0-1 1 15,0 2-2-15,0 0 4 0,0 3 1 16,-2-3-4-16,0 0-1 0,-2 3 2 0,-3-1 1 16,-2 3 1-16,-2-1-2 0,-2 0 3 15,-4 0 0-15,-2 4 3 0,-4-3-3 0,-2-1 6 16,-9 3 1-16,-2-3 4 0,-2-1 1 16,-3-3-2-16,2-2-1 0,-4-1 3 0,3-2-5 15,-1 0-6-15,4-4-21 0,0 0-28 16,1-2-47-16,2-2-42 0,4-2-48 0,3-1-53 15,6-1-645-15,4-1 300 0,4-3 199 16</inkml:trace>
  <inkml:trace contextRef="#ctx0" brushRef="#br0" timeOffset="2011.4767">10663 1379 24 0,'-6'-13'204'0,"0"-1"-5"0,4 6-14 16,0-1-10-16,0 1-17 0,2 2-15 16,0 4-18-16,2-4-9 0,-2 6-16 0,4-8-7 15,-2 4-8-15,2 2-10 0,-4 2-8 16,8-3-7-16,-8 3-5 0,0 0-7 0,13 0-5 15,-13 0-1-15,6-1-3 0,-6 1 7 16,0 0 18-16,9-6 9 0,-7 0-8 16,0-1-8-16,0-5-6 0,0-1-3 15,-2-2-7-15,0-2-8 0,0-2-2 0,-2-2 1 16,2 0-9-16,-4-4 2 0,2-1-2 16,0-1-2-16,-2 2-1 0,-1 0-2 15,1 4 6-15,-2 2 5 0,1 2 2 16,1 2 0-16,0 2-6 0,0 1-2 0,0 5-4 15,0 2 0-15,4 5-2 0,0 0-1 16,-18 20-1-16,10-5-5 0,2 6 3 0,-3 8-4 16,1 5-2-16,-3 12 3 0,2 6 1 15,3 2-6-15,-2 23 5 0,4-14-1 16,0-10 0-16,2-2 1 0,2-5-4 16,-3-4 1-16,3-4-1 0,0-8-2 0,-2-1 3 15,2-6-1-15,-3-4 3 0,3-6 1 16,-2-6-1-16,-2-7-6 0,4 0-2 15,-10-13-11-15,4-4 1 0,0-8-11 0,-1-11-3 16,2-4-3-16,3-11-2 0,0-2-4 16,4-1 7-16,3-2 0 0,4-18 4 15,1 12 0-15,0 11 4 0,3-1-2 0,2 4 5 16,0 5-1-16,4-1 6 0,0 6-1 16,1 4 2-16,0 5 1 0,-1 4-3 15,4 6 2-15,-4 3 1 0,3 5 2 0,-2 4-2 16,0 5 3-16,1 2 0 0,-2 5 0 15,0 5-2-15,-2 3 3 16,-2 3 1-16,-5 2-2 0,1 0 1 0,-7 1 1 0,-2 0 0 16,-2 1 0-16,-4 0 0 0,-2 3 3 15,-7-2-4-15,1 2 3 0,-2-4 0 16,4-1 0-16,-2 0-1 0,3-5 1 16,-2 0 1-16,5-1 1 0,0 0 0 0,-1-5 0 15,3 3 0-15,2-2 1 0,2-1-1 16,2-1 2-16,7 1-1 0,1 1 0 0,5-1 0 15,2 1 0-15,4-1-1 0,2 3 2 16,3-2-5-16,-1 1 1 0,-1 0 3 16,-2 1 1-16,4 0-3 0,-5-1 1 15,1 2 0-15,-2-1 3 0,-4-1-2 0,0 2 6 16,-5-3 3-16,1 3-5 0,-5 0 11 16,-2 3-2-16,-5-4 2 0,-3 6-5 0,-8 1 2 15,-5 2-2-15,-10 2 0 0,-5-2-4 16,-8-1-1-16,5 0-1 0,-4-5-5 15,2 0-11-15,3-2-30 0,5-4-37 16,2-1-38-16,5-2-36 0,3-1-53 0,2 0-591 16,8-3 270-16,8 0 178 0</inkml:trace>
  <inkml:trace contextRef="#ctx0" brushRef="#br0" timeOffset="2519.5223">10659 905 138 0,'-2'-9'193'0,"0"2"1"15,0 0-3-15,0 1-13 0,0 0-8 16,0 3-19-16,2 3-13 0,-4-4-17 0,4 4-6 15,-6 19-7-15,2-2 4 0,0 8-5 16,-2 11 0-16,2 4 3 0,0 18 5 16,-3 28-3-16,3 6-7 0,2 4-10 15,0 2-5-15,0 4-7 0,4-1-5 0,0-4-8 16,0 0-5-16,0-5-8 0,0-5 1 16,3-4-5-16,-3-2-10 0,-2-19-7 0,2-8-2 15,0-11 2-15,-2-2-10 0,2-4-7 16,0-6-5-16,-2-2-16 0,2-8-12 15,-2-2-24-15,2-6-33 0,-2-4-29 16,-2-3-26-16,2-6-31 0,0 0-38 0,0 0-35 16,-2-33-583-16,0 7 277 0,0-8 182 15</inkml:trace>
  <inkml:trace contextRef="#ctx0" brushRef="#br0" timeOffset="2859.5578">10665 1042 33 0,'2'-18'152'0,"5"3"-8"0,-1-2-10 0,3 2-8 16,3 0-5-16,3-1-12 0,3 5-5 15,0 0-8-15,6 4-5 0,-3 3-7 16,0 2-7-16,2 5-6 0,1 3-7 0,-1 6-5 15,0-2-14-15,2 8 1 0,-7-1 0 16,-2 4-1-16,1 2-3 0,-6 1 4 0,-3 1-3 16,-3 1 1-16,-5 4 0 0,-3-2 1 15,-5 3-1-15,-7 1-2 0,-10 2 0 16,-7 1-2-16,-17 3-5 0,7-8-4 16,0-7-2-16,-1-2-2 0,3-4-6 0,4-4-3 15,-1-3-14-15,9-2-25 0,0-6-32 16,5-1-30-16,3-1-38 0,2-1-29 0,2-1-468 15,8-2 210-15,4-2 139 0</inkml:trace>
  <inkml:trace contextRef="#ctx0" brushRef="#br0" timeOffset="3446.8723">11233 1203 41 0,'4'-1'178'0,"0"-3"-17"15,-4 4-9-15,8-2-13 0,-8 2-12 16,12 0-13-16,-12 0-7 0,12 6-9 0,0 3-9 16,1 3-13-16,2 1-10 0,0 6-3 15,3 3-10-15,0 3-6 0,-4 3-4 16,2-1-8-16,-4-5-5 0,-1 1-5 16,-3-2-2-16,-2-2-2 0,-4-4 2 0,3-1-10 15,-5-2 7-15,0-1-3 0,-5-4 5 16,1-3 4-16,4-4 8 0,0 0 9 0,-14-10 2 15,7 1 2-15,5-6-4 0,0-1-2 16,0-3-5-16,4 0-3 0,-2-2-6 16,4 2 0-16,3-1-4 0,-1-2-5 15,2 3-1-15,1 4-2 0,2 2-4 0,-1 1-2 16,0 3-1-16,4 3-4 0,-4 2-3 16,3 5-1-16,1 5 1 0,-1 4-1 0,6 4 4 15,-4 3-2-15,6 4 2 0,-2 1-6 16,3 1 5-16,0-2-2 0,2 0-5 15,-1-1-2-15,3-4 2 0,2-2 0 16,-6-3 1-16,2-3-1 0,-1-2 2 16,1-5-2-16,-6-1 4 0,6-1-4 0,-5-5 1 15,0-5 3-15,2 1 1 0,-5-3 0 16,2-5-1-16,-1 1 2 0,-2-2 1 0,-3-2-1 16,1 2 7-16,-3 0-1 0,2 0 7 15,-4 2 3-15,0 1 2 0,-2 3-1 16,0 0-3-16,1 5-3 0,-5-1-1 0,3 5-3 15,-1 1 1-15,-4 3-4 0,0 0 2 16,10 11 3-16,-8-2-1 0,1 1-4 16,1 7-1-16,0-1 5 0,2 4-5 0,0 2 0 15,1-2-8-15,0 1-24 0,-1-6-19 16,0 0-21-16,2 0-22 0,1-3-18 16,0-2-18-16,1-5-37 0,1-1-472 15,1-4 215-15,1-2 143 0</inkml:trace>
  <inkml:trace contextRef="#ctx0" brushRef="#br0" timeOffset="4437.3619">12420 1327 412 0,'11'-14'17'16,"-3"2"17"-16,-2 2 17 0,1 1 15 0,-3 1-1 16,1 4 0-16,-3 1-6 0,2-1-5 15,-4 4-3-15,0 0-1 0,0 0-4 16,12 7-6-16,-8 0-2 0,0 2-1 0,1 0-9 16,0 4 3-16,-1 0 2 0,0 4-6 15,0-7-5-15,-2 0 2 0,0 1-5 16,0-1 2-16,3-2 6 0,-3-1 5 0,0-1 10 15,0-3-7-15,-2-3-1 0,4 3-1 16,-4-3-3-16,11-10-1 0,-5 2-6 16,3-1 0-16,1-3-5 0,2 2-2 0,6-3 1 15,-1-1-1-15,2 0-5 0,-2 3 3 16,-5 1-4-16,4 3-3 0,-4 1 2 16,2 4-5-16,-3-1 4 0,0 3-2 15,0 5-3-15,1 2 3 0,-2 0 0 0,2 2-3 16,-4 2 0-16,2 0 0 0,1 1 2 15,2 0-2-15,-3-3-2 16,3 0 6-16,-1-1 2 0,0-2 2 0,2-1-2 0,-2-3 4 16,2 0-6-16,2-4-1 0,-1-1 0 15,2-3-3-15,0-2 3 0,-3-1 2 16,2-1-3-16,0 0 2 0,0-4 2 0,-6 0 8 16,1 3 5-16,-3 0 3 0,0-1-1 15,-1 0 9-15,0 3-2 0,-3-1-5 0,-2 3 2 16,2 1-4-16,0 1-5 0,-4 5 1 15,0 0-1-15,0 0-1 0,0 0-3 16,0 0-1-16,-2 22-3 0,0-10-3 16,2-2 5-16,0 4-3 0,0-3 0 0,2 6 1 15,0-4-1-15,2 1-6 0,2-2 4 16,1-1-4-16,2-1-5 0,1-2-7 0,3-3-7 16,1-3-6-16,6 0-6 0,0-4-6 15,2-2 3-15,5-1-4 0,1-3 1 16,0 0 5-16,3-1 0 0,3-3 8 15,-2 3 0-15,-4 0-1 0,-3-2 4 0,1 3-4 16,-6-1 8-16,0 3 4 0,-4 4-1 16,1-3 0-16,-4 5 4 0,0 2-4 0,1 2 5 15,0 3-8-15,-4 5 12 0,2 0-6 16,-3 1-5-16,-1 0 11 0,1 1 0 16,-3-3 0-16,1 0 1 0,-1-3 1 15,0 2 2-15,-2-3 0 0,2 1 0 0,0-2-4 16,0-3-1-16,0 0 3 0,-6-3 1 15,16-5 0-15,-5 1 0 0,2 1 0 16,-2-3-3-16,1 3 1 0,1-3-8 0,2 0 3 16,-3 2-7-16,4 0 2 0,-2 0-5 15,-1 1 2-15,-1 3-1 0,6 0 1 16,-2-2 6-16,4 2 1 0,0 2-2 0,4-2 4 16,-1-2-4-16,5 0 2 0,1-2 7 15,1 0 3-15,0-3-5 0,4-2 2 16,1-3-5-16,-1-1 2 0,-2-3-10 0,0-1 13 15,-3 0 0-15,-1-1 2 0,-5-1 10 16,-4 4 8-16,-4 0 2 0,-3 0 0 16,-2 2 3-16,-8 3-3 0,0 0 1 0,-4 3-2 15,-2-1-4-15,-4 4 1 16,0 4-1-16,8 0 3 0,-21 10-2 0,9-1 3 16,-1 9 1-16,0 0 4 0,1 9 3 15,0 7 5-15,4 4 6 0,-2 11-2 0,4 3 1 16,1 3-5-16,1 3-4 0,4-1 1 15,0 0-5-15,4 1-2 0,-4-1-2 16,2-2-2-16,1-9-3 0,-3-3-2 0,0-2-2 16,-5-4 1-16,1-8-4 0,-2-2-1 15,-5-4-7-15,-2-6-28 0,1-6-23 0,-6-5-31 16,2-4-30-16,-4-7-37 0,-3-2-45 16,-7-10-465-16,-3-9 223 0,-14-20 147 15</inkml:trace>
  <inkml:trace contextRef="#ctx0" brushRef="#br0" timeOffset="4652.1404">13392 1091 98 0,'-6'3'113'0,"6"-3"7"16,0 0 5-16,-7 1 11 0,7-1 20 0,0 0 11 15,0 0-5-15,0 0-20 0,5-18-11 16,-1 7-17-16,-2 0-6 0,0 0-13 0,-2-3-12 15,0 1-6-15,-2-1-14 16,-2 1-24-16,-6 2-34 0,0 1-32 0,-7 5-30 16,-10 1-42-16,-8 4-50 0,-9 2-396 15,-15 3 185-15,-26 9 123 0</inkml:trace>
  <inkml:trace contextRef="#ctx0" brushRef="#br0" timeOffset="5076.4332">7249 2661 162 0,'-46'6'208'15,"10"0"21"-15,10-3-2 0,7 1-12 0,2-2-21 16,4-1-19-16,5 2-19 0,8-3-7 15,0 0-3-15,0 0-2 0,49-6 1 16,5 0-6-16,41-1-12 0,12-3-4 0,37 1-12 16,17-3-4-16,15 4 0 0,16-1-4 15,58-3-5-15,1 5 3 0,5-2-12 0,9 1-2 16,0-2-2-16,-1 3-8 0,3-2-3 16,-7-2-6-16,-8 0-2 0,-9-3-7 15,-47 6-6-15,-4-3-5 0,-2 3-7 0,-9 0 0 16,-8-1 0-16,-10 5-4 0,-14 0-5 15,-36 0 0-15,-6 0-5 0,-14 2-2 0,-20-2-1 16,-15 2-1-16,-11 1-5 0,-9 1 6 16,-5-3 4-16,-1 3-2 0,-6-1-2 15,-3 1-3-15,-4-2-5 0,-2 0-20 16,-5 0-34-16,-4-2-30 0,0 0-42 0,-8-2-47 16,0-1-49-16,-3 3-45 0,0-1-43 15,-3-1-803-15,0 0 373 0,0 0 246 16</inkml:trace>
  <inkml:trace contextRef="#ctx0" brushRef="#br0" timeOffset="7513.6997">12596 2935 179 0,'-6'-2'171'0,"6"2"-14"0,0 0 6 16,-4-4 9-16,4 4-5 0,24-6-8 0,0 4-6 16,5 0-16-16,14-3-11 0,1 1-11 15,3 2-7-15,3-2-12 0,2 4-4 0,-2 0-8 16,-1 0-10-16,0 0-5 0,-5 0-9 16,-2 3-4-16,-10-3-6 0,-1 1-6 15,-1-1-2-15,-6 2-5 0,-3 1-2 0,1-3-4 16,-6 1-4-16,-3-1-10 0,2 0-19 15,-5 0-37-15,-1 0-29 0,-9 0-41 16,12-1-31-16,-12 1-23 0,4-3-31 0,-4 3-455 16,7-2 221-16,-2-2 146 0</inkml:trace>
  <inkml:trace contextRef="#ctx0" brushRef="#br0" timeOffset="8160.3521">13961 2564 203 0,'0'0'216'0,"4"-4"-9"0,-4 4-10 15,0 0-19-15,0 0-17 0,0 0-15 0,0 0-15 16,-10 25-10-16,3-12-11 0,-3 8-11 16,-3 2-9-16,-1 5-9 0,-2 1-6 15,0 4-6-15,-6 4-5 0,1 0-6 0,-3-1-8 16,0 0-4-16,-4-1-3 0,1-4-2 15,-3-2-3-15,-2-2-4 0,7-8 0 16,-3 0 2-16,6-5 0 0,4-3 0 0,1-3-1 16,0-5-7-16,4-3-4 0,3-3-3 15,2-3-6-15,1-4 1 0,2-1-3 16,5-2-4-16,0-2 2 0,7-3-4 0,-2 2-2 16,3-2-1-16,0 0 1 0,3 1-1 15,-1 2-1-15,3 3 0 0,-2 4-1 16,-1-3-2-16,2 8 0 0,2-1 2 0,0 4-6 15,1 4 4-15,0 2-2 0,4 2 2 16,1 0 3-16,-2 4-1 0,4 0-1 16,1 3 1-16,0-2 1 0,4 3-1 15,-1-3 0-15,3 0 0 0,3-3-1 16,-2-3 2-16,0-3 0 0,-1 0-2 0,1-4 4 16,0-2-1-16,-1-4 2 0,1-1 6 15,0-5 3-15,-1 0 7 0,-3-7 3 0,-4 0 5 16,2-6 0-16,-5-2-1 0,-4-4 1 15,-2-2-4-15,-5 1-1 0,-4-4 1 16,-4 5-3-16,-2 1 2 0,-4-4-2 16,-5 3 1-16,-4 3 0 0,-6 1-8 0,-3 5-5 15,0 3-1-15,-4 1-3 0,-4 6 1 16,1 0-5-16,1 10-7 0,-2-3-9 109,3 5-16-93,-3 5-14-16,2 0-22 0,1 3-23 0</inkml:trace>
  <inkml:trace contextRef="#ctx0" brushRef="#br0" timeOffset="8333.4938">14590 2920 35 0,'6'6'190'0,"-2"1"0"16,0 4-11-16,0 2-9 0,0 1-15 0,0 4-14 15,-4-1-13-15,0 4-13 0,-4-2-12 16,2 2-10-16,2 0-16 0,-4 4-31 16,0-6-37-16,2 1-52 0,0 1-23 15,-2-3-44-15,0-3-371 0,0-2 164 0,2-3 108 16</inkml:trace>
  <inkml:trace contextRef="#ctx0" brushRef="#br0" timeOffset="9090.022">16032 2749 8 0,'-3'-10'197'0,"3"0"-15"0,-3 5-11 0,3-3-13 15,0 2-17-15,0 6-13 0,-4-3-7 16,4 3 1-16,0 0-4 0,-14 22-11 16,6-2-7-16,-5 1-11 0,-2 5-7 0,-4 5-6 15,-3 5-7-15,0 0-7 0,-4 3-5 16,-1-4-7-16,-3-1-1 0,0 1-10 15,1-6 1-15,1-4-3 0,0-1-7 16,3-6 2-16,2-5-5 0,2-1 0 0,-1-5-4 16,4-1 0-16,0-6-4 0,4-3-4 0,-1-1-3 15,5-7 1-15,0-1-4 0,2-1 3 16,4 0-6-16,2 0-2 0,2 0 3 16,2-1-5-16,2 1 2 0,2 1-2 15,1 1 2-15,4 1-2 0,-1 3-3 16,1 3 1-16,1 2-1 0,6 6-1 0,-2-1 6 15,6 6-4-15,-1 2 1 0,2 0 0 16,4 4 1-16,1 3-3 0,0-3 2 0,1 1 1 16,1 2-2-16,0-2 2 0,1-2-3 15,-1-1 2-15,2-5 2 0,-3 2 0 16,-1-5 2-16,2 0-2 0,-3-4 11 16,-2-1 10-16,0-3 10 0,1-3 8 0,-2-6 6 15,-4-1 2-15,-1-2 3 0,3-8 2 16,-8-4-3-16,2-1-7 0,-8-3-2 0,-4 1-2 15,-2-1-4-15,-4 0-1 0,-8-5-3 16,-4 3-1-16,-6-4-4 0,-6 5-3 16,-5 1 0-16,-5 6-5 0,-3 2 0 0,-1 4-3 15,4 6-5-15,-4 3-4 0,-1 2-16 16,8 6-13-16,-1-1-18 0,4 1-24 16,0 2-25-16,1 5-31 0,3-3-29 0,6 6-20 15,0 1-16-15,10-2-27 0,2 0-552 16,5-1 259-16,1 2 172 0</inkml:trace>
  <inkml:trace contextRef="#ctx0" brushRef="#br0" timeOffset="9376.9689">16600 2412 54 0,'5'-5'192'0,"1"4"-12"16,3-1-5-16,-9 2 3 0,22 11 10 0,-2 5 0 16,5 6-9-16,5 13-13 0,12 15-10 15,5 6-13-15,-3 3-13 0,-1 8-10 16,-5 4-14-16,-4 1-10 0,-5 3-9 16,-5-1-7-16,-10-4-13 0,-10-11-15 0,-6-4-14 15,-8-5-15-15,-16 13-17 0,-7-6-18 16,-14-6-26-16,-3-7-26 0,-10-6-31 0,-5-3-21 15,-12-10-17-15,-8-8-23 0,-10-8-10 16,-6-6-455-16,-7-6 211 0,-30-12 140 16</inkml:trace>
  <inkml:trace contextRef="#ctx0" brushRef="#br0" timeOffset="9840.2228">12905 1746 33 0,'0'0'199'16,"0"0"-6"-16,-20 12-2 0,4 3 0 0,-12 16-1 15,-14 16 0 1,-5 10-9-16,-12 26-6 0,0 6-13 0,1 2-7 0,4 8-10 16,5 7-13-16,9 0-13 0,10 1-10 15,11-16-12-15,13-1-8 0,6-3-11 0,14 0-6 16,14-8-10-16,8-7-3 0,25 9-11 16,8-11-18-16,12-11-30 0,10-13-47 0,-6-13-62 15,8-8-69-15,-1-15-74 0,1-4-535 16,-18-8 267-16,8-9 177 0</inkml:trace>
  <inkml:trace contextRef="#ctx0" brushRef="#br0" timeOffset="12625.8054">15077 3564 128 0,'0'-7'158'15,"0"2"-2"-15,0-1-9 0,0 6-8 16,0-7-6-16,0 7-3 0,0-7-9 0,0 7-3 16,0-6-8-16,0 6-7 0,-3-6-8 15,3 6-5-15,0 0-11 0,0 0-8 16,0 0-6-16,-29 14-8 0,8-2 0 0,-17 9 0 16,-19 18-3-16,-11 5 2 0,-21 17 0 15,-11 5-1-15,-1 7 2 0,-7 6-4 16,-2 6-1-16,-3 0-5 0,-1 0-2 0,-2-6-1 15,1 0 0-15,1-4 3 0,6-4-2 16,3-5-3-16,5-6 3 0,4-5-1 16,7-6 1-16,16-7 5 0,3-5-9 0,7-5 0 15,1 2-3-15,13-11 1 0,9-2-6 16,6-6-4-16,5 1-2 0,3-6-5 16,3 1-2-16,1 0-2 0,4-3-1 0,0-1-6 15,4 0-10-15,1-1-11 0,1 0-21 16,3 0-22-16,-2-5-24 0,3 4-24 15,0-4-33-15,2 2-21 0,-2-1-32 16,8-2-26-16,0 0-560 0,0 0 263 0,-16-2 174 16</inkml:trace>
  <inkml:trace contextRef="#ctx0" brushRef="#br0" timeOffset="13840.2021">12661 4896 168 0,'0'0'160'16,"-4"-6"-8"-16,4 6-2 0,0 0-8 16,0 0 0-16,-17 11-8 0,7-1-2 0,-3 1-5 15,-4 6-5-15,-7 5-4 0,-5 12-2 16,-13 9-7-16,-7 5-6 0,-2 4-7 0,-4 1-7 15,-4 4-7-15,0-3-6 0,-1 1-9 16,-1-3-6-16,1 0-5 0,3-4-9 0,3 2-1 16,-1-5-3-16,1-2-4 15,6-4-4-15,5-7 0 0,8-3-3 0,-1-4-6 16,2 0 3-16,6-6-2 0,1 0-4 16,1-1-1-16,8-6-3 0,-2 1-5 15,3-1-4-15,5-3 2 0,-1 1-5 0,2-2 2 16,5-3-1-16,6 1 1 0,0-2-1 15,8 2-3-15,5-5 1 0,6 3-1 0,6-2-1 16,9-2 1-16,13 2-4 0,11 0 4 16,7-2 1-16,22 4-3 0,8 0-1 15,-2-1 1-15,2 1 0 0,1-1-1 16,-3 3 2-16,4-1-1 0,-6 1-1 0,2 1-4 16,-4-3 5-16,-17 1-3 0,-9-2 3 15,-3 0-2-15,-3 1 3 0,-8 0-3 0,-3-2 1 16,-1 2-2-16,-7-2 2 0,-6-1 1 15,-3 1 0-15,-5 1 3 0,-4-3 2 0,-2 1 2 16,-4-1 8-16,-1 2 5 0,-5-4 2 16,-1 1 1-16,-7 1 3 0,-2-8 2 15,-3-1 7-15,-5 1 1 0,-5-6-1 16,-4-3-7-16,-4-4-1 0,-9-6 4 16,-4-3-5-16,-15-16-8 0,-2-5 4 0,-12-20-4 15,11 12-4-15,-9-22-2 0,4 8 0 16,10 10-1-16,2-1-2 0,5 2-2 0,0 7 1 15,4 2-4-15,8 10-2 0,5 9 2 16,0 2-4-16,5 5-1 0,1 3 2 16,5 3-3-16,1 3 2 0,0 2 1 0,5 1-8 15,0 2-7-15,-2 1-14 0,2 2-14 16,0 0-18-16,4 3-17 0,-3-1-12 16,3 2-22-16,2 3-20 0,2 3-24 0,-2-4-26 15,2 4-26-15,0 0-33 0,0 0-542 16,6-4 265-16,-6 4 175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5:21.961"/>
    </inkml:context>
    <inkml:brush xml:id="br0">
      <inkml:brushProperty name="width" value="0.05292" units="cm"/>
      <inkml:brushProperty name="height" value="0.05292" units="cm"/>
      <inkml:brushProperty name="color" value="#FF0000"/>
    </inkml:brush>
  </inkml:definitions>
  <inkml:trace contextRef="#ctx0" brushRef="#br0">19742 1809 44 0,'6'-9'116'0,"0"1"-15"15,1 4-4-15,1 3-14 0,0 1-1 16,1 5-6-16,4 5 0 0,1 7-11 0,2 2-4 16,2 7-1-16,-1 5-8 0,3 7-5 0,-2 2 0 15,0 4-9-15,-2-2-2 16,-3 1-9-16,2 1 2 0,-4-2 1 0,-1-7-9 16,0-3-3-16,-3-5-4 0,0-5 10 15,-1 1 24-15,-2-5 33 0,0-5 5 0,-2-5-7 16,-2-3-7-16,0-5-5 0,0 0-6 15,0 0-7-15,-4-25-5 0,2 6-6 16,2-4-3-16,2-5-7 0,0-6-2 0,4-4-6 16,3 0-2-16,0 2-5 0,3 1-4 15,1 1-2-15,1 3-5 0,4 5 0 16,-2 1-2-16,2 6-1 0,0 5 0 0,1 3-2 16,1 8 1-16,-2 3-2 0,2 3 2 15,3 7 1-15,3 8 2 0,-4 2-4 16,4 6-4-16,0 7-7 0,-3 2-5 0,0 2-3 15,-2 0 2-15,-4-5-4 0,-2-2 5 16,-2-1 3-16,-3-7 1 0,-2-3 2 16,1 0 14-16,-2-2 19 0,-1-7 5 15,-2 0 1-15,-2-4 4 0,-2-5-1 0,0-1 2 16,0 0 3-16,0 0-5 0,-4-20 0 16,4 7-5-16,0-5-4 0,4-3-3 0,0-1-8 15,5-2 1-15,4 0-6 0,1-3 2 16,1 2-6-16,2 6 1 0,2 2-2 15,3 3-2-15,-2 6 2 0,2 3 3 16,-1 5-5-16,5 5 2 0,-2 3 1 0,6 9-3 16,-5 2 4-16,1 6 2 0,-4 0-5 15,-2 4 0-15,-3 2-2 0,-2 3-8 0,-2-2-14 16,-3 0-15-16,-4 1-24 0,4-6-27 16,-4-1-30-16,-2-3-29 0,2-1-34 15,-2-4-448-15,7-3 213 0,-2-5 141 16</inkml:trace>
  <inkml:trace contextRef="#ctx0" brushRef="#br0" timeOffset="425.6518">21645 2151 170 0,'0'-12'190'0,"-4"0"-9"15,-4 1-12-15,0 2-8 0,-4-2-14 16,-5 4-7-16,-4 0-10 0,-2 1-15 15,-3 4-9-15,-4 1-12 0,1 4-11 16,-3 3-7-16,-2 3-9 0,-2 7-8 0,9 1-4 16,-9 4-6-16,8 0-7 0,5 0-5 15,1 1-2-15,8-3-3 0,-1 2-3 16,4-1-5-16,5-6 1 0,2 4-6 0,4-5-18 16,2-1 1-16,0-3 2 0,2 1-1 15,5-4 4-15,2-3 4 0,-1 0 1 16,4-6 5-16,2-2 2 0,0 0 5 0,4-7 2 15,1 0-5-15,-3-4 3 0,2 1-1 16,-1 0 3-16,-2 2 4 0,0 0-2 16,-5 1-4-16,2 1-2 0,-4 1-4 15,0 2-3-15,1 1-5 0,-2 3-3 0,-3 0 1 16,2 4-1-16,-8 0-2 0,17 10 0 16,-9 0 2-16,1-1-2 0,2 4 0 0,-3 2-2 15,0 0-3-15,4 4-8 0,-4-1-17 16,0 1-17-16,3 0-29 0,-3 0-30 15,3 0-24-15,2-2-14 0,-5-4-24 16,0 1-18-16,2-4-431 0,0-5 208 0,0-3 137 16</inkml:trace>
  <inkml:trace contextRef="#ctx0" brushRef="#br0" timeOffset="887.3654">21831 2206 52 0,'2'-8'118'0,"0"1"-8"16,2 1-8-16,-2 0-12 0,4 2 0 0,-1-1-16 15,2 2-6-15,1 2 4 0,0-1-4 16,-8 2-4-16,13 6 3 0,-7-1 1 16,1 3-5-16,-5 1-1 0,-2 6-8 15,-2 3-2-15,-3-1-8 0,-5 5-3 0,-1 0 1 16,-1-1-6-16,-2-1 2 0,2-1 4 16,2-1-4-16,-1-3 1 0,4-3-3 0,3-1-1 15,0-3-7-15,0-5-2 0,4-3-5 16,0 0 1-16,0 0-5 0,21-15 2 15,-10 2-3-15,3-2-2 0,4-4 5 16,0-6 1-16,1 0 0 0,1-2 8 0,-4 2 5 16,0 4 10-16,-2 2 4 0,-3 1 12 15,-1 4 4-15,-1 1 4 0,-1 1-5 16,1 4-11-16,-5-1-5 0,-2 7-6 16,-2 2-2-16,0 0-6 0,0 0-1 0,0 21-2 15,-2-5-3-15,2 1-5 0,0 2-1 16,0 2-2-16,2 4-3 0,0-1 2 0,2 1-2 15,4 1-5-15,0-1 3 0,0 0-3 16,0-4 0-16,5 0 1 0,0-2 0 16,-1 2 0-16,3-6-6 0,0 0 2 0,0 0 3 15,-3-5-1-15,1 2 0 0,0-5 0 16,-3 4-2-16,1-6 1 0,-3 0-6 16,-1-1-14-16,-1 1-22 0,1-4-31 0,-3 1-33 15,2-1-43-15,-6-1-60 0,0 0-574 16,0 0 263-16,0 0 174 0</inkml:trace>
  <inkml:trace contextRef="#ctx0" brushRef="#br0" timeOffset="2793.1461">25651 5229 27 0,'5'-12'155'16,"-1"1"-11"-16,0 3-10 0,0 2-11 15,-1 0-10-15,1 4-5 0,-2-3-13 16,-2 5-8-16,0 0-4 0,16 12 0 0,-6 1-7 16,-2 8 0-16,2 4-4 0,1 6-11 15,0 2-3-15,-3 1-6 0,2 7-3 0,-3-2-3 16,1-2-8-16,-2 3-1 0,1-4-7 15,0 1-4-15,-1-4-1 0,-4-3-3 16,2-6-1-16,0 1 0 0,-2-6 6 16,2-4 11-16,-2 2 12 0,3-4 16 0,-3-3 4 15,0-2-6-15,-2-7-4 0,0-1-1 16,0 0-5-16,7-16-5 0,-3 2 1 0,0-5-7 16,2-6-4-16,1-3-4 0,1-4-3 15,3-3-5-15,2 1-4 0,-1 0-2 16,-2 3-3-16,6 3-4 0,-4 5-2 15,-1 3-2-15,2-3-2 0,-3 7-1 0,1 2-3 16,-1 5 1-16,0 1 3 16,2 5-7-16,0 6 2 0,-2 3 1 0,4 5-2 0,-4 5 2 15,3 1-1-15,-3 4 1 16,1 0-2-16,2 1 0 0,-5 2 1 0,2-3-2 16,4 1 0-16,-6-3 1 0,2 1-1 15,1-7 0-15,-3 1 0 0,1-2 1 0,2-1-1 16,1-4 3-16,3-4-1 0,-2 0 4 15,3-8-1-15,6-1 1 0,-1-1 1 16,3-6 0-16,3-5-2 0,-4-1 1 16,2-3 2-16,3-1-1 0,-2-2 0 0,-3 0 0 15,0 2-3-15,-2 3 1 0,-4 4-1 16,-2 1 3-16,-3 3 0 0,-1 0-1 16,-3 4-4-16,3 2 2 0,-4 4-2 0,-7 2 0 15,10 8-1-15,-6 0 2 0,0 7-1 16,0 1-3-16,-2 2 4 0,4 1-1 15,-4 2 0-15,2-2-1 0,2 4-2 0,-2-1 2 16,4-1-2-16,-1 0 0 0,4-2-2 16,1-2 2-16,1 0 3 0,-1-7-5 0,8 2 1 15,-6-7 0-15,8 1-1 0,-1-4 1 16,0-2 1-16,4-4 0 0,3 0 5 16,-3-3-5-16,3-3 0 0,-2 0 2 15,-2-2 0-15,0 0-1 0,-1 0 2 0,-1 3 5 16,-4-1 2-16,-3 3 3 0,-2 1 0 15,2-1-1-15,-5 2-4 0,1 2 0 16,-2-1-5-16,-3 2 1 0,-6 2-2 0,12 6 2 16,-6 2-2-16,1-1-3 0,-2 2-2 15,1 2-3-15,0 1-1 0,0 0-5 16,1 0-2-16,-1 0-3 0,0-4 0 16,3 2 1-16,2-1 0 0,-1-3-1 0,2-2 1 15,4 0 1-15,2-2-1 0,0-4 3 16,3-2 2-16,-1 0 0 0,4-6 3 15,2 3 2-15,-3-4 1 0,3-3 2 16,-4 3 3-16,2-3-1 0,-5 0-2 0,2 3 1 16,0 0 2-16,-1 0 0 0,-6 3-2 0,-1 1-1 15,-1 1-1-15,-1 2 0 0,2 2 1 16,-3 6 2-16,0 0-1 0,2 3 3 16,0 1-2-16,-4 2 1 0,3-2 1 15,-4 4-1-15,1 0 2 0,1 0-2 0,-5-4 1 16,2 1 3-16,0-1-2 0,-2 0 0 15,1-2 1-15,2 0 1 0,-3-2 2 16,2-4-3-16,-6 0 1 0,16-8 0 0,-2 3-3 16,-2-3 0-16,3-1-1 0,0 1-1 15,2-2 4-15,-3 3-5 0,4-4 0 16,-2 4-3-16,1 1 1 0,-2 3-3 0,-2 0 2 16,1 2-3-16,0 2-3 0,-4 2-4 15,3 0-6-15,-1 3-9 0,-1 0-11 16,2 0-15-16,-1 1-30 0,-1-1-31 0,-2 0-24 15,1 0-27-15,-2-5-27 0,1 4-459 16,-3-5 222-16,-6 0 147 0</inkml:trace>
  <inkml:trace contextRef="#ctx0" brushRef="#br0" timeOffset="3074.1998">27347 4759 61 0,'-28'8'131'0,"7"1"-15"16,4-1-13-16,4-1-7 0,1 0-2 15,4 1-10-15,1-3-11 0,4 1-6 16,1 0 14-16,2 0 2 0,0-6 4 0,5 3 2 16,-5-3-4-16,0 0 14 0,0 0 2 15,15-12-1-15,-13 6 2 0,-2-4-7 16,-2 1-5-16,-2-1-11 0,-4-2-7 15,-4 3-10-15,-2 2-9 0,-3-2-17 0,-2 2-20 16,0 1-27-16,-1 3-27 0,2-1-32 16,0 2-38-16,2 2-37 0,1-2-462 0,0 4 207 15,4-2 136-15</inkml:trace>
  <inkml:trace contextRef="#ctx0" brushRef="#br0" timeOffset="7275.0539">11785 6157 109 0,'0'0'130'0,"-11"-2"-3"0,11 2-3 16,0 0-6-16,-6-4-6 0,6 4-1 15,0 0-4-15,-8-4-2 0,8 4 4 0,0 0-7 16,-4-2-1-16,4 2-4 0,0 0-11 16,-11 0-9-16,11 0-9 0,-19 12-6 15,0 1-7-15,-9 6-1 0,-8 9 0 16,-21 16 1-16,-19 16-1 0,-9 4 1 0,-6 10 1 16,-8 3-5-16,-12 9-3 0,-2-1 1 15,-29 19-2-15,27-19-3 0,-28 16-2 0,26-23-2 16,-2-4 1-16,5 1-3 0,6-5-2 15,6-3-2-15,7-3 0 0,6-7-3 16,5 1-3-16,13-15-2 0,6-2-3 16,4-4 0-16,3-4 0 0,10-6-3 0,12-6 1 15,5-5-1-15,1 0-3 0,9-2 8 16,-1-5-16-16,4 2-1 0,2-3-6 0,2-2-9 16,1 1-16-16,0-1-20 0,5 0-15 15,-1 0-34-15,-1-3-34 0,4 3-25 16,-1-2-21-16,2 2-21 0,3 0-502 15,2-3 236-15,0 3 156 0</inkml:trace>
  <inkml:trace contextRef="#ctx0" brushRef="#br0" timeOffset="8381.6277">9069 7868 62 0,'0'0'159'0,"0"0"-14"15,0 0-8-15,0 0-3 0,-16 17-5 0,3 0-3 16,-6 8-8-16,-7 9-5 0,-16 15-12 15,-5 4-2-15,-3 3 1 0,-5 1-11 16,-13 14-1-16,-4-6-22 0,10-10-5 16,3-2-7-16,0 1 0 0,-3-3-5 0,6 0 1 15,-1-5-3-15,3-5-2 0,1 0-1 16,11-11 3-16,8-5-3 0,1-2 1 16,3-4-7-16,4-2-1 0,3-4 3 0,1 0-5 15,6-1-3-15,-1-2-4 0,4-2-6 16,1-1-3-16,3-1 1 0,3 0-4 15,4-5 1-15,2-1-4 0,8 6 0 0,1-6-2 16,5 0-2-16,8 0 3 0,10 0-4 16,1-1 0-16,11-2-1 0,16 1-2 15,5 1 3-15,30-1-1 0,-1-1 1 0,4 2-4 16,-1 1 1-16,-2 0-2 0,-2-2 2 16,-2 4-3-16,-15-4 2 0,-7 2-2 15,-6-3 1-15,-5 3 1 0,2 3-1 16,-11-3-1-16,-2 2-1 0,-5-2 1 0,-6 1-3 15,-5-1 0-15,-1 3 5 0,-7-3 0 16,-2 0 1-16,0 0 3 0,-3-3 0 0,-4 2-4 16,-1-4 2-16,-4-1-1 0,-1-1 8 15,-6-2 7-15,0-2 4 0,-4-9 1 16,-4-2 1-16,-7-7 3 0,-6-9 0 0,-11-17-7 16,-5-5-5-16,-3-2 1 0,-5-4-1 15,-1-6-4-15,-9-10 0 0,9 14-2 16,-1 3-2-16,3 4 3 0,-3 6 1 15,9 2 5-15,8 11-1 0,4 7 3 0,4 7-3 16,3 1-3-16,2 6 0 0,0 2-3 16,3 3-2-16,4 1-3 0,-6 2 0 15,6 2-3-15,2 3-6 0,0 1-3 0,1 3-4 16,1 2-15-16,4 2-21 0,0 0-24 16,0 0-31-16,0 0-34 0,-4 15-30 0,4-9-24 15,2 4-21-15,2-2-534 0,-2 4 253 16,3 0 167-16</inkml:trace>
  <inkml:trace contextRef="#ctx0" brushRef="#br0" timeOffset="9127.0727">8676 8624 75 0,'0'-6'203'16,"0"-2"-16"-16,2 2-11 0,2-3-17 15,0 2-12-15,2-1-13 0,4-2-18 16,0 1-8-16,4-1-12 0,-1 1-12 15,4-1-6-15,2 0-8 0,-2 3-7 0,0 2-6 16,2-1-5-16,-2 2-8 0,-2 3-2 16,-3-1-6-16,4 4 3 0,-6 0-6 15,-2 4-7-15,0 2-2 0,-5 2-1 0,0 1-1 16,-3 0-3-16,-6 5-2 0,2-3 0 16,-4 2 1-16,-2-2-4 0,-1 5-2 15,-2-3 3-15,1-3-5 0,1 1-2 0,1-1 8 16,1-4-5-16,0 4-1 0,3-5 0 15,2-1 0-15,2 0 1 0,0 0 6 16,4 0 3-16,2-5-2 0,2 1 0 0,-6-2-1 16,18-2-1-16,-6 1-3 0,1 0 2 15,1-2-5-15,2 1-1 0,0 1 0 16,0 1-1-16,-2 0 1 0,1 0 3 16,0 3 4-16,0 0 4 0,-3 1 2 0,0 2 8 15,-2 4-1-15,-2 1 7 0,-4-1 8 16,-2-1 2-16,0 5 5 0,-4 1 6 0,-4 0 0 15,0 0-1-15,-6 2-1 0,0 2-7 16,-5-3-6-16,-4-1 0 0,-4 3 0 16,1-8-4-16,-3 0-5 0,3-2 0 15,-3-5-5-15,2 1-6 0,1-2-4 0,3-4-16 16,0 0-21-16,2-2-27 0,-3 3-31 16,6-5-31-16,-1 0-43 0,2 0-43 0,4 2-35 15,-1-5-630-15,6 1 292 0,-4 1 193 16</inkml:trace>
  <inkml:trace contextRef="#ctx0" brushRef="#br0" timeOffset="14294.9028">7842 5591 96 0,'-11'6'128'15,"3"-3"0"-15,-1 1-2 0,3 1-7 16,-1-3-10-16,1 1 0 0,0 0-11 0,2 0-8 16,4-3-9-16,-6 3 2 0,6-3-4 15,0 0-5-15,16 6-7 0,-1-7 0 16,4 1-4-16,8-5-5 0,5 4-5 0,8-4-2 15,5-1-7-15,1 1-3 0,9-1-1 16,1 1-4-16,1-1-2 0,0 1-3 16,-9 0-3-16,-3 1-4 0,-1 1-7 15,-8 1 3-15,-4-1-3 0,-2 2 1 0,-3-1-5 16,-3 2 1-16,-5 0 0 0,0-3-1 16,0 2-1-16,-7 1-2 0,4 0 2 0,-6-1-3 15,2 1-2-15,-1 0 0 0,-11 0-16 16,13 0-16-16,-7 1-20 0,-6-1-22 15,0 0-23-15,7 6-27 0,-7-6-35 16,0 0-404-16,0 0 189 0,0 6 124 0</inkml:trace>
  <inkml:trace contextRef="#ctx0" brushRef="#br0" timeOffset="14978.6472">9273 5307 93 0,'0'0'150'0,"0"0"-15"15,0 0-11-15,0 0-11 0,8 13-16 0,-12-3-4 16,2 5-10-16,-3 1-6 0,-1 7-3 15,-2-1-13-15,1 3 2 16,-5 5-11-16,-4 1 0 0,0 0-8 0,-5 5 2 0,0-3-8 16,-5 0-3-16,1-2-5 0,-1-5 3 15,1-5 1-15,-1 2-5 0,2-6 6 16,-2 0 2-16,5-4 8 0,1-2-1 16,2-4-3-16,2-3-7 0,2-4 0 0,-1 0-6 15,4-4-1-15,3-2-6 0,-1-1 0 16,5-4-6-16,2 3-2 0,2-2 1 0,2-1-4 15,5-1-3-15,-1 1 1 0,2 1-4 16,3 3 0-16,2 1-2 0,1 2-6 16,0 2 3-16,0 4-4 0,3 0 5 15,0 6 0-15,4 1-2 0,-1 1-1 0,0 3 4 16,2 0-6-16,-1-2 2 0,-1 1 3 16,4 1-1-16,0-3-2 0,1-1 0 15,0-1 7-15,0 0-4 0,1-5 1 0,1 0 0 16,-1-3-3-16,-2-3 2 0,2 0 3 15,-2-5 1-15,1 0 3 0,-1-4 5 16,-3-1 6-16,-2-1 9 0,-2-2 4 0,-1-1 5 16,-2-4 5-16,-4 0 3 0,-2-3 0 15,-2 0-9-15,-1-2 2 0,-2 0 0 16,-6-1-6-16,1 2 1 0,-5-2-5 16,-1 3 0-16,0 0-7 0,-5 3 0 0,-2 2-4 15,-4 3-2-15,0 1 0 0,-4 7-2 16,-3 0-4-16,-1 2 2 0,-5 2-1 0,2 3-4 15,-3 1-3-15,1 1 2 0,0 3-4 16,0 2-6-16,3 2-4 0,-1-2-8 16,2 1-5-16,1 3-10 0,1-1-16 15,4 1-16-15,-2-1-20 0,5 3-15 0,2-1-29 16,2-2-21-16,3 3-34 0,1-1-411 16,2 3 202-16,3-5 133 0</inkml:trace>
  <inkml:trace contextRef="#ctx0" brushRef="#br0" timeOffset="15334.2197">9906 5825 60 0,'-2'6'218'0,"2"-6"-17"16,0 0-21-16,-2 4-21 0,2-4-16 15,0 7-11-15,-3-1-12 0,3 2-13 16,0 3-11-16,-2 3-9 0,0 1-8 15,-2 2-10-15,1 2-8 0,-1 2-5 0,-2 4-9 16,0-3-15-16,-1 3-27 0,-1 0-24 16,0-2-31-16,-2 0-26 0,2-4-34 15,0 0-42-15,0-4-340 0,-1-4 167 0,2-1 111 16</inkml:trace>
  <inkml:trace contextRef="#ctx0" brushRef="#br0" timeOffset="20432.7518">10144 5486 32 0,'0'0'179'0,"0"0"-8"0,-6-8-13 15,6 8-17-15,2-9-12 0,-2 9-15 16,2-12-11-16,2 5-12 0,3-1-10 0,4 0-8 15,-1-3-3-15,3-1-12 0,4 5-4 16,-2-2-4-16,3 0-6 0,0 2-8 0,1 1-1 16,0 3-2-16,-2-1-9 0,-1 2-3 15,0 2-2-15,-2 2 1 0,-1-1-9 16,-2 4 0-16,-1 1-1 0,-1 1-2 16,-3 3 3-16,-4 1-3 0,0 0-4 0,-4 1 1 15,0 3 1-15,-2-2 1 0,-2 3-5 16,-3-3 4-16,-2 0 2 0,3 3-5 0,-3-5 2 15,3 1 2-15,0-1 2 0,-2-1 5 16,6-2 3-16,-2-2 2 0,2 2-1 16,0-3-3-16,0 1-2 0,2 0 1 15,2-1-3-15,0-5 2 0,6 7 1 0,0-3-4 16,2-2 3-16,4-1-8 0,0 2 4 16,0-1-2-16,6 1 2 0,-1 1-2 0,-1 2-3 15,2 0 1-15,-2 0 0 16,4 1 0-16,-4 0 0 0,-1 3 1 0,0-3 2 15,-2 5 0-15,-1 0 16 0,-4 1 5 16,2-2 5-16,-6 4 5 0,-2-2 1 0,-2 3 3 16,-4-1 2-16,-3 3 3 0,0-4 1 15,-5 5 0-15,-2-1-4 0,-2-1-3 16,-3 0 0-16,-2-2-5 0,0-1 0 16,-3-1 0-16,2-4-4 0,-4 3-2 0,1-4-1 15,-1-1-5-15,1-1-4 0,4-2-10 16,-4-1-15-16,1-3-15 0,3 0-20 0,0-1-26 15,2-4-29-15,-1 2-32 0,6-1-30 16,-1-3-26-16,2 1-30 0,5-4-470 16,4 3 232-16,-3-7 153 0</inkml:trace>
  <inkml:trace contextRef="#ctx0" brushRef="#br0" timeOffset="20814.08">10797 4785 123 0,'14'4'183'0,"4"4"-7"15,2 4-5-15,6 7-14 0,-1 1-2 16,5 10-12-16,10 20-27 0,-6 3-4 16,-5 4-10-16,-1 8-5 0,-4 5-1 15,-3 1-3-15,-7-1-7 0,-5-6-9 0,-4-7-4 16,-8 2-10-16,-1-2-4 0,-11 20-4 16,-4-6-7-16,-7-3-2 0,-6 0-4 15,-5-6-4-15,-12-2-4 0,-8-6-5 0,-15 10-2 16,-10-7-9-16,-7-8-13 0,-11-1-13 15,-6-6-19-15,-3-8-15 0,-4-5-12 16,20-12-23-16,4-4-23 0,2-4-32 0,13-6-31 16,7-7-457-16,-18-8 211 0,2-3 139 15</inkml:trace>
  <inkml:trace contextRef="#ctx0" brushRef="#br0" timeOffset="21424.4271">7450 4520 104 0,'0'0'129'16,"0"0"-7"-16,0 0-21 0,0 0-6 15,-15 6-3-15,9 6-4 0,-4 1 4 16,-4 8 0-16,-2 8-6 0,-6 8 0 0,-9 18-2 16,-1 9-9-16,2 7-23 0,-1 4-8 15,3 7 2-15,-6 19 3 0,9-17-1 0,4 2 9 16,4-1-5-16,4-1 2 15,6 0 1-15,5-2-3 0,7-2 3 0,6-4 2 16,5 0-3-16,10-3 5 0,5-5 2 16,10-3-3-16,7-2-1 0,8-6-2 15,3-6-1-15,4-3-4 0,3-4-2 0,1-6-5 16,6-2 2-16,-3-4-4 0,-1-5-9 16,1-2-3-16,-13-6-1 0,-8-6-8 0,-1-1-9 15,1-1-9-15,-9-3-14 0,-3 0-16 16,1-1-18-16,-2 3-28 0,-9-5-28 15,1 1-18-15,-2 0-13 0,-4 2-18 16,0-1-23-16,-3-1-430 0,-5 2 206 0,4-3 135 16</inkml:trace>
  <inkml:trace contextRef="#ctx0" brushRef="#br0" timeOffset="23453.1554">12143 6145 77 0,'0'0'111'0,"2"-7"-4"0,-2 7 0 0,0 0-5 15,2-4-5-15,-2 4-4 0,0 0-6 16,0 0-9-16,0 0-7 0,0 0-6 0,0 0-3 16,0 0 2-16,-4 26 4 0,4-10-3 15,-3 5 10-15,1 5 3 0,0 7 2 16,0 8 2-16,2 11 6 0,-2 8 2 15,-2 21 0-15,2 7-3 0,-4 0 0 0,1 1-2 16,1 0-9-16,-2 3-3 0,2-3-4 16,-3-1-4-16,-2-1-2 0,1-1-4 15,0 0 2-15,0-4 0 0,-4 0-7 0,0-2-5 16,2-3-3-16,-5-6-5 0,2-10-3 16,2-8-2-16,-1-4-4 0,-2-2 1 15,2-5-6-15,-2-1-2 0,3-7-2 0,-2-3-3 16,5-6-3-16,-1-2 0 0,1-2-6 15,2-5-7-15,1-1-14 0,-2 0-7 0,3-5-16 16,0-1-30-16,0-2-29 0,0 2-36 16,2-5-22-16,2 1-27 0,0-5-27 15,-4 6-552-15,4-6 257 0,0 0 170 16</inkml:trace>
  <inkml:trace contextRef="#ctx0" brushRef="#br0" timeOffset="24428.9482">11772 8151 68 0,'-27'31'168'0,"-3"-2"-8"0,-2 4-3 16,-14 14-5-16,-7 4-6 0,-4 0-6 15,-15 16-6-15,0-2-6 0,0-2-9 0,8-14-4 16,1 1-9-16,-5-1-8 0,3-2-6 15,-3-1-6-15,0-1-5 0,4-6-3 16,8-3 4-16,-1-2-7 0,12-7-1 16,7-6-8-16,8-3-1 0,3-4-6 0,5-2-7 15,4-2-5-15,0-1-5 0,6 1-4 16,4-2-3-16,3-1-4 0,3-1-3 0,7-3-2 16,5 1-2-16,6 1-3 0,8-2-3 15,6-1-1-15,11 2-4 0,4-3 0 16,5 1 1-16,8 0-3 0,5 2 0 15,24 0-6-15,2 0-5 0,-2 0-4 0,2 0-3 16,-2 1-3-16,-3 1 0 0,-9 0-5 16,-12-2 1-16,1 1-1 0,-5 1 0 0,0-1-1 15,-5 1 3-15,-8 0 0 0,-6 0 2 16,1-3 2-16,-6 3 0 0,-5-3 2 16,-4 2 0-16,-4-4 1 0,-2 4 4 15,-3-4 0-15,1 0 3 0,-4-2 0 0,-4 0 4 16,0-5 3-16,-1-4 5 0,-5-1 10 15,-2-3 5-15,-2-2 3 0,-4-9 5 0,-5-5 2 16,-5-13-3-16,-6-2-4 0,-9-21-3 16,-5-4-2-16,-2 0-6 0,-2-5 0 15,-9-11-1-15,9 14-4 0,-2 4-4 16,5 2-1-16,-2 6-1 0,5 5 0 0,10 12 0 16,0 7-2-16,5 8 1 0,0 2-4 15,4 5 0-15,1 2-6 0,2 1-10 0,-2 3-16 16,4 2-24-16,0 1-31 15,2 4-27-15,-1 5-17 0,0 3-20 0,7 0-29 16,0 0-19-16,-12 13-21 0,10-5-468 0,0 3 232 16,0 5 154-16</inkml:trace>
  <inkml:trace contextRef="#ctx0" brushRef="#br0" timeOffset="24718.5552">11298 8612 141 0,'0'12'169'0,"-4"-3"-12"16,2 2-13-16,0 5-10 0,0-1-12 15,-1 4-12-15,1 0-10 0,2 4-11 0,2-2-7 16,-2 4-8-16,0 1-11 0,0-1-1 15,0 4-8-15,0-4-11 0,3 1-13 16,-3-5-6-16,0 2-14 0,0 0-12 0,0-2-15 16,0-4-20-16,2 0-15 0,-2-1-13 15,2-1-19-15,-2-5-17 0,0 2-20 16,0-4-263-16,0-3 130 0,0-5 87 0</inkml:trace>
  <inkml:trace contextRef="#ctx0" brushRef="#br0" timeOffset="25181.1131">11457 8783 28 0,'4'-7'158'0,"0"-1"-13"15,2 1-12-15,1-1-18 0,2 2-9 16,-1 1-7-16,5 1-21 0,-3-2-1 0,1 5-9 15,4 1-8-15,-3 1-6 16,4 1-4-16,-4 4-4 0,1 1-5 0,-3 1-2 16,-1 4-3-16,-3 1-3 0,-1 2-1 15,-3 0-1-15,-2 3 6 0,-2 3 4 0,-1-2 13 16,-3 4 8-16,-1-1 3 0,1-3 7 16,0-2 7-16,-1 1-4 0,1-3-5 15,0-2-5-15,2 0-8 0,0-3-4 0,2 0-4 16,-1-1-5-16,3-3-2 0,5 0-5 15,-1-1-5-15,4-3-3 0,0-1-2 16,3 2-2-16,0-1-2 0,2-2-3 16,1 0-3-16,0 0-1 0,4-2-1 0,3 2 0 15,-2-3-1-15,-2 3 1 0,3 0-5 16,-4 0 3-16,-1 0-6 0,0 0 5 0,-5-1-2 16,3 2-3-16,-3-2 2 0,1 2-4 15,-2-1-1-15,-9 0-1 0,14 0-1 16,-8 3-3-16,-6-3-9 0,12 2-15 0,-12-2-17 15,6 1-29-15,-6-1-34 0,2 5-25 16,0-2-29-16,-2-3-33 0,0 0-463 16,0 0 222-16,-8 8 148 0</inkml:trace>
  <inkml:trace contextRef="#ctx0" brushRef="#br0" timeOffset="28228.7903">8904 8934 7 0,'0'0'24'0,"0"0"0"0,0 0-8 15,0 0 0-15,0 0-4 0,0 0-7 16,0 0-7-16,0 0-8 0,0 0-22 0,0 0 11 16,0 0 7-16</inkml:trace>
  <inkml:trace contextRef="#ctx0" brushRef="#br0" timeOffset="37909.6516">8917 9020 100 0,'-5'4'112'0,"5"-4"-14"0,-6 5-4 0,0-1-18 15,2-2-1-15,-2 1-15 0,2 2-5 16,4-5-19-16,-7 4-18 0,7-4-21 15,-9 3-32-15,9-3-199 0,0 0 80 16,0 0 52-16</inkml:trace>
  <inkml:trace contextRef="#ctx0" brushRef="#br0" timeOffset="38697.5943">8088 5745 102 0,'-14'4'113'0,"6"-2"7"0,-2 1 1 0,1 0-6 15,1-1-3-15,-1 2 2 0,0-3-7 16,5 1-5-16,-2 2-6 0,0-2-8 0,6-2-11 16,-6 1-6-16,6-1-6 0,-4 5-8 15,4-5 2-15,0 0 6 0,14 3 9 16,1-3 3-16,8 0 5 0,8-3-1 15,12-2-4-15,12-2 0 0,32-2-3 16,6-1 0-16,2-1-6 0,5 1-7 0,-1 1-5 16,1-1-5-16,-5 2-4 0,-4 3-6 0,-6-1-5 15,-16 0-1-15,-13 5-2 0,-7-2-5 16,-7 2-3-16,-4 1-3 0,-5 0-2 16,-3-2-2-16,0 4-3 0,-5-2 0 0,-3 0-2 15,-4 1 0-15,0-1-3 0,-6 3-1 16,1-2-4-16,-5 1-11 0,-2 0-20 15,-4 2-21-15,-2-4-19 0,0 0-16 0,-8 8-21 16,0-4-14-16,-7 1-13 0,-2-1-13 16,-6 3-12-16,-7-3-12 0,-6 4-438 15,-1 0 205-15,-8-1 136 0</inkml:trace>
  <inkml:trace contextRef="#ctx0" brushRef="#br0" timeOffset="38962.8293">8263 5890 65 0,'-19'2'84'0,"8"-2"-7"0,5-2 4 0,6 2 2 16,0 0 13-16,0 0 9 0,23-15 5 0,-1 9 6 16,10-6-1-16,7 2-2 0,13-3-2 15,25-10-3-15,2 3-7 0,5 1-8 16,1-2 0-16,0 2-12 0,-2 0-8 16,-7 2-6-16,-13 3-10 0,-10 3-3 0,-3 1-3 15,-9 3-7-15,-5 0-3 0,-6-1-5 16,-3 3-2-16,-1-1-3 0,-8 1-5 0,0 2-2 15,-8-1-2-15,-2-1-16 0,-3 3-19 16,-5 2-14-16,-3-6-20 0,3 6-18 16,-18-5-18-16,0 4-11 0,-4 1-17 15,-8 0-17-15,-2 0-13 0,-13 1-366 16,-1 1 173-16,-11 1 113 0</inkml:trace>
  <inkml:trace contextRef="#ctx0" brushRef="#br0" timeOffset="39212.1645">8001 5641 56 0,'14'-13'111'0,"1"8"4"0,6-2-4 16,2 0 4-16,7-4-3 0,6 2 2 0,7-1-6 16,9 1-5-16,5-2-7 0,22-3-6 15,-13 5-8-15,-7-1-7 0,-2 2-6 16,1 1-12-16,-4-1-2 0,-7 3-9 0,-5 1-5 15,-1 0 0-15,-3 0-6 0,-7 0-6 16,-3 3-6-16,-6-3-16 0,0 2-12 16,-3 0-23-16,-2-2-22 0,-4 2-24 0,-5-2-19 15,-2 1-28-15,-4-1-328 0,0-2 152 16,-4 0 101-16</inkml:trace>
  <inkml:trace contextRef="#ctx0" brushRef="#br0" timeOffset="39910.2149">8298 4650 29 0,'0'-6'147'15,"4"3"-13"-15,-4 3-9 0,4-12-7 16,-2 8-17-16,4-2-5 0,-2-2-11 0,4 4-1 16,5-2-7-16,2-3-3 0,4 2-2 15,5 1-10-15,3-1 0 0,0 1-5 16,5 1-6-16,-1 1-5 0,-1 1-4 15,2 0-4-15,-3 3-5 0,3 0 0 16,-2 2-7-16,-3-1-1 0,-1 4 0 0,-2 0-4 16,-1 1-2-16,-2 3-4 0,-6-2 2 15,-1 4-5-15,-1 1 1 0,-4-4 0 0,-3 4-1 16,0 1 2-16,-6 1-1 0,0-3-2 16,-4 2-1-16,0 0 6 0,-4 1 6 15,1-1 1-15,-2-1 4 0,1-3 4 0,0 3 1 16,2-5 0-16,-1 0-1 0,0-1-4 15,3 0 0-15,0 0-4 0,2 0-2 16,2-2-4-16,0 2-1 0,0-6-1 0,4 9-2 16,2-5-1-16,3 2 0 0,4-1-2 15,1 1 0-15,4-1-2 0,-2 3-2 16,6 0 0-16,-1-1 0 0,0 3 3 16,0-1-2-16,-2 1 0 0,-2 1 5 0,0 1 0 15,1 3 1-15,-6 0 4 0,-4-2-5 16,-2 5 1-16,-4 1-1 0,-4 0 5 15,-2 2 0-15,-4 2 6 0,-6-4 1 0,-6 4 0 16,-5-1 3-16,-5-1-2 0,-6 1 3 16,-4-4-2-16,-3 0 0 0,5-9-3 0,0 1-1 15,-2-3-2-15,6-2 1 0,2-2-1 16,2-3-6-16,1 0-6 0,6-2-4 16,0-2-15-16,1 1-15 0,4-5-19 0,0 4-22 15,4-2-25-15,1 0-27 0,2-1-17 16,3 1-15-16,3 0-23 0,1-1-16 0,2 1-398 15,4 0 200-15,0 0 132 0</inkml:trace>
  <inkml:trace contextRef="#ctx0" brushRef="#br0" timeOffset="41084.041">13108 2694 41 0,'-21'8'49'0,"4"3"-3"15,0-4-3-15,2 0-2 0,0 1 0 16,2 1-1-16,-1-2-5 0,2-1-1 0,-4 1 6 16,2 0 3-16,1 1 0 0,2-2 12 15,1 0-7-15,-1-3-4 0,3 1 0 16,2 2 6-16,-2-3-11 0,2 0-3 16,4 0 1-16,2-3 6 0,0 6 7 0,0-6 1 15,20 6 6-15,-2-6 8 0,12 0-1 16,13-2 1-16,12 0-6 0,10-2 2 15,29-1 0-15,-1-3 3 0,6 0 1 0,2 1 0 16,4 1-4-16,0-4 4 0,0 6-2 16,-2-5-5-16,-6 6-3 0,-4-2-4 15,-6-1-7-15,-20 4-4 0,-7-3-5 0,-14 4-2 16,-3-4-3-16,-7 4-5 0,-3-2-1 16,-5 1-3-16,-4 2-1 0,-4 0-4 0,2-1-3 15,-5 1 4-15,-5-2-5 0,0 2-1 16,0 0-5-16,-4 0-12 0,-8 0-11 15,0 0-16-15,0 0-15 0,0 0-16 16,0 0-12-16,0 0-15 0,0 0-20 16,-32 0-7-16,18 2-9 0,-4-1-14 0,-3 1-3 15,-2 1-313-15,-4 0 155 0,-3 0 103 0</inkml:trace>
  <inkml:trace contextRef="#ctx0" brushRef="#br0" timeOffset="41605.2722">13354 2817 14 0,'-37'4'54'0,"7"-2"-1"16,10 2-1-16,3-3-1 0,4 2-6 15,2-3-4-15,3 1 2 0,8-1 5 0,-8 2 1 16,8-2 6-16,0 0 6 0,0 0 3 16,16 8-3-16,-1-6 0 0,7 0-1 15,5 0-1-15,5-1-2 0,2 3 4 0,8-2-1 16,2 2 0-16,3-2 1 0,2 4-1 15,-1-4-1-15,10 3-3 0,1-1 3 16,0 1-2-16,-2 0-6 0,-1 1-2 16,-10-5 3-16,-2 3 0 0,-3-1 1 0,-8 2 1 15,1-4 1-15,-4 1 3 0,-2 2-3 16,-5-2-1-16,0-2 1 0,-6 3-2 0,1-2 3 16,-4 0 1-16,0-1-2 0,-1 2 0 15,-2-2-4-15,-1 3-4 0,1-3 0 16,-3 1-5-16,0-1-2 0,0 2-4 0,-8-2-2 15,12 0-5-15,-6 3 0 0,-6-3-4 16,13 0-5-16,-13 0 3 0,8 1-4 16,-8-1-4-16,9 2 0 0,-9-2-2 0,0 0-1 15,8 0-1-15,-8 0-1 0,7 3-2 16,-7-3 1-16,0 0-3 0,0 0 1 16,0 0-1-16,0 0-2 0,10 1 1 15,-10-1 1-15,0 0-3 0,0 0 0 0,0 0 0 16,0 0 0-16,6 2-3 0,-6-2-1 15,0 0 0-15,0 0-6 16,0 0-8-16,0 0-7 0,0 0-9 0,0 0-9 0,0 0-11 16,0 0-7-16,0 0-11 0,0 0-14 15,0 0-16-15,0 0-16 0,0 0-12 16,0 0-9-16,0 0-11 0,-14-12-20 0,8 9-424 16,-1 0 201-16,-1 0 132 0</inkml:trace>
  <inkml:trace contextRef="#ctx0" brushRef="#br0" timeOffset="44058.7886">13309 1739 19 0,'-6'-4'173'0,"2"1"-9"0,0-2-11 0,4 5-12 16,-8-7-10-16,8 1-13 0,-2 0-10 15,2 6-11-15,2-9-11 0,4 4-6 16,-2 0-9-16,2-1-6 0,4 0-5 16,1 3-11-16,0-1-1 0,1 1-7 0,3 0-6 15,-3 2 2-15,2 1-6 0,0 1-3 16,-1 2-3-16,0-1-2 0,1 0-2 16,-1 4-5-16,0 0 1 0,-2 2-1 15,-1 0-8-15,0 0 1 0,-3 1 0 0,0 1 1 16,-3 2-1-16,-2-1-6 0,0 0 5 15,-2 0 0-15,-2 3-2 0,-2-1 0 0,-3 1 1 16,0-1-3-16,-3 0 0 0,2 0 4 16,0 0-1-16,-4-1 3 0,4 0-4 15,0-4 2-15,1 1-1 0,3-1-5 16,0-1 5-16,0 0-1 0,2 1 0 0,2 2-1 16,2-3-1-16,0 1 0 0,2 2 0 15,4 1-2-15,1 0-1 0,1 1-2 0,-1-1 3 16,2 1 1-16,-1 3-2 0,0-2-1 15,2 1 3-15,-4-1 0 0,-2 1-3 16,3 3-1-16,-3-4 3 0,-4 5-2 16,-2-4 2-16,0 1 1 0,-4 3 3 0,-3-3 3 15,1 0 5-15,-6 0 4 0,-4-2 5 16,-2 1 4-16,-2-3 7 0,-3 1 8 16,0-4 8-16,-2-3 4 0,-1-2-3 15,1-3 0-15,1 0-6 0,2 0-3 0,0-3-3 16,-4-1-6-16,7-2-2 0,-1-1-8 15,0-1-16-15,4 1-16 0,-2-1-28 0,6-2-35 16,-1 3-45-16,5-1-57 0,-3 1-587 16,6-1 258-16,-1 4 171 0</inkml:trace>
  <inkml:trace contextRef="#ctx0" brushRef="#br0" timeOffset="46727.8687">10661 5330 35 0,'0'0'33'0,"0"0"-1"0,0 0-5 15,0 0-8-15,0 0-2 0,0 0-11 16,2 4-5-16,-2-4-10 0,0 0-46 0,-4 9 18 16,0-4 13-16</inkml:trace>
  <inkml:trace contextRef="#ctx0" brushRef="#br0" timeOffset="48714.8716">10362 5172 95 0,'3'-5'113'0,"-3"5"-8"0,0 0-8 0,0 0 0 16,0 0-9-16,6-3-7 0,-6 3 1 15,0 0 2-15,0 0 0 0,0 0-6 16,0 0-5-16,4-4-5 0,-4 4-4 16,0 0-6-16,0 0-3 0,0 0-5 15,0 0-4-15,0 0-6 0,0 0 3 0,0 0-7 16,0 0-5-16,0 0-6 0,0 0 2 16,0 0-1-16,0 0-4 0,0 0-2 0,0 0-1 15,7-1-6-15,-7 1 2 0,0 0 3 16,0 0-3-16,0 0 2 0,0 0-5 15,0 0-1-15,0 0-2 0,0 0-3 0,0 0 0 16,0 0-2-16,0 0 0 0,0 0 2 16,0 0 0-16,0 0-1 0,0 0-2 15,0 0 3-15,0 0-1 0,0 0-2 0,0 0-1 16,0 0 1-16,0 0 0 0,0 0-2 16,0 0 1-16,0 0 0 0,0 0 3 15,0 0-4-15,0 0 0 0,0 0 1 0,0 0-3 16,0 0 1-16,0 0 0 0,0 0 2 15,0 0 1-15,0 0-2 0,0 0 0 16,0 0-4-16,0 0-10 0,0 0-18 0,0 0-8 16,0 0-19-16,0 0-15 0,0 0-21 15,0 0-19-15,0 0-21 0,0 0-322 16,0 0 155-16,0 0 102 0</inkml:trace>
  <inkml:trace contextRef="#ctx0" brushRef="#br0" timeOffset="55048.4695">11724 9176 5 0,'0'-5'72'16,"0"5"-9"-16,0 0-7 0,0 0-5 0,0 0-12 15,0 0-13-15,0 0-18 0,0 0-24 16,0-6-88-16,0 6 36 0,0-10 23 16</inkml:trace>
  <inkml:trace contextRef="#ctx0" brushRef="#br0" timeOffset="56035.253">12911 5829 42 0,'0'6'121'0,"0"-6"-11"16,0 0-2-16,0 0-6 0,0 0-13 0,0 0-6 15,0 0 0-15,0 0-1 0,2 6-6 16,-2-6-2-16,0 0-1 0,2 6 2 15,-2-6-1-15,0 0 5 0,0 0-5 16,0 6-4-16,0-6-4 0,0 0-3 0,2 4-6 16,-2-4-3-16,0 0-4 0,0 0-6 15,0 6-2-15,0-6-7 0,3 4 0 0,-3-4-5 16,0 0-4-16,0 8-1 0,0-8-4 16,2 3-2-16,-2-3 2 0,0 6 1 15,0-6-3-15,4 6-1 0,-2-2 2 0,0-1-1 16,0 2-1-16,2-2 0 0,1 5 1 15,-1-3-4-15,0 5 1 0,3 0 3 16,-1 1 0-16,2 3 5 0,0 4 2 0,4 4-2 16,-2 3 6-16,3 3 2 0,2 12 5 15,4 3 17-15,13 24 14 0,-1 0 0 16,5 7-2-16,8 18-7 0,5 3-1 0,2 5-5 16,-2-2-5-16,0 4-3 0,-3 0-4 15,-1-3-3-15,-1 0-4 0,-4 2-1 16,1-4-4-16,-6-1 1 0,-5-17 3 0,-2 2 4 15,-1-1-3-15,-2-1 2 0,0-2 0 16,1-1-4-16,-2-6 1 0,-3-4-6 16,-3-11-2-16,-2-10-2 0,-2-3 6 0,6-2 0 15,-8-9-1-15,1-1-1 0,-1-3-10 16,-1-7 0-16,0 0-7 0,-5-3-8 16,-2-4-8-16,0 0-13 0,0-1-16 0,-2-5-21 15,-2 1-28-15,-2-2-22 0,0-3-27 16,2-3-25-16,-6 10-27 0,4-8-22 15,2-2-19-15,-6 7-584 0,4-4 275 0,0 0 182 16</inkml:trace>
  <inkml:trace contextRef="#ctx0" brushRef="#br0" timeOffset="56817.5636">13917 8454 18 0,'0'-5'155'0,"-2"0"-7"0,2 5-14 16,0 0-7-16,0 0-3 0,-14 10-1 15,6-1 5-15,0 4-8 0,-7 10-3 0,-6 0-5 16,-9 10-6-16,-8 15-6 0,-8 0-3 16,-4 5-5-16,-2-2-11 0,-5 4-3 0,-2 1-5 15,-1-1-10-15,-9 7 0 0,9-10-9 16,1 0-5-16,0-1-4 0,1-6-1 0,7 1-6 15,-1-4 1-15,9-12-2 0,7-5-5 16,2-1-1-16,7-6-6 0,5-2-2 16,2-3 2-16,3-2-6 0,6-1-2 15,1-2 1-15,7-3-2 0,1 1-2 0,7 0 0 16,5-5-3-16,5 4 1 0,8-4 0 16,7 0-2-16,6-1-2 0,13 0-1 15,10-1 0-15,7 1-3 0,1 1 0 0,26 2-1 16,2-3 0-16,-2 2-1 0,5-1-3 15,-3 4 2-15,3-2-4 0,-3 1 0 16,-2 1-5-16,-4-3-6 0,-15 3 0 16,-11-4-5-16,-3 2 2 0,-1-1 3 0,-10-1 3 15,-3 1 0-15,-4 1 1 0,-5-3 3 16,-3 1-1-16,-5-1 2 0,-4 0 1 0,-1 0 2 16,-3 0 3-16,-5-1 6 0,2-2 4 15,-6 0 1-15,-1 1 4 0,0-4-3 0,-7-2 0 16,2 0 3-16,-3 1 4 0,-6-5 5 15,1 3 9-15,-4-6-4 0,0-2 10 16,-7-2 0-16,-2-6-4 0,-1-3-7 16,-4-2 3-16,-5-6-3 0,-3-1-6 0,-10-15-1 15,0 1 0-15,2 1-2 0,-3 1-2 16,2-1-2-16,5 8-3 0,6 4 0 0,-1 2-2 16,2 1 0-16,0 3 0 0,5 6-4 15,1-1 3-15,0 5-3 0,2 0-3 16,3 2-4-16,-2 4-17 0,4 0-14 15,0 1-16-15,-2 4-18 0,4 0-23 16,-1 1-18-16,1 2-32 0,3 1-21 0,-1 1-19 16,1 0-22-16,1 3-503 0,-2 3 240 0,8 0 158 15</inkml:trace>
  <inkml:trace contextRef="#ctx0" brushRef="#br0" timeOffset="57382.8114">13946 8925 79 0,'0'0'127'0,"11"-6"-13"0,-7 2-6 15,3-1-3-15,-5-1-5 0,0-2-1 16,0-1-10-16,0-3 3 0,0 0-4 0,-2 0-3 15,-2 4-9-15,0-4-4 0,-2 3 3 16,-3 1-12-16,1 1-2 0,-3 3 0 16,-4 0-3-16,3 4-1 0,-2 2 1 0,-4 4-5 15,4 0 1-15,-1 3-1 0,2 0-6 16,1 3-2-16,1-1-2 0,3 3-1 16,0-1-3-16,4 2-4 0,0-1-3 0,2 0 0 15,4 0-6-15,2 3-1 0,0-2-2 16,7 4-2-16,0-1-2 0,2 1-4 15,-1-2 0-15,8 6-2 0,-1-4-1 0,0 2-2 16,-4-3 1-16,-1 0-2 0,0-3-2 16,-4 2-2-16,-1 1 1 0,-2-3 0 0,-5 0 1 15,-4-4-1-15,-4 5-4 0,-3-2 3 16,-2-1 2-16,-3-1 1 0,-4 1 3 16,-4-2 2-16,1-2 5 0,-2-2 8 15,2-3 6-15,-3-2-1 0,4-2 0 0,0 0 1 16,2-3-3-16,1-3 1 0,4-1-3 15,0-4-3-15,5 0 0 0,4-4-5 0,2 2-1 16,2-4-1-16,4 3-1 0,5-3-2 16,0 0-2-16,1 0-3 0,1-1-10 0,0 3-12 15,2 0-11-15,-1 1-16 0,0 2-19 16,-4-1-16-16,2 2-18 0,-1 2-22 16,-2-1-13-16,-1 3-12 0,1 1-15 15,-1 0-14-15,-2 0-12 0,0 5-377 0,2-4 190 16,-2 4 125-16</inkml:trace>
  <inkml:trace contextRef="#ctx0" brushRef="#br0" timeOffset="66499.7721">15606 3718 12 0,'0'0'111'0,"0"-5"1"16,0 5-3-16,0 0-3 0,0-6-2 15,0 6-9-15,0 0-2 0,2-6-6 0,-2 6 3 16,0 0-8-16,0 0-4 0,0-6-1 15,0 6-5-15,-2-6-1 0,2 6-6 16,0 0-3-16,0 0-7 0,0 0-3 0,2-9 1 16,-2 9-3-16,0-3 0 0,0 3 0 15,0 0-1-15,0-6-3 0,0 6 1 16,0 0-6-16,0 0-4 0,0 0 1 0,0 0 1 16,0-8-4-16,0 8 1 0,0 0-1 15,0 0-1-15,0-6 2 0,0 6-2 16,0 0-1-16,0 0-2 0,0 0-7 0,0 0 4 15,0 0-3-15,0-5-3 0,0 5-4 16,0 0-3-16,0 0-1 0,0 0 1 16,0 0-3-16,0 0 0 0,0 0-2 0,6 13 6 15,-2-5 5-15,2 3 8 0,4 3 3 16,-2 6 4-16,4 1-1 0,3 7 4 0,0 3 0 16,6 8 3-16,-1 1-1 0,11 17 0 15,1 1 3-15,2 2-2 0,-2-1-5 16,3 1 3-16,-1 0-3 0,2-1-4 15,0-1 8-15,1 1-1 0,-2-1-3 0,1 1-3 16,0 2-3-16,0-2 1 0,-2-2-1 16,-3 1-6-16,-7-11 6 0,-3-3-6 15,-2-2 1-15,0 0-3 0,-1-3 1 0,-6-3-5 16,-2-1 2-16,1-2-2 0,0-1-3 16,-3-7-7-16,1 1 4 0,-3-2-1 15,2-4 1-15,-4-1-4 0,3-4 0 0,-2 1-2 16,-1-3 5-16,0-2-2 0,0-1-3 15,-2 0-2-15,2-1 6 0,-2 1-4 0,0-3 1 16,0-1-4-16,0 0 0 0,0-1 2 16,1-3-4-16,-3-2 1 0,4 5-10 15,-4-5-14-15,0 0-17 0,0 0-18 0,0 0-22 16,0 0-22-16,0 0-27 16,5-12-28-16,-3 8-33 0,-2 4-26 0,2-6-28 15,-2 6-611-15,0-6 290 0,0 6 192 16</inkml:trace>
  <inkml:trace contextRef="#ctx0" brushRef="#br0" timeOffset="71825.6202">16636 5360 67 0,'0'0'108'0,"0"0"-1"16,4-6-6-16,-4 6-7 0,8-1 0 15,-8 1-6-15,0 0-2 0,6-5-2 0,-6 5-4 16,0 0-1-16,6-1 0 0,-6 1-1 16,0 0-3-16,0 0-10 0,0 0 0 15,6-4-7-15,-6 4-2 0,0 0-5 0,2-4-1 16,-2 4-6-16,0 0-2 0,0 0 2 15,0 0-5-15,4-3-1 0,-4 3 2 16,0 0 0-16,0 0-2 0,0 0 3 0,0 0-1 16,4-4-2-16,-4 4 0 0,0 0-1 15,0 0 1-15,3-6-2 0,-3 6-1 16,0 0-1-16,2-6-1 0,-2 6-1 0,0 0-2 16,4-3-1-16,-4 3-2 0,0 0-1 15,0 0-3-15,0 0 1 0,2-4 1 16,-2 4-2-16,0 0-2 0,0 0-2 0,0 0-2 15,-8 17 0-15,-1-6-3 0,-3 8-2 16,-6 5-1-16,-4 2 0 0,-6 6-1 0,-13 12 1 16,-5 4 2-16,-3-3-3 0,-3 1 2 15,-7 4 1-15,-3-3 0 0,-1 1-1 16,-1-2 1-16,3-2 1 0,0-7 2 16,1 0 0-16,7-4 0 0,6-5 1 0,9-7-1 15,6-3 0-15,3-2-2 0,3-3 7 16,4 1-5-16,0-5-1 0,3 1 1 0,4-3-2 15,2-1-1-15,1 2-3 0,2-4 2 16,0 1-2-16,2-1-2 0,4 0 0 16,4-4-1-16,-2 4-1 0,2-4-1 15,0 0-2-15,14 4 1 0,-2-4-2 0,0-3 1 16,7 3-2-16,2-1 0 0,8-1 1 16,5 0 0-16,9-2 0 0,5 0 2 15,12 2-1-15,3-1-1 0,6 0-1 0,20 2-2 16,4 1 2-16,-3 1 0 0,6 2 0 15,-5-2 1-15,4 5-2 16,-2 2 2-16,2-1 3 0,-3 1-4 0,-7 1-1 0,-2 1-1 16,-15-2 2-16,-11-1-2 0,-4 0 4 15,1-1-2-15,-12-1-1 0,-5 1 0 16,-5-4-1-16,0 1 4 0,-7 0 0 0,-1-1-2 16,-5 1 3-16,0-2 9 0,-2 1 6 15,-5-2 4-15,2 0 3 0,-4 0 4 16,-2-2-5-16,0-2-2 0,0-1 0 15,-6 0-3-15,0-6 0 0,0-1 1 0,-4-2-4 16,-2-5 3-16,-6-4 8 0,0-8-5 16,0-1 5-16,-5-12-10 0,-2-1 2 15,-6-18-5-15,-1-4-1 0,-1 0 1 0,-5-1-7 16,2-1 3-16,0 3 0 0,-2 3-7 16,2 4 3-16,3 13-4 0,3 6-2 0,1 4-3 15,-4 0-1-15,6 7-7 0,-5 2-15 16,4 5-12-16,-4 0-15 0,5 8-19 15,-3-3-20-15,0 7-24 0,0 1-30 0,6 6-19 16,-4 1-24-16,-1 0-25 0,3 4-29 16,-4 2-505-16,5 0 254 0,-4-1 167 0</inkml:trace>
  <inkml:trace contextRef="#ctx0" brushRef="#br0" timeOffset="72454.7111">17807 5709 74 0,'0'0'182'0,"0"0"-9"0,0 0-14 16,4 6-6-16,-4-6-10 0,9 2-9 15,-3-1-4-15,4 1-4 0,6 0-11 0,0 0-2 16,6 0-7-16,1-2-7 0,2 2-8 16,4 2-6-16,-3-2-7 0,4 0-9 15,-1 0-4-15,-5-1-7 0,-1-1-7 0,-4 2-5 16,0-2-3-16,-2 2-4 0,-2-2-5 15,-3 2-5-15,4-2-8 0,-6 2-11 16,1-2-16-16,-3 0-24 0,0 0-36 0,-8 0-25 16,14 0-37-16,-14 0-21 0,8-4-22 15,-8 4-436-15,4-4 206 0,-4 4 136 16</inkml:trace>
  <inkml:trace contextRef="#ctx0" brushRef="#br0" timeOffset="72981.2044">18811 5581 45 0,'23'-11'119'0,"-2"0"-6"0,-4-3 3 16,-3 1 5-16,0-1-6 0,-2-1-5 15,-4 0-11-15,-1-2 0 0,-1 2-4 0,-4-3-9 16,-2 3-2-16,-2 1-11 0,-2-3-9 15,-5 4-3-15,-3 4-9 0,-4 0-4 16,-4 5-4-16,-2 0 2 0,-3 5-5 0,-3 4 1 16,1 0-4-16,0 4-4 0,3 2-4 15,1 2-1-15,1 1-1 0,6 3-2 16,3 2 0-16,3-3-4 0,3 3-1 0,5 1 1 16,2 1-2-16,4 1-2 15,5 3 2-15,6 0-4 0,3 0-2 0,4 2 2 16,1-3-7-16,7 3 0 0,-4-5-2 0,-2-1 4 15,0 1-2-15,-1-4-2 0,-3-2 0 16,-6-3 1-16,0 2-4 0,-2-1 0 16,-6 0 1-16,-4-4-1 0,-4 2 2 15,-4-1 0-15,-6 0-1 0,-6 1 0 0,-6-1 10 16,-3-1 7-16,-1-2 11 0,-8-3 11 16,5 1 13-16,-3-4 8 0,2 0 3 0,0-2 2 15,3-4 5-15,1 0 1 0,1-2-5 16,5 1-6-16,2-5-6 0,4 1-8 15,4-3-8-15,4 1-2 0,1-3-6 16,5 1-3-16,7-2-11 0,1 0-17 0,2-3-13 16,6 1-19-16,4-2-23 0,1 2-25 15,0 2-24-15,4-2-25 0,1 3-26 0,-1 3-22 16,-2 0-20-16,0 1-23 0,1 2-459 16,-2 3 229-16,-3 1 152 0</inkml:trace>
  <inkml:trace contextRef="#ctx0" brushRef="#br0" timeOffset="73187.9367">19159 5775 37 0,'2'14'130'0,"3"3"-6"0,-5-1-11 15,2 3-8-15,-2 1-13 0,0 1-7 16,2 0-11-16,-4 2-7 0,0 2-4 15,2 2-11-15,-2-7-16 0,-1 4-17 0,1-4-19 16,0 1-21-16,0-3-20 0,0-2-26 16,0 2-229-16,0-7 101 0,0 1 66 15</inkml:trace>
  <inkml:trace contextRef="#ctx0" brushRef="#br0" timeOffset="74252.6207">18694 5354 80 0,'6'-1'115'0,"-6"1"-15"16,11-5-9-16,-11 5-1 0,6-1-20 15,-6 1-9-15,7-4-4 0,-7 4-7 0,0 0-4 16,8-2-3-16,-8 2-1 0,0 0-10 15,6-2-3-15,-6 2-1 0,0 0-7 16,0 0 1-16,11-3 1 0,-11 3-9 16,4-4 3-16,-4 4-4 0,6-2 3 0,-6 2-12 15,0 0-1-15,7-4 0 0,-7 4-12 16,0 0 3-16,7-2-5 0,-7 2 2 0,0 0-3 16,0 0 3-16,6-1 2 0,-6 1-2 15,0 0 3-15,0 0 3 0,14 7-1 16,-10-3 9-16,3 5 4 0,0 2 6 15,-1 2 17-15,-2 5 7 0,2 6 9 16,-2 1 17-16,-1 2 5 0,-1 2 8 0,-4 4 0 16,-3 3 0-16,-3 2 2 0,0 6-3 15,-8-3-6-15,2 5-7 0,-6-4-8 0,0-2-4 16,-1 0-4-16,-5-4 0 0,0-2-8 16,1-3-1-16,2-6-4 0,-2-4-2 15,3-7-3-15,4-2-4 0,-4-1-1 0,3-9-1 16,0 1-1-16,2-6-2 0,1-2 0 15,0-3-5-15,2-4-1 0,3 1-2 16,1-4-3-16,3-3-3 0,0 2 0 0,3-3 0 16,4 0-5-16,2 0 3 0,3 2 0 15,1 0-6-15,3-1 1 0,-1 5-2 0,3 1 2 16,-1 4-2-16,3 2-3 16,2 1 5-16,-1 5-2 0,4 2 2 0,3 7 0 15,0-1-2-15,2 3 3 0,5 2 0 16,-1 2-3-16,1 2 5 0,0-2-2 0,1 0 2 15,3 0 1-15,0 1 3 0,1-5 8 16,1-2 6-16,-2 0 7 0,0-6 5 16,-3 1 1-16,-1-4-1 0,2-4 9 0,-1 1 4 15,-4-7 3-15,0-1-3 0,1-7 2 16,-2-3-3-16,-6-1-2 0,1-6 3 16,-3-2-7-16,-6-4-3 0,-2-2-2 0,-4-4-5 15,-4 0-1-15,-6-2-2 0,-4-4-3 16,-5 4 1-16,-6 1-5 0,-7 2-2 15,-17-4 0-15,4 9-4 0,-1 12 1 0,-6 1 0 16,2 6-5-16,-5 5 2 0,0 3-2 16,7 3-8-16,1 4-4 0,1 2-9 15,2 2-13-15,4 1-11 0,0 1-16 0,6 2-17 16,3 1-14-16,4-2-17 0,-1 4-25 16,3 0-18-16,2 0-23 0,6 0-18 15,1 1-19-15,2 0-510 0,0 0 242 0,4-4 160 16</inkml:trace>
  <inkml:trace contextRef="#ctx0" brushRef="#br0" timeOffset="77485.5077">17365 6557 106 0,'4'-4'149'0,"-4"4"-6"16,6-4-4-16,-6 4-8 0,4-4-6 16,-4 4-4-16,4-3-2 0,-4 3-5 0,3-4-8 15,-3 4-2-15,0 0-5 0,0 0-10 16,0 0-3-16,0 0-8 0,0 0 2 0,-3 19 9 15,-5 0 8-15,-8 14 2 0,-18 21-3 16,-5 15-1-16,-15 18-2 0,-6 7 0 16,-1 4-6-16,0 8-6 0,-6 2-2 15,4 5-3-15,-1-1-11 0,1 1-2 0,1 2-8 16,1-5-2-16,4-4-3 0,-2-5-5 16,2-3-6-16,4-9-1 0,-2-8-4 0,13-13-4 15,-3-6 5-15,5-1-8 0,0-3-1 16,1-5-1-16,3-2-2 0,4-13 0 15,7-5-5-15,4-8-1 0,2-1-1 16,-2-1-4-16,6-6-2 0,1 0 1 0,3-3-3 16,0-3-12-16,0 0-3 0,3 1-29 15,0-4-22-15,2-3-31 0,-2 1-34 0,2-3-40 16,4 2-25-16,0-2-31 0,2-3-20 16,0 0-568-16,0 0 275 0,6 5 181 15</inkml:trace>
  <inkml:trace contextRef="#ctx0" brushRef="#br0" timeOffset="78462.6366">16186 8713 29 0,'0'0'161'0,"-3"-6"-11"16,3 6-7-16,0 0-4 0,-18 14-3 0,4 1-2 16,-4 4-8-16,-6 6 0 0,-18 19 1 15,-5 6-2-15,-1 2-4 0,-9 5-4 16,4 4-4-16,-15 14-6 0,3-2-11 0,-1-2-3 15,13-9-8-15,-2-5-5 0,2 0-7 16,2-3-6-16,0-3-8 0,2-3-1 16,3-5-3-16,8-9-7 0,7-4-3 15,-1-4-3-15,8-5-7 0,1-2-1 0,4-4-3 16,4 0-4-16,3-2-2 0,0-1-3 16,6-3 0-16,4 1-3 0,2-2 0 15,6-1-2-15,8 1-2 0,2-2-1 0,10 1-3 16,9-1 0-16,11 1 0 0,6 4 1 0,9-4-3 15,28 2-1-15,2 1 1 0,6-1-2 16,-1 0-1-16,2 1-1 0,-1-2-1 16,-6 2 0-16,-2 1-1 0,-7-3 1 15,-15-1-1-15,-11-1-1 0,-11-1 2 0,-1 1-8 16,-9 0 6-16,6 0 1 0,-13-3-1 16,-1 1 0-16,-6-2 3 0,1 4 1 0,-6-4 3 15,-3 0 4-15,0 0 1 0,-2-2 1 16,-5-2 1-16,-6 2-1 0,8-6-2 15,-6 0 0-15,-4 1 4 0,0-7-1 16,-4-1 1-16,-3-4-1 0,-4-6-2 16,-4-9-4-16,-3-9 2 0,-14-20-5 0,0-9 0 15,-11-20-4-15,3-1 2 0,-1-2-1 16,3-3 0-16,0 6 2 0,5 11-2 0,5 3 1 16,0 6 0-16,7 4 2 0,3 13-1 15,4 11-1-15,0 0-1 0,6 9 0 16,2 3 0-16,-1 4-2 0,3 3-2 0,0 4 2 15,1 3-3-15,1-2-4 0,2 5-11 16,-3 1-18-16,3 0-16 0,2 5-18 16,2-1-21-16,1 3-15 0,1 0-33 0,-4 5-31 15,11 0-27-15,-11 0-22 0,15 7-557 16,-7-1 264-16,-2 5 173 0</inkml:trace>
  <inkml:trace contextRef="#ctx0" brushRef="#br0" timeOffset="79124.8452">15919 9388 72 0,'-4'-4'158'16,"4"4"-9"-16,-4-8-5 0,4 3-10 0,0 5-5 15,2-8-6-15,2 4-7 0,0 0-9 16,2-1-5-16,2 2-6 0,2 0-6 0,0 1-12 16,2 0-2-16,1 2-6 0,2 0-5 15,-2 2-3-15,3 0-4 0,0 1-4 16,-2 5-6-16,1 0-1 0,0 5-2 0,-2 4-3 15,-3 4-6-15,-2 0-4 0,-3 6-3 16,0-1-2-16,-5 5-2 0,-5 0-3 16,-2 3 0-16,-1-2-5 0,-4 1 2 15,-3 0-3-15,-5 4 0 0,2-9 0 0,-8 5-3 16,1-2 2-16,-1-7 0 0,0-2 2 16,0-3 1-16,0-2 5 0,-1-3 4 15,3-2 4-15,3-6 4 0,0-2-7 0,2-4 3 16,0-3-5-16,2 1 2 0,3-7-1 15,0 3 2-15,4-3 0 0,1-1-1 16,3 1-2-16,2-1-3 0,4 2-1 0,2 1-2 16,2-2 4-16,3 3-1 0,-1 0 0 15,4 3 4-15,4 0-4 0,-2 3-2 0,4 0 0 16,2 4-4-16,1 2 1 0,4-1-2 16,2 5 0-16,3-1 1 0,4 4-6 15,-1 4-4-15,3-4 4 0,0 5-3 16,5 1 1-16,-4-5-1 0,-3 3 1 0,6 4 1 15,-4-5-2-15,-5 2 3 0,3-2-1 16,-2-1-1-16,-5 0 3 0,1-3 1 0,-6 0 1 16,2-4-3-16,-3-2 6 0,2-1-5 15,-2-5-5-15,1-3-4 0,-2 0-12 16,2-8-19-16,1 0-21 0,-5-4-36 16,4-3-37-16,-6 2-34 0,4-3-38 15,-4 0-37-15,1-4-594 0,-4 2 281 0,-1-4 184 16</inkml:trace>
  <inkml:trace contextRef="#ctx0" brushRef="#br0" timeOffset="80031.3911">19716 5926 157 0,'0'0'243'16,"0"0"-11"-16,0 0-18 0,0 0-21 15,0 0-9-15,-10 13-12 0,4-1-17 0,-4 1-14 16,-2 7-16-16,0 0-12 0,-8 5-10 16,3 3-11-16,1 1-9 0,-4 0-19 15,2 1-26-15,0-2-30 0,-1-1-35 0,3 1-25 16,2-8-39-16,2-1-30 0,2-2-30 15,-1-4-487-15,2-3 217 0,3-4 143 16</inkml:trace>
  <inkml:trace contextRef="#ctx0" brushRef="#br0" timeOffset="80661.4366">20366 5641 146 0,'0'0'151'0,"0"0"-10"0,0 0-10 16,0 0-11-16,0 0-12 0,0 0-10 15,0 0-1-15,-13 13 0 0,13-13 5 0,-4 3 2 16,4-3 10-16,0 0 5 0,0 0-2 16,-9 0 0-16,9 0-6 0,-8-7-1 15,4 4-6-15,0-3 0 0,0-1-7 16,0 1-11-16,2-2-8 0,0-1-6 0,2 2-5 16,0 0-13-16,2-1-7 0,0 0-4 15,0 0-4-15,0 5-6 0,2-3-3 16,0 3-6-16,-4 3-1 0,0 0-5 0,23 9 0 15,-12 0-3-15,0 4-2 0,-1 5 0 16,2 3-1-16,-2 0 0 0,-4 5-3 16,0 1-1-16,-4 2 0 0,-2 1-2 0,-2 3-5 15,-6 1-1-15,-6 0-1 0,-2 3-2 16,-3-7 3-16,-9 1 1 0,-2-3-2 16,-1-3 3-16,-3-2-2 0,2-6 5 0,0-2 2 15,3-2 9-15,1-5 6 0,3-1 10 16,2-1 1-16,2-4 1 0,3 0-3 15,2-2-8-15,2 2 0 0,4-4 2 16,0 2-6-16,1-2-4 0,9 2-5 0,-8-2 0 16,8 2-1-16,0 0-3 0,0 0-3 15,0 0 1-15,21 12 0 0,-7-5 0 16,6 5-3-16,1-1 2 0,4 5-3 0,3 0-9 16,1 2-12-16,3-1-14 0,-2 0-15 15,-1 2-14-15,1-3-21 0,-4-1-19 0,-3-2-19 16,1 0-15-16,-4-2-27 0,-1-3-15 15,-4 0-16-15,2-4-547 0,-5-3 253 16,4-1 166-16</inkml:trace>
  <inkml:trace contextRef="#ctx0" brushRef="#br0" timeOffset="80928.7306">20895 5398 125 0,'15'8'203'0,"7"6"12"15,0 2-9-15,6 9-13 0,1 6-12 0,-1 5-15 16,-2 3-10-16,5 17-18 0,-9-6-15 16,-6-3-12-16,-3 3-10 0,-6 0-10 15,-7-7-9-15,-5 9-11 0,-8-3-11 0,-9 16-7 16,-13-10-12-16,-9 0-19 0,-7-8-25 15,-7-2-32-15,-2-7-38 0,-13-4-38 16,-6-7-30-16,-12-6-24 0,-14-8-451 0,-4-5 210 16,-31-7 138-16</inkml:trace>
  <inkml:trace contextRef="#ctx0" brushRef="#br0" timeOffset="81464.6046">18110 4856 121 0,'0'-10'186'0,"2"2"-3"15,-2 1-11-15,-2 1-13 0,2 6-13 16,-2-8-15-16,-2 7-15 0,4 1-7 16,0 0-6-16,-26 15 1 0,9 0 2 15,-4 8-7-15,-7 11-2 0,-5 19 0 0,-3 13 2 16,1 2-4-16,3 8-6 0,4 5-6 16,0 0-4-16,7 5-4 0,1-4-4 0,10 1 3 15,4-1-12-15,4-2-5 0,4-11-5 16,8 7-3-16,5-3-5 0,6-7-3 15,2-3-5-15,7-4-2 0,0-3-4 16,-1-11-3-16,-1-9-13 0,0 1-16 0,1-7-24 16,-1-3-24-16,-1-5-26 0,-4-3-32 15,3-2-37-15,-5-5-31 0,0-1-27 0,0-3-564 16,-6-2 261-16,2-2 172 0</inkml:trace>
  <inkml:trace contextRef="#ctx0" brushRef="#br0" timeOffset="110019.3232">18319 8028 9 0,'4'-9'155'16,"1"0"7"-16,-3 2 0 0,0-1-1 16,-2-2 4-16,0 5-2 0,-2-3-7 15,-2 3-5-15,-1 2-10 0,5 3-8 0,-15-1-5 16,5 6-6-16,-2 3-9 0,-6 4-4 15,0 4-8-15,-8 5-7 0,-1 8-8 16,-3 3-7-16,-2 0-5 0,0 1-11 0,-10 9-5 16,6-4-5-16,4-6-7 0,0 2-4 15,3-3-5-15,-1-2-11 0,0 0-12 16,8-5-12-16,-4-3-14 0,5 2-20 0,1-5-22 16,4-3-24-16,-2-2-23 0,4-1-26 15,1-3-24-15,1-4-10 0,1 0-15 16,2-2-11-16,1-3-400 0,8 0 199 0,-14-6 132 15</inkml:trace>
  <inkml:trace contextRef="#ctx0" brushRef="#br0" timeOffset="110314.9941">17807 7940 52 0,'0'0'132'15,"0"0"15"-15,15 6-4 0,-7-1-1 16,3 7-7-16,0 1-7 0,1 4-8 0,3 4-11 16,2 3-2-16,0 6-9 0,2-2-10 15,0 2-8-15,-1 7-5 0,6-3-2 0,0 0-7 16,-3 1-5-16,2-2-8 16,-2-6-6-16,1 2-1 0,-4-2-6 0,3-2-6 15,1-1-1-15,-2-1-5 0,0-1-4 16,-3-4-3-16,0-2-8 0,-2-1-6 0,-1-2-10 15,0-2-12-15,-6 1-17 0,2-5-22 16,-2 3-24-16,1-5-22 0,0 1-29 16,-5-2-39-16,2-2-350 0,3 0 176 0,-9-2 116 15</inkml:trace>
  <inkml:trace contextRef="#ctx0" brushRef="#br0" timeOffset="110740.5171">20617 8057 49 0,'0'0'137'0,"0"0"-1"0,0 0-1 0,-14 15-4 15,6-6-10-15,-1 4-3 0,-1 6-9 16,-5 2-4-16,-2 4-8 0,-3 1-4 15,2 3-8-15,-6 4-2 0,-3 1-9 16,1 0-7-16,-3-2-5 0,2 1-9 0,-1-1-3 16,-1 3-6-16,-3-3-8 0,2-4-12 15,1-1-17-15,-1 2-20 0,4-6-22 0,5-2-24 16,2-4-19-16,0-3-14 0,5-1-18 16,-2-2-10-16,4-2-326 0,-3-1 152 15,4-5 100-15</inkml:trace>
  <inkml:trace contextRef="#ctx0" brushRef="#br0" timeOffset="111041.2721">20112 8251 46 0,'0'0'127'16,"0"0"3"-16,17 6 0 0,-8 5 3 0,-1 0-8 15,2 4-5-15,5 3-5 0,-2 4-7 16,4 5-5-16,-3 1-8 0,4 3-4 16,3 5-8-16,-2 2-6 0,0 0-4 15,1 0-3-15,0 0-2 0,-5-5-10 0,4 7-2 16,-2-2-3-16,-3-4-5 0,2-1-9 16,-4-3 1-16,1 0-3 0,-2-5-5 15,-3-2-2-15,-2 1-13 0,3-6-10 0,-5-1-13 16,0-2-19-16,0 0-31 0,1-5-27 15,-3 0-31-15,0-3-27 0,-4-3-433 16,0 0 195-16,2-4 129 0</inkml:trace>
  <inkml:trace contextRef="#ctx0" brushRef="#br0" timeOffset="129587.9806">18282 8599 10 0,'0'0'61'0,"24"8"-10"0,-13-7-9 16,2 1-12-16,4 0-10 0,1 2-14 15,10 0-10-15,2-2-15 0,6 4-48 0,9-3 22 16,10 3 16-16</inkml:trace>
  <inkml:trace contextRef="#ctx0" brushRef="#br0" timeOffset="130765.6828">20495 9082 41 0,'0'0'35'0,"0"0"1"0,-13 0-6 16,13 0 2-16,0 0-4 0,0 6 0 16,0-6-3-16,0 0-2 0,13 8-1 0,-6-5-4 15,-1-1 1-15,2 3-3 0,0 1 0 16,-1-2-3-16,2 1 8 0,-1-1-10 16,0-1 0-16,-1 1-3 0,-1 1 1 15,3-2-3-15,-5 1-1 0,3-2 3 0,-7-2-2 16,8 5 4-16,-6-3 0 0,-2-2-1 15,6 4 3-15,-2-2-3 0,-4-2-2 16,4 4 1-16,-4-4 0 0,0 0 1 0,4 4 1 16,-4-4 0-16,0 0-1 0,0 0 3 15,0 0-4-15,6 4-3 0,-6-4 1 16,0 0 0-16,0 0-1 0,0 0-2 0,0 0 2 16,0 0 1-16,4 3-2 0,-4-3 0 15,0 0 0-15,0 0-3 0,0 0 3 16,0 0-1-16,0 0-5 0,0 0 2 15,0 0 2-15,0 0-3 0,0 0 0 0,0 0 2 16,0 0-1-16,4 4 1 0,-4-4-3 16,0 0-1-16,0 0-1 0,0 0-3 0,0 0 2 15,0 0-2-15,0 0-3 0,0 0-1 16,0 0 1-16,0 0-3 0,0 0 0 16,0 0-4-16,0 0-3 0,0 0-5 15,0 0 1-15,0 0-3 0,0 0-7 0,0 0-1 16,0 0-97-16,0 0 45 0,0 0 29 15</inkml:trace>
  <inkml:trace contextRef="#ctx0" brushRef="#br0" timeOffset="133728.1862">16804 3409 81 0,'-7'3'88'15,"7"-3"-6"-15,0 0-7 0,0 0-8 0,0 0-4 16,0 0-6-16,0 0 2 0,0 0-11 15,0 0-2-15,0 0-4 0,9 9-3 16,-9-9-5-16,8 4 7 0,-2 0 0 0,-1-1-8 16,4 2 3-16,-1 0-7 0,4 1 6 15,2 1-1-15,2 1 2 0,5 0-3 16,3 3-2-16,4-1 4 0,5 3-4 0,3 0-2 16,6 3-1-16,5 1 1 0,1-1 4 15,21 9-1-15,0 2-3 0,1 0 1 0,4 1-3 16,2 0 0-16,2 2 2 0,7 2 3 15,17 7 5-15,0 0-1 0,3 1 2 16,6-1 0-16,9 6-1 0,7-1-3 16,8 2-6-16,5 3-2 0,7 0-5 0,4 3 3 15,38 13-2-15,0-4 0 0,1-1-2 16,0 0-3-16,3-3-2 0,-2 1 0 0,3 0 6 16,5-1-7-16,-9 3 4 0,1 7 2 15,0-7 2-15,-1 1 2 0,-2-2-2 16,-35-7 1-16,35 10 4 0,-40-11 6 15,1 1 0-15,-1 1-1 0,3 1 7 16,1-3-1-16,-1-4 2 0,-2 2-3 0,1-4-1 16,-8-3 4-16,-4 0-2 0,-7 0 2 15,-4-6-3-15,-11 0-2 0,-3-1-3 0,-24-10 2 16,-7 1-5-16,-2-4 1 0,-7 2-1 16,-15-6-2-16,-11-6-1 0,-9 0-3 15,-2-3 3-15,-8-1 3 0,-1 0 7 0,-5-3 7 16,-4 1 2-16,2-2 0 0,-5-1-4 15,-1 1-1-15,-3 0-4 0,0-2-9 16,-3 0 4-16,-2-2-6 0,-6 0-10 0,11-2-14 16,-7-2-14-16,-4 4-18 0,0 0-26 15,-2-9-40-15,-3 3-36 0,5 6-44 0,-8-9-28 16,0 4-31-16,0 0-560 16,-4 3 270-16,0 0 179 0</inkml:trace>
  <inkml:trace contextRef="#ctx0" brushRef="#br0" timeOffset="134633.1073">24614 5623 63 0,'6'-3'138'0,"-6"3"-11"0,3-4-4 16,-3 4-10-16,0 0-2 0,0 0-13 0,0 0-7 16,0 0 2-16,0 0-7 0,-15 23 4 15,5-10-3-15,-8 6 0 0,-3 6 3 16,-9 5-3-16,-12 16-3 0,-6 2 0 15,-1 3-6-15,-4 0-1 0,-7 3-3 0,1 1-7 16,0-2 1-16,-13 10-6 0,11-12-3 16,3-2-2-16,1-4 0 0,3-1 0 0,1-2 2 15,11-11-4-15,3-5 0 0,5-1-2 16,4-6-5-16,5-1-3 0,4-2-3 16,2-3 0-16,2 0-8 0,2-3-2 0,3 0-2 15,1-3-5-15,2-1-4 0,5 0 0 16,2-5-3-16,2-1-2 0,0 0-2 15,11 6-1-15,2-7-3 0,1 1-1 0,8 0 1 16,1-3-1-16,9 1-4 0,2 1 3 16,8 1-2-16,2-2-4 0,5-1 3 15,10 2 0-15,0 1-3 0,7 1 2 16,1-1-2-16,22 5-2 0,2-4 3 0,-17 4-1 16,-7-4-2-16,-2 3 1 0,-3-1-2 15,-3 2 3-15,0-2 0 0,-13 1-1 0,1-2-2 16,-3 2 1-16,-6 0 1 0,-4-2-2 15,-4-1 1-15,-5-1 2 0,-3 2-3 16,-1 1 2-16,-4-3-2 0,0 0 3 16,-5 0-1-16,0-3 1 0,0 3 0 15,-2-5 1-15,-2 0 0 0,-1-1 1 0,-5-5 1 16,0 3 1-16,-2-4 3 0,-2-3-1 0,-5-4 0 16,-3-2 0-16,-2-8 7 0,-8 0-8 15,-1-8 0-15,-6-1 0 0,-12-16-1 16,-3-1 1-16,-5 2-2 0,1-2 2 15,-1 5 0-15,3-1-3 0,-3 1 2 16,3 1-3-16,8 12 1 0,5 4 0 0,3 5-1 16,-2 0-1-16,7 4-1 0,1 4 2 15,6 2-1-15,1 3 1 0,2 4-3 0,3-3-8 16,-1 5-8-16,3-1-16 0,-1 3-20 16,3-1-24-16,-1 2-23 0,3 1-32 15,0 1-37-15,0 0-36 0,0 0-611 0,4 4 277 16,-8-5 183-16</inkml:trace>
  <inkml:trace contextRef="#ctx0" brushRef="#br0" timeOffset="138734.7484">25827 6696 69 0,'-9'1'174'0,"5"2"-7"16,-2-1-7-16,6-2-12 0,-10 1-9 16,10-1-5-16,-2 4-4 0,2-4-1 15,0 0-4-15,14 10 2 0,1-9-6 0,4 3-7 16,6 2-8-16,5-2-4 0,2 0-6 15,2-1-6-15,-1 1-8 0,7 0-7 16,-1 0-6-16,-3-2-8 0,-4 2-6 16,-1-2-4-16,-1 2-8 0,-4-3-6 0,-6 1-12 15,0 0-14-15,-5-2-39 0,-1-2-39 16,-4 0-39-16,0 1-35 0,-2-3-43 0,-2 0-535 16,2 0 244-16,-1-4 162 0</inkml:trace>
  <inkml:trace contextRef="#ctx0" brushRef="#br0" timeOffset="139284.4063">27034 6392 58 0,'6'5'115'0,"-6"1"-3"0,-2 2-8 16,-2 4-4-16,-4 4-5 0,-6 5-3 15,-2 3-3-15,-4 3-3 0,-3 5-9 16,-5 1-6-16,-1 1-3 0,-3-3-10 16,0 1-2-16,-4-3-5 0,1-4-5 0,-3-3-6 15,-1-1-5-15,5-7 0 0,2-4-1 16,3-4 4-16,-1-2 6 0,5-4-1 0,-2-1-3 16,3-5 1-16,3-5-5 0,2 3-1 15,6-6-4-15,3 1-6 0,4-2 0 16,4 0-1-16,4-1-12 0,2 1 4 15,4 2 0-15,2-1-4 0,1 5-1 0,4 2-1 16,0 1-2-16,2 1-2 0,0 8 1 16,-1 2-3-16,4 4 1 0,-1 4-2 15,0 2 4-15,4 4-3 0,1 2 2 0,1 0-1 16,0 1 4-16,4-1-6 0,-1 3 4 16,8-4 5-16,-4-2 4 0,2-4 9 15,0 0 3-15,2-5 4 0,0-3 6 0,-4-2 7 16,-1-2 4-16,1-4 1 0,0-4-2 15,-5-1 2-15,5-5-1 0,-4-3-3 16,-1-5-4-16,-5-3-5 0,-2-2-1 0,0 0-6 16,-8-2-2-16,-6 0-2 0,1 1-5 15,-7-1-1-15,-5 1-5 0,-1-2 1 16,-6 0-5-16,-4 1-1 0,-6 4-2 0,-4 3-6 16,-1 0-7-16,-7 4-14 0,0 3-13 15,-5 1-18-15,3 5-21 0,5 2-25 16,-3 1-21-16,2 7-23 0,3-2-20 0,1 4-22 15,0 0-455-15,6 0 216 0,4 4 143 16</inkml:trace>
  <inkml:trace contextRef="#ctx0" brushRef="#br0" timeOffset="139475.0011">27412 6755 100 0,'-2'17'101'0,"-2"2"12"0,0 3-25 16,0 1-9-16,-3 1-7 0,1-2-10 15,2 3-19-15,0-2-25 0,-1-2-31 16,3-2-36-16,2-3-160 0,0 4 71 16,0-7 47-16</inkml:trace>
  <inkml:trace contextRef="#ctx0" brushRef="#br0" timeOffset="140777.3453">24305 6836 82 0,'0'-11'153'0,"0"-1"4"15,0 3 2 1,0-1-1-16,-2 2-6 0,2 1-14 0,-2 4-12 0,0-1-17 16,2 4-9-16,-10 10 1 0,-2 5 2 0,-6 16-1 15,-21 20 3-15,-1 12 0 0,-13 20 1 16,-5 13-12-16,-9 8-1 0,-2 11-3 16,-5 6-2-16,-19 31-6 0,0 3-5 0,-3-4-1 15,20-34-3-15,-2 2-8 0,1-8-2 16,4-1-2-16,2-4-4 0,3-5-5 15,5-5-3-15,2-3-3 0,3-8-4 0,14-16-1 16,-1-3-7-16,1-4-1 0,4-4-3 16,-1-5-1-16,10-13-6 0,5-8 0 15,6-6-2-15,-2-2-6 0,8-5-6 0,-1-1-11 16,0-4-12-16,4-5-20 0,3-1-18 16,0-2-13-16,1-2-15 0,0-2-17 15,7-2-18-15,-6 1-19 0,6-1-16 0,0 0-18 16,0 0-14-16,0 0-17 0,0 0-492 15,0 0 235-15,0 0 155 0</inkml:trace>
  <inkml:trace contextRef="#ctx0" brushRef="#br0" timeOffset="141525.6262">22265 9222 130 0,'0'-6'149'0,"0"6"-13"16,0 0 4-16,0 0 4 0,-16 25-3 16,2 2-1-16,-7 12 0 0,-17 25-7 0,-6 2-6 15,-18 15-5-15,-6 2-11 0,-4 3-4 16,-1 1-9-16,-2-1-10 0,3 0-8 0,1-8-7 15,2 2-4-15,6-8-8 0,10-16-1 16,2-4-2-16,7-2-2 0,7-12-3 16,10-7-5-16,8-8-5 0,4-2-1 15,7-2 1-15,2-6 1 0,10-4-5 0,6-1-1 16,12-4-6-16,7-3-3 0,15-2-2 16,18-5-3-16,27-7-2 0,9 1-1 15,1-3-5-15,4 4 0 0,26-3-2 0,3 3 1 16,1 4 2-16,0-1-7 0,-18 4 0 15,2 2 1-15,1 0-3 0,-6 2-3 16,-6 0-1-16,-5 0-1 0,-7-2 0 16,-21 2 1-16,-13 0-2 0,-11 0 1 0,-5-1-1 15,-5 1 0-15,-6-2 2 0,-3-1-3 16,-7-2 1-16,-4-1 1 0,-5-1-2 0,-4-3 2 16,-6-3-1-16,-6-1 2 0,-3-3 1 15,-10-10 1-15,-8-5 2 0,-17-16-3 16,-4 1 1-16,-7-10 2 0,-17-12-5 0,-9-7 1 15,-5-2-2-15,0-4 1 0,-7 2-2 16,4 5-1-16,1 3 2 0,1 4-3 16,2 7 1-16,18 13-1 0,1 3 0 0,5 2-1 15,3 4-1-15,9 9 2 0,11 8 0 16,4 1-2-16,3 6-4 0,3 0-17 16,6 1-18-16,-2 3-25 0,8 2-22 0,-3 2-14 15,4 2-12-15,5 4-14 0,6 1-11 16,0 0-23-16,0 0-20 0,2 13-501 15,6-7 232-15,3 3 154 0</inkml:trace>
  <inkml:trace contextRef="#ctx0" brushRef="#br0" timeOffset="141786.6331">22356 9582 99 0,'-4'13'166'0,"2"4"-1"0,-2 0-9 16,-2 8-7-16,2 2-11 0,-2 2-14 0,2 5-13 15,-2 2-8-15,2 4-10 0,-1 0-9 16,-1 1-10-16,4 4-10 0,-2-4-2 16,-1 1-11-16,3-2-8 0,-2 0-20 15,0-2-14-15,-1-3-20 0,5-5-21 0,-4-3-24 16,2-3-14-16,0-5-16 0,0 0-11 15,2-5-22-15,-2-3-304 0,0-3 144 0,2-4 95 16</inkml:trace>
  <inkml:trace contextRef="#ctx0" brushRef="#br0" timeOffset="142060.6451">22561 9901 128 0,'0'0'173'0,"0"0"1"16,0 0-4-16,-13 12-2 0,7-1-7 16,-2 2-10-16,-1 0-9 0,-2 5-16 15,3 1-5-15,0 2-11 0,1 0-8 0,1 3-8 16,4-6-7-16,0 4-6 0,4-3-7 16,2 0-7-16,4 1-6 0,5-2-5 0,2-3-6 15,4-2-6-15,5-2-5 0,1-3-11 16,4-2-17-16,4 0-18 0,-2-6-21 15,1 0-25-15,2-2-27 0,-1-2-23 0,-1 0-30 16,-4-2-17-16,-1-1-25 0,-2-1-400 16,-3-2 196-16,-7 3 129 0</inkml:trace>
  <inkml:trace contextRef="#ctx0" brushRef="#br0" timeOffset="142288.6023">22906 10032 131 0,'-6'-4'184'0,"1"0"-1"15,1 0 1-15,4 4-3 0,-6-4-1 16,6 4 3-16,0 0-6 0,-6 10-1 16,4-4-14-16,0 5-8 0,2 0-11 15,0 3-13-15,0 2-12 0,2 4-12 0,0 2-9 16,0 3-9-16,0 2-11 0,2 0-5 0,2 1-9 16,-2 1-11-16,1-3-19 15,1 1-16-15,-2-4-24 0,1 2-21 0,-1-6-27 16,-2-2-21-16,2 0-27 0,-1-1-31 15,1-3-24-15,-2-4-27 0,0-1-545 0,0-2 248 16,0-5 164-16</inkml:trace>
  <inkml:trace contextRef="#ctx0" brushRef="#br0" timeOffset="143158.3143">28036 6214 29 0,'0'0'174'0,"0"-5"-17"0,0 5-8 16,0 0-12-16,0 0-7 0,-12 19-7 16,6-6-5-16,-5 7-6 0,3 1-11 15,-3 8-1-15,0 3-8 0,1-2-10 16,-2 3-8-16,2 2-4 0,2 1-11 0,0-2-1 16,0 2-6-16,1 1-5 0,1-5-10 15,1-1-13-15,1-5-26 0,0-2-29 0,0 1-26 16,2-5-26-16,-1-3-23 0,1-3-28 15,0-2-381-15,0-3 176 0,0-3 115 16</inkml:trace>
  <inkml:trace contextRef="#ctx0" brushRef="#br0" timeOffset="143439.7255">28297 6372 136 0,'0'0'150'0,"0"0"-5"16,0 0-5-16,-4 19-5 15,0-6-8-15,-1 0-8 0,-1 4-7 0,2-1-9 16,0 5-5-16,0-2-6 0,2 6 0 0,2-2-5 16,4 2-5-16,2 1-5 0,2-1-8 15,7 2-6-15,2-2-2 0,6-1-8 16,3-1-3-16,10-2-9 0,4 0-12 15,3-4-24-15,1-4-18 0,-4-1-30 0,2-5-22 16,-2-1-32-16,1-3-32 0,-9 0-37 16,0-3-363-16,-3-3 180 0,-4-1 119 0</inkml:trace>
  <inkml:trace contextRef="#ctx0" brushRef="#br0" timeOffset="143650.1455">28623 6597 29 0,'-2'6'145'16,"0"1"-20"-16,0 2 1 0,0 6-1 16,2-1-2-16,0 5 5 0,0 2-12 0,2 8-3 15,0-3-10-15,0 4-11 0,2 7-8 16,1 0-6-16,-1-3-9 0,0 2-6 0,0-6-5 16,0 1-11-16,-2-3-12 0,0 1-13 15,2-4-31-15,0 0-24 0,-2-4-31 16,0-5-27-16,-2 0-34 0,0-5-338 0,2 1 158 15,-4-7 104-15</inkml:trace>
  <inkml:trace contextRef="#ctx0" brushRef="#br0" timeOffset="143933.3877">28959 6028 147 0,'0'0'152'16,"16"7"1"-16,-4 6 10 0,7 8-6 15,3 4-6-15,5 15-8 0,11 20-8 16,-4 6-14-16,-4 8-8 0,-3 6-13 16,-6 6-6-16,-8 5-9 0,-3-1-10 0,-7-1-6 15,-10 0-4-15,-5-6-10 0,-11-3-6 16,-9-2-4-16,-9-8-14 0,-15 9-13 0,-17-13-21 15,-5-7-24-15,-9-8-27 0,-8-7-22 16,-9-10-55-16,5-15-46 0,-28-3-386 16,12-12 192-16,-35-6 126 0</inkml:trace>
  <inkml:trace contextRef="#ctx0" brushRef="#br0" timeOffset="144356.3063">25863 5945 10 0,'0'0'200'0,"0"0"-8"0,0 0-8 16,0 0 4-16,-11 21-2 0,-3-1-8 15,-12 14-13-15,-10 17-7 0,-6 8-3 0,-9 22-9 16,-4 11-10-16,5 9-8 0,3 10-10 16,9 2-9-16,10 1-14 0,18-18-7 15,10-2-11-15,12-1-24 0,18 12-42 16,16-10-51-16,23-7-63 0,10-16-102 0,17-8-553 16,10-17 257-16,-15-24 171 0</inkml:trace>
  <inkml:trace contextRef="#ctx0" brushRef="#br0" timeOffset="156086.8522">24650 7038 52 0,'-4'-3'111'0,"0"-3"-11"0,-1 2-1 16,3-2 0-16,2 6-9 0,-8-8 8 15,4 6-15-15,-1-3-2 0,1 1 0 0,0 1-2 16,-2-2-6-16,2 2-4 0,0-1 4 16,-2-2-4-16,0 3-3 0,2-1-2 15,0 0 1-15,0-1 0 0,0 1 0 16,0 0-5-16,4 4-7 0,-9-6 1 15,7 2-1-15,2 4-5 0,-7-5 0 0,3 1 0 16,4 4-4-16,-4-4-3 0,4 4-5 16,0 0-4-16,-4-5-2 0,4 5-4 0,-5-5-6 15,5 5 0-15,0 0-5 0,0 0-3 16,0 0-1-16,0 0 0 0,0 0-3 16,-4 18 0-16,4-9 2 0,0 3 0 15,0 1 0-15,-2 4-2 0,2 2 2 0,2 5 3 16,-2-2 2-16,0 7 6 0,2 1 0 15,0 2 2-15,1 6-2 0,3 2 3 16,0 10 4-16,-2-1 2 0,5 5-1 0,-2 0 6 16,3 23-1-16,0 2-3 0,2 1 9 15,0-1 3-15,0 2 1 0,3 2-1 16,0-3 0-16,2-2 0 0,-3 2-4 0,6 0-1 16,-3-5-5-16,0-5 0 0,2 0-8 15,-2-1-3-15,-4-12 0 0,-1-7-4 16,-2-2 0-16,2-1-3 0,-2-1 1 0,-2-6-2 15,-1-3-1-15,1 1 0 0,-4-2 0 16,3-8-4-16,-3 0 0 0,1-1-1 16,-3-4 1-16,2-3-3 0,-2-1 0 0,0-1 7 15,0-2-3-15,2-3 0 0,-2 1 0 16,0-6 2-16,-2 4-2 0,2-3 6 16,0-1-3-16,-2 0 3 0,2 0 0 15,-2-3 1-15,0 1-7 0,0 0 3 0,2-1-2 16,-2-5-5-16,3 8 2 0,-3-4-2 15,0-4-1-15,0 8-5 0,3-5-3 0,-3-3-9 16,0 0-13-16,0 6-14 0,0-6-31 16,0 0-29-16,0 0-37 0,0 0-27 15,0 0-32-15,0 0-25 0,0 0-633 16,0 0 290-16,0 0 191 0</inkml:trace>
  <inkml:trace contextRef="#ctx0" brushRef="#br0" timeOffset="157063.0491">25038 9307 26 0,'4'-6'158'0,"-2"4"2"16,0-4-4-16,-2 6-1 0,2-6-4 0,0 1-12 0,-2 5-12 16,0 0-9-16,0 0-1 0,0 0-2 15,0 0 1-15,-2 18-1 0,-2-5-3 16,-2 11-4-16,-5 4 0 0,-4 6-5 16,-1 6-2-16,-6 3-6 0,-10 17-4 0,-1 1-1 15,-5-1-8-15,-1 2 7 0,-5 0-18 16,1 1-2-16,-3 0-11 0,-3 2-2 0,3-2-7 15,-3 0-4-15,1-2-4 0,-2-4-4 16,2-3-4-16,-1-4-1 0,5 0-4 16,1-4-1-16,7-10-6 0,7-7 1 15,1-4-4-15,5-5 0 0,2-1 1 0,2-1-2 16,2-5-2-16,2 2 6 0,5-5-9 16,-1 1 0-16,2-3 1 0,3-1-3 15,2-1 0-15,2 0-2 0,2-6-1 0,6 6 1 16,0-4-3-16,8 1 0 0,2-1-1 15,5-2-2-15,7 4 0 0,6-3-1 16,8 2-1-16,7 0-3 0,8 2 0 0,5-3 3 16,-1 4-5-16,23 2 0 0,-11-4 0 15,8 3 5-15,-10-1-6 0,-10 0 0 16,1 0-5-16,1 0 1 0,-1-3-4 0,-3 6 1 16,-1-6 0-16,-2 1 4 0,-1 1 2 15,-8-3-4-15,-3 0-2 0,-8-2 3 16,-1 0 2-16,-3-2 4 0,-2 1 2 0,0-5 5 15,-7 0 3-15,-1-4 6 0,-4 0 10 16,-5-7 2-16,-3 1 3 0,-3-9 1 16,-7-3-3-16,-2-11 6 0,-7-8-5 15,-6-24-4-15,-5-1 12 0,-8 0-4 0,-2-1-9 16,3 1 1-16,-5-5-1 0,-10-14 1 16,-1 2-10-16,7 14-1 0,-2 5 4 0,5 5-8 15,1 6-2-15,6 11-2 0,5 10-7 16,4 8-7-16,0 1-5 0,3 4-17 15,2 4-9-15,2 1-23 0,2 4-27 0,-3-1-25 16,3 4-45-16,1-1-33 0,3 5-41 16,-5-3-691-16,3 3 315 0,0 0 208 15</inkml:trace>
  <inkml:trace contextRef="#ctx0" brushRef="#br0" timeOffset="161601.6464">24868 10045 70 0,'0'0'135'0,"0"-8"-3"15,0 8-4-15,0-5-7 0,0 5-7 16,0 0-4-16,0 0-4 0,0 0 2 16,0 0-8-16,0 0-3 0,-19 13-2 0,13-5-4 15,-1-1-7-15,-1 2-4 0,0 3 0 16,1 0 1-16,-2-1-2 0,1 0 1 16,2 0-4-16,0 1-3 0,0 0-3 0,1-3-2 15,0 1-4-15,1-1 3 0,2-1-1 16,2-1-2-16,0 3-3 0,2-2-3 0,0-3-4 15,7 1-3-15,2 1-5 0,1 1-6 16,6-2-3-16,-2 1-3 0,5 3-5 16,3-1-1-16,-2 1-3 0,2-1-6 15,-3 3-1-15,1 0 0 0,-4 0-1 16,2 1-3-16,-6 0 0 0,-3 0 1 0,2 0-3 16,-7 1-1-16,1-1 0 0,-5 2-3 0,-4 0 2 15,-5-1-2-15,-5 2-2 0,-4 2-1 16,0-3 0-16,-6-2 0 0,-1 2-2 15,-9-2-4-15,0-1-4 0,-3-2-6 16,1 0-6-16,-2-3-13 0,4-3-11 16,3 0-14-16,-1-4-16 0,4 0-25 0,1-4-20 15,4 0-18-15,4-1-11 0,3-3-16 16,-2-4-10-16,8 1-10 0,0-3-454 0,3 1 216 16,3-1 142-16</inkml:trace>
  <inkml:trace contextRef="#ctx0" brushRef="#br0" timeOffset="161915.1803">24739 10099 23 0,'4'-6'114'0,"-2"0"2"16,3 1-3-16,1 2 9 0,0-2 1 16,5 0-1-16,0 2-5 0,3-3-1 15,1 2-6-15,2 1-4 0,2 0 0 0,0 0-5 16,2 1-8-16,3 0-3 0,-1 0-5 15,-2-2-7-15,2 2-5 0,-1 0-2 16,1 1-1-16,-2 1-10 0,-2-3-2 0,1 3-3 16,-2 0-5-16,-3-1-3 0,-2 1-3 15,-1 0 1-15,1 0-4 0,-3 0 0 0,-1 0-1 16,2 0-4-16,-11 0-6 0,12 0 0 16,-4 0-8-16,-8 0-10 0,10 1-11 15,-10-1-20-15,0 0-22 0,0 0-21 16,10 3-26-16,-10-3-28 0,0 0-18 15,10 1-21-15,-10-1-24 0,5 2-422 0,-5-2 204 16,2 6 135-16</inkml:trace>
  <inkml:trace contextRef="#ctx0" brushRef="#br0" timeOffset="162946.3049">27878 6509 129 0,'6'6'153'0,"1"0"-5"0,1 3 3 16,3-1-5-16,4 1 1 0,1 1 1 16,8 1-7-16,1 0 3 0,7 2-10 15,6 1-7-15,7-1-2 0,3 3-6 0,3-3-10 16,5-1-5-16,-2 1-10 0,3-2-7 16,0 1-10-16,-1-3-9 0,-8 1-6 15,-5-3-7-15,-8 1-4 0,-3-2-6 0,-4-3-3 16,-3 1-3-16,-4 0 0 0,-2 0-10 15,-1 0-6-15,-4 0-19 0,-2-2-23 16,2-2-31-16,-6-2-40 0,-2 0-37 0,-6 2-32 16,5-8-21-16,-8 2-24 0,-3-1-446 15,-2-5 221-15,-3 1 146 0</inkml:trace>
  <inkml:trace contextRef="#ctx0" brushRef="#br0" timeOffset="163363.673">28388 5951 152 0,'0'0'143'0,"0"-6"-13"0,0 6-13 16,0 0-12-16,0 0-19 0,0 0-4 15,0 0-7-15,0 0-5 0,0 0-12 16,0 15-4-16,-4-8-5 0,2 2-3 0,-1 0-2 16,1 1-5-16,2 1-3 0,0 0-2 15,0 0-2-15,5 2-3 0,-1-1 1 16,3 2-1-16,5 1 0 0,3 2-2 0,4 1-2 16,2 1-8-16,7 2 7 0,-3-2-5 15,3-1-1-15,-3-1-11 0,-2 3 6 16,-4-7 0-16,-4 3-4 0,2-3 2 0,-5 0-1 15,-2-2 6-15,-4 1-1 0,-4 0 7 16,-2-1-9-16,-4-1 4 0,-4 1-2 16,-4-1-2-16,0-3-1 0,-5 2-6 15,0-3-2-15,-2-2-14 0,-1 1-18 0,4-1-20 16,-3-2-28-16,4-2-19 0,0-2-19 16,5 1-21-16,-1-5-304 0,0 0 150 15,5-1 98-15</inkml:trace>
  <inkml:trace contextRef="#ctx0" brushRef="#br0" timeOffset="163530.3897">28490 6020 136 0,'0'-9'153'16,"2"4"-6"-16,2-1-8 0,2-2-8 16,5 2-9-16,4-1-11 0,8-2-9 0,3 3-9 15,7-4-12-15,5 1-8 0,3 2-23 16,7-5-35-16,-3 4-48 0,6 1-58 15,-9-2-327-15,0 1 142 0,-2-2 94 16</inkml:trace>
  <inkml:trace contextRef="#ctx0" brushRef="#br0" timeOffset="167354.3771">25186 6978 67 0,'0'0'111'0,"0"0"-6"0,0 0-5 16,0 0 1-16,0 0-6 0,0 0 4 0,0 0-5 15,0 0 5-15,0 0-7 0,0 0-3 0,0 0-8 16,0 0-10-16,0 0-4 0,0 0-5 16,0 0-5-16,0 0 7 0,4 19 6 15,6-7 2-15,6-2 4 0,2 7 1 16,6 6 3-16,9 4 1 0,5 2-1 0,15 17-3 15,5-1-1-15,3 5-5 0,22 13 0 16,-1 1 4-16,5 9 7 0,0-1 2 16,0 1-6-16,2 5-4 0,-2 1-8 0,-3 7 0 15,1 0-4-15,-3-2-4 0,-2 1-3 16,-1-4-6-16,-1-4-3 0,-4 0 1 16,-6-4-8-16,-13-14-6 0,-2-3 6 15,-2-2-8-15,-2-1-6 0,-3-3-2 0,-10-11 1 16,-7-8-7-16,-1 0-1 0,-7-7 1 15,1 0-5-15,-6-8 1 0,2 2-3 0,-6-4 1 16,-1-2-4-16,1-1 4 0,-3-3-5 16,-3 0-2-16,3-4-8 0,-5-2-15 15,0 1-25-15,-4-3-31 0,0 0-43 16,6-12-47-16,-2 6-41 0,-2 1-39 0,-2-2-636 16,5 1 300-16,-2-1 197 0</inkml:trace>
  <inkml:trace contextRef="#ctx0" brushRef="#br0" timeOffset="168321.1022">27335 9101 85 0,'0'0'164'0,"0"0"13"0,0 0 4 15,8 20-1-15,-8-4-5 0,-4 4-6 16,0 6-9-16,-8 11-4 0,0 6-5 0,-11 19-6 16,-7 1-8-16,-6-2-8 0,-2 2-7 15,-5-1-8-15,-5-1-8 0,-3 0-10 16,-2-2-10-16,3 2-7 0,-4-3-5 15,1-1-9-15,3-4-5 0,-1-2-7 0,4-5-3 16,1-3-4-16,8-11-2 0,6-6-4 16,5-5-5-16,3 0-1 0,3-6 2 0,4 0-7 15,2-3-1-15,5-2-3 0,-1 1 3 16,6-4-8-16,5-1-1 0,5 0-3 16,4 0 1-16,10-3-6 0,6 3 0 15,6-1 2-15,16 1-2 0,11 5 0 0,21-1-5 16,8 4-2-16,2 1 2 0,3 4-3 15,5-2 3-15,-2 2-2 0,22 4 0 0,-22-2 1 16,0-1-2-16,-2 3 0 0,-2-3 5 16,0 3-5-16,-6-3-1 0,-4 1 1 15,-3-3-4-15,-7-1 5 0,-14-4-4 16,-9-1 1-16,-11-5 0 0,-3 0 1 0,-4-1 0 16,-5 0-2-16,-3-1 2 0,-4-4 3 15,0-1 2-15,-4 0 4 0,1-6 2 16,-6 0 0-16,-5-3 0 0,-2-2-4 0,-2-6 4 15,-6-8-4-15,-7-8 0 0,-8-9 2 16,-11-19-7-16,-8-9 3 0,-13-10 7 16,-6-4 1-16,-5 0-1 0,-1-1-3 15,-3-5-1-15,0 2 2 0,2 1-6 0,5 2 2 16,8 4-3-16,11 14 0 0,4 9 0 16,6 1-1-16,6 11-5 0,7 7 1 0,5 9 3 15,-2-1 1-15,4 4-4 0,2 5-5 16,-1 3-3-16,4 2-5 0,-1 2-13 15,2 1-18-15,-1 3-24 0,3 1-18 0,-2 5-16 16,4 0-26-16,2 5-31 0,0 0-36 16,0 0-33-16,0 0-33 0,4 20-547 15,0-9 275-15,0 1 181 0</inkml:trace>
  <inkml:trace contextRef="#ctx0" brushRef="#br0" timeOffset="168989.6457">27323 9929 119 0,'0'0'130'15,"0"0"-4"-15,-8-3-7 0,8 3-8 0,0 0-4 16,0 0-2-16,0 0-3 0,-8-1-2 16,8 1-2-16,0 0-2 0,0 0-4 0,0 0-4 15,0 0 4-15,0 0-6 0,0 0-4 16,14-13-1-16,-6 8-3 0,2 4-6 15,0-4-8-15,2 4-1 0,4-3-4 16,0 2-4-16,3 2-2 0,1 0-4 0,0 2-3 16,2 2 0-16,-3 2-3 0,7 1 3 15,-8 5-5-15,0 3-2 0,-4 1-3 16,-1 0-2-16,-5 5-3 0,-4 2 1 0,-1-2-5 16,-8 5-3-16,-1 1 2 0,-7 4-5 15,-3-2-4-15,-10 1-2 0,-4 2 0 16,-3-5-1-16,-5 2-2 0,-3-7-1 0,-1 1-4 15,-2-5 2-15,-5-3-2 0,2-4 2 16,7-5-1-16,0 0 5 0,6-4 2 16,0-6 2-16,7-2-2 0,-1-2 0 15,5-2-2-15,6-4 1 0,4-2-1 0,5 3-2 16,4-3-3-16,6 6 3 0,2-2-2 16,4-1-1-16,5 3 0 0,4 3-2 0,4-1 0 15,3 6-1-15,0 2 3 0,4 4-3 16,1 3 2-16,7 5-2 0,-1 3-1 15,3 4 2-15,0 3 2 0,0 3-3 16,0 0 2-16,0 0-1 0,0-2-1 0,-2 2-4 16,2-2 1-16,-4-2-2 0,-3-5 2 15,2 0-8-15,-1-3-12 0,-8-2-21 16,4-7-28-16,-2 0-34 0,-3-2-40 0,1-4-30 16,-4-2-34-16,2-5-596 0,-1-4 273 15,-5-5 179-15</inkml:trace>
  <inkml:trace contextRef="#ctx0" brushRef="#br0" timeOffset="170541.6458">28606 6069 23 0,'-8'8'75'15,"-3"-1"0"-15,3 1-5 0,0-3 5 16,-2 1-5-16,0 0 5 0,4-2 4 0,-2 0 3 15,-1 0 6-15,2-1 1 0,3 1-2 16,-2-2-5-16,6-2-3 0,-11 0-8 16,11 0-7-16,0 0-6 0,-8-9-5 0,6 5-5 15,0 0-2-15,0-4-4 0,2 8-4 16,0-9-1-16,0 1 1 0,0 2 2 16,2 2-4-16,-2 4-1 0,2-11-3 0,-2 7-1 15,2 1-4-15,-2 3-4 0,0-7-2 16,0 7-3-16,0-6-1 0,0 6-4 15,0 0-2-15,0 0 1 0,0 0-1 16,0 0-3-16,0 0 0 0,6 13 3 0,-4-6-7 16,-2-1 5-16,0 2-3 0,0-3 2 15,0 3-5-15,-2-3 3 0,2 1-4 16,-2 0 2-16,2 0 2 0,0-6-1 0,-4 7 3 16,0-3 1-16,2 0 3 0,2-4 0 15,-7 2 12-15,7-2 4 0,0 0 0 16,0 0-4-16,-13-8-3 0,9 3-2 15,2-1-1-15,0-2-2 0,-2 0-1 0,2 1 2 16,0-1-6-16,0 2 6 0,2-1 0 16,0 2-1-16,0-4-4 0,0 5 2 15,2-2-2-15,-2 0-3 0,0 6 1 16,2-7-2-16,-2 7 1 0,4-6-6 0,-4 6 3 16,0 0-1-16,0 0-2 0,0 0 0 15,14 7 2-15,-9-1 0 0,-1 0-5 0,-1 1 5 16,-1 2-4-16,0-1 2 0,-2-1-1 15,0 3 0-15,-2-1-2 0,0 1-3 16,-3 0 5-16,-2-3-2 0,1-1 1 16,-6 2-1-16,2-3 0 0,-4-3 3 0,0 0-1 15,-1 0 2-15,0-4 4 0,-2 0 2 16,3-1 3-16,0-3 8 0,0 0 1 0,3-2 2 16,1-1-2-16,-1-1-1 0,4 1 1 15,1-1-3-15,4 3-3 0,0-3-1 16,2 0 3-16,0 3-7 0,4-1 1 0,0 1-1 15,5 1-6-15,2 0 5 0,-1 5-2 16,5-1-1-16,4 4-1 0,-2 1 1 16,2 3 0-16,2 5 1 0,0 3-1 15,3 7 1-15,-4 1 1 0,0 7-2 0,-5 2 4 16,-3 4-1-16,-1 5 2 0,-7-1-5 16,-6 3 5-16,-2 7 2 0,-7-2-3 15,-10 19 2-15,-7-5-3 0,-4-7-1 0,-1-4 0 16,-1-8 0-16,2-11 0 0,-4-3 0 15,3-3 0-15,1-7 2 0,-2-4 2 16,0-4 3-16,7-4 0 0,-5-5-1 0,6-1 5 16,1-6 0-16,1 1 0 0,4-7 1 15,3 2-4-15,2-4 0 0,4-1-3 16,5 2-1-16,4-2-1 0,2-1-2 16,4 2 0-16,2 1 0 0,5 1-4 0,2 1 4 15,6 3-14-15,1 2 2 0,2 3 0 16,1 3-1-16,7 3 3 0,-2 4 0 15,3 2 0-15,3 7 0 0,0-1 0 0,4 6 1 16,2 2 0-16,1 0 2 0,-1 1 0 16,-1 0 0-16,2 1 4 0,-1-5-1 15,0-1-2-15,1 0 1 0,-3-5 3 0,-2-2-1 16,0-2 2-16,-1 0-1 0,-5-5-1 16,0-3 3-16,-1 0-3 0,-1-6-2 15,-2 1 0-15,-3-3-3 0,0-6-8 0,-4 1-17 16,1-3-21-16,-4-2-32 0,-1 1-44 15,0-3-50-15,-2-1-57 0,-5-1-655 16,-4-4 300-16,-4 3 198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44:30.084"/>
    </inkml:context>
    <inkml:brush xml:id="br0">
      <inkml:brushProperty name="width" value="0.05292" units="cm"/>
      <inkml:brushProperty name="height" value="0.05292" units="cm"/>
      <inkml:brushProperty name="color" value="#FF0000"/>
    </inkml:brush>
  </inkml:definitions>
  <inkml:trace contextRef="#ctx0" brushRef="#br0">13400 1160 39 0,'-12'-16'44'16,"-2"-1"-4"-16,2 4-1 0,-1 0-5 15,-1 0-2-15,-2-1-4 0,0 1-2 0,-4 0-5 16,0-3 1-16,-6 3-4 0,-1-3-3 16,-3 3-2-16,0 2 1 0,-1 1-4 15,1 3-1-15,0 3-2 0,-3 4 0 0,-1 2 1 16,-4 4-1-16,-5 3 0 0,-3 6 1 16,-1 3-1-16,3 2 0 0,-13 13-1 15,12-5 0-15,9 3-2 0,2 1 4 0,2 4-2 16,7 0 1-16,4 7-3 0,2 1 4 15,4 2-2-15,2 0-2 16,1 4-2-16,3-1-1 0,2 6 0 0,3-4 5 16,4 2-1-16,-2 2 4 0,6-1-9 0,-2-1 6 15,1 0 0-15,-1 4-4 0,3-3 2 16,1 3 0-16,0 1 2 0,2-2-1 16,5 18-1-16,4-4 0 0,0-2-1 0,4-4 1 15,4-2 0-15,-3-9-2 0,-1-10 2 16,2-1 0-16,-2-2 1 0,3 0-1 15,3-3 0-15,-1-3 0 0,-1 0 4 0,0-4-1 16,3 1 1-16,-5-9 2 0,1 2 3 16,0-4 2-16,2 0 4 0,2-3 4 15,1-2 0-15,1-3 4 0,6-1-2 16,0-1 2-16,4-4 0 0,2-3 0 0,0-3 0 16,5-2-3-16,2-2-6 0,4-3 5 15,2-4-2-15,-2-1 0 0,19-7-5 0,-13 3-1 16,9-7 5-16,-13 4-7 0,10-6-3 15,-9 3-3-15,-10 1-5 0,15-7 4 16,-6-3-2-16,-8 2-2 0,-9 3 4 0,-2-5-5 16,11-10 1-16,-13 4 2 0,-4 5-2 15,-5-5 0-15,-2 2-4 0,-2-3-3 16,-3-4-1-16,-6 0-1 0,-4 2-4 16,-4-1-1-16,-6-2-6 0,-2-9 5 0,-4 1-6 15,-12-16 1-15,2 0 2 0,-12 3 1 16,-7 0 4-16,-5 6 2 0,-2 1 1 15,-7 3-2-15,-2 4 3 0,-4 3-5 0,-5 1 4 16,1 4 1-16,-2 7 2 0,-5-1-2 16,1 9-1-16,-1 0 5 0,-2 4-2 15,13 6 7-15,4 2-7 0,-4 3 2 0,3 1-2 16,2 4 1-16,5 1 2 0,3 1-1 16,1 3-3-16,3-1 6 0,4 3-3 0,-3 3 1 15,7-1 3-15,0 3 1 0,4-2-1 16,1 3-4-16,-1 1 1 0,3-1 0 15,1 2 1-15,4-1-2 0,-2 1 5 16,5-1-2-16,-2 2-3 0,4-4 7 0,3 1-6 16,-2 1 4-16,4-3-2 0,0 0 1 15,1 2-1-15,1-2-1 0,-1-1-1 16,1-1-3-16,1 2-3 0,1-3-12 0,0 4-14 16,0-4-16-16,-1 4-17 0,0-4-160 15,3 3 77-15,-2-1 51 0</inkml:trace>
  <inkml:trace contextRef="#ctx0" brushRef="#br0" timeOffset="3621.6973">19263 9315 14 0,'3'0'22'16,"-3"0"0"-16,0 0-2 0,0 0-2 16,-43-9-3-16,9 3-1 0,-8-1 3 15,-15-4-5-15,-24-3-3 0,-6-3-1 16,-4-1 1-16,-8 1-3 0,-26-4 2 0,-2 0 2 16,-2 2-2-16,6 2 3 0,24 3 6 15,4 0 2-15,8 3-4 0,4 0 0 16,22 4-1-16,10 1-2 0,11 2-1 0,8 1-1 15,2 1-1-15,9 2 7 0,2 0-6 16,8 2-1-16,7 1 0 0,4 1-2 16,11 2 0-16,6 0-2 0,14 6-1 0,18-4 0 15,25 10 1-15,7-1-1 0,6 2 1 16,4 2 0-16,6 0-3 0,22 2-1 16,6 1 1-16,0 1 5 0,-5-1 2 0,-1 1-2 15,-26-9 3-15,-3 5 1 0,-3-4-1 16,-6 0 1-16,-5-2 4 0,-19-3-3 15,-10-3 3-15,-11-1-1 0,-4 0-2 0,-5-4 1 16,-3 1 2-16,-4-1 0 0,-2 1-1 16,-6-2 0-16,-1-2-2 0,-5 1 0 15,-6-2-3-15,0 0-1 0,0 0 2 0,0 0-6 16,0 0 2-16,0 0 1 0,-23 4 0 16,23-4-1-16,-15 0 0 0,8 1-4 15,7-1 0-15,-12 0 2 0,12 0-4 0,-10 3 3 16,5-1 2-16,5-2-3 0,-7 1 2 15,7-1-2-15,-6 3-1 0,6-3 1 16,-6 3-2-16,4 2 2 0,2-5-1 16,-2 6 0-16,2-6-1 0,-2 5 2 0,2-5-2 15,-2 8 0-15,2-8 7 0,0 0-5 16,2 7 4-16,-2-7 0 0,0 6 1 0,0-6 2 16,0 0-5-16,0 6 2 0,0-6 2 15,0 0 0-15,0 0-3 0,2 6 1 16,-2-6 2-16,0 0-8 0,0 0 2 15,0 5 0-15,0-5 0 0,0 0 0 0,0 0 1 16,0 0 0-16,0 0-2 0,2 4-1 16,-2-4 1-16,0 0 0 0,4 4-2 0,-4-4 4 15,6 1-4-15,-6-1-1 0,6 2-10 16,-6-2-2-16,8 4-11 0,-8-4-7 16,6 2-13-16,-6-2-19 0,0 0-164 15,0 0 77-15,0 0 52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26:12.102"/>
    </inkml:context>
    <inkml:brush xml:id="br0">
      <inkml:brushProperty name="width" value="0.05292" units="cm"/>
      <inkml:brushProperty name="height" value="0.05292" units="cm"/>
      <inkml:brushProperty name="color" value="#FF0000"/>
    </inkml:brush>
  </inkml:definitions>
  <inkml:trace contextRef="#ctx0" brushRef="#br0">10310 6930 125 0,'-6'0'171'0,"6"0"-11"0,0 0-11 0,0 0-13 16,-5-6-7-16,5 6-6 0,23-13-8 15,5 4-12-15,12-7-8 0,25-9-6 16,10 2-5-16,6-4-10 0,3 1-2 0,5 0-6 16,25-5-6-16,7 0-5 0,0 1-1 15,4 2-3-15,-3 0-7 0,-1 6-6 16,-24 1-1-16,-4 2-6 0,-1 0-3 0,-11 4-1 15,-2-3-4-15,-15 7-2 0,-13 0-3 16,-11 3 0-16,-5 1-4 0,-5 1 1 16,-4 0 2-16,-1 0-4 0,-3 3 1 0,-6-1-4 15,2 0 5-15,-4 1-1 0,-4-2-4 16,-1 4-2-16,-3-2-7 0,-1 1-17 16,-5 2-18-16,0 0-19 0,0 0-16 0,0 0-25 15,-28 0-11-15,16 2-27 0,-8 1-18 16,-5 3-420-16,-5 0 194 0,-6 2 128 15</inkml:trace>
  <inkml:trace contextRef="#ctx0" brushRef="#br0" timeOffset="344.1119">10346 7085 1550 0,'-45'21'-59'0,"11"-3"65"0,6-4-23 0,8-5 32 16,3 1-19-16,4-3 1 0,2-1 15 15,9 0 6-15,2-3 7 0,0-3 14 16,28 0 7-16,3-3 8 0,25-9-1 16,31-9 2-16,27-7 0 0,11-2-2 15,8-5-3-15,9 2-8 0,11 1-4 0,3-2 0 16,5 5-6-16,-7 1 0 0,-3 1-3 16,-10 4-3-16,-7 2-5 0,-13 1 2 0,-24 6-4 15,-8 1 0-15,-9 1-2 0,-19 5-4 16,-12-1 0-16,-11 2 0 0,-6 2-2 15,-5 1 0-15,-3-1 1 0,-1 2 0 0,-4-1-3 16,-2 0 3-16,0 1-3 0,-4 2-1 16,-3-1-3-16,-4 1-4 0,-6 0-10 15,7 3-19-15,-7-3-26 0,-9 10-23 0,1-5-25 16,-2 1-22-16,-3 4-18 0,0-2-27 16,-2 2-412-16,-3 2 197 0,-4 0 131 15</inkml:trace>
  <inkml:trace contextRef="#ctx0" brushRef="#br0" timeOffset="6604.2496">16207 4718 136 0,'-7'-7'185'0,"-1"1"-2"0,2 0 2 15,-1 0-4-15,-1 1-5 0,2 1-6 16,-1-2-8-16,3 3-11 0,-3-1-16 15,1 0-10-15,0 2-16 0,6 2-13 16,-10 0-10-16,3 6-9 0,-2 9-7 0,1 8-1 16,-3 10 4-16,-1 17 9 0,-8 33 5 0,0 31 4 15,-2 10-11-15,3 7 2 0,2 11-8 16,0 6 1-16,1 8-5 0,2 4 3 16,2 10-2-16,2 4-5 0,-5 46-3 15,2-43 2-15,2 2-2 0,1 2 0 0,0-5 1 16,-2-3-2-16,4-10-1 0,0-7-7 15,0-8 2-15,-2-15-2 0,6-29-4 16,-2-7-4-16,2-7-5 0,0-7-3 0,-1-21-5 16,1-10-5-16,2-11-4 0,-2-7-12 15,4 0-11-15,-2-6-12 0,0-7-30 0,2-2-21 16,-2-10-42-16,2-3-46 0,2-6-50 16,-2 0-49-16,8-21-44 0,-2 0-723 15,7-13 345-15,0-13 228 0</inkml:trace>
  <inkml:trace contextRef="#ctx0" brushRef="#br0" timeOffset="7535.3929">16416 4616 44 0,'-21'0'82'0,"0"0"-1"0,4 0-1 16,1 0-9-16,0 0 0 0,2 1-7 0,-1-1-4 16,-2 2-4-16,2 1-2 0,1-2-5 15,0-1-4-15,2 2 0 0,-1 1-5 0,2-2-8 16,3-1-3-16,-1 2-4 0,3-1 1 16,6-1 0-16,-6 6 4 0,6-6 12 15,10 6-3-15,5-2 9 0,7 0 11 0,12 0 2 16,10-3 2-16,19 3-6 0,34-2 4 15,12 2-1-15,35-2-2 0,5 0 3 16,11-2 4-16,7 2 0 0,5-2 2 0,1 0-5 16,2 0-4-16,1 0-4 0,4 0-5 15,-4 0-4-15,-7 0-4 0,-12 0-6 16,-9-2 0-16,-9-2-5 0,-26 0 1 0,-4 2-6 16,-2-2 3-16,-4-1 1 0,-4-1 0 15,-3 2 1-15,-3-3-1 0,-4 1-3 16,-17 0 2-16,-8 2-2 0,-5 1-1 0,-5-2-2 15,-4 3 0-15,-6 0-3 0,-8-1 2 16,-2 2-3-16,-4-1-1 0,-3-1-1 16,-4 3-1-16,-2-1-5 0,-1 1 2 15,-2 1-2-15,0 4 3 0,-4 2 7 0,3 6 4 16,2 5 3-16,0 10 9 0,3 8 5 16,7 20 2-16,1 11 4 0,0 10 3 0,6 24-3 15,-5 7 3-15,1 9 1 0,0 3 15 16,-5 4 0-16,1 5-1 0,-2 3 12 15,-4-1 0-15,2 2-1 0,-5 5 16 16,-3 1-1-16,-2 1 6 0,-2 2 9 16,-8-7-4-16,2-1-4 0,-6-1 4 0,-2-8-8 15,0 0-7-15,-2-19-4 0,0-1-10 0,0-5-7 16,-2 2-6-16,-1-4-5 0,-2-4-6 16,3-6-10-16,-2-7-3 0,-1-3-12 15,-1-16-15-15,3-11-21 0,-4-5-27 0,5-8-32 16,-2-1-31-16,0-6-38 0,-2 0-41 15,0-10-51-15,0 0-54 0,-3-4-35 16,-4-3-26-16,-2-3-769 0,-5-3 379 16,-5-2 250-16</inkml:trace>
  <inkml:trace contextRef="#ctx0" brushRef="#br0" timeOffset="8279.3215">15453 8543 96 0,'5'-1'124'0,"-5"1"-6"0,6-2-1 16,-6 2-2-16,0 0 2 0,10-2-2 16,-10 2-6-16,11 0-4 0,-11 0 1 0,17 0-2 15,-4 0-3-15,1 2-1 0,6-2-2 16,5 0-3-16,9 2-4 0,8-2-2 0,9 0-1 15,17-2 2-15,29 2 1 0,7 0 0 16,10 0-4-16,7 0 0 0,27 0 3 16,10 2-3-16,5-1 0 0,5 2-4 0,1-2-3 15,3 1-7-15,2 2-3 0,-4-2-6 16,2 0-5-16,-1 2-2 0,1-2-6 16,-1-2-5-16,-3 2-6 0,-3-4-5 15,-11 2-4-15,-4-4-6 0,-1 2 3 0,-8-4 0 16,-5 2-5-16,-23-1-1 0,-4 1-3 15,0-2-4-15,-2 2 0 0,-6-2-2 0,-3 3 2 16,-4-3-5-16,-8 3 1 0,-12-3 0 16,-12 2-7-16,-1-2 3 0,-2 3 1 15,3-3-2-15,-5 2 1 0,-3-2-3 0,-7 3 0 16,-3-1 0-16,-1 2-3 0,-9-2 0 16,-2-1 2-16,-3 4-2 0,-5-1-4 15,-6-1-5-15,4 2-7 0,-6 0-13 16,-2-1-12-16,-6-2-28 0,-4-2-31 0,-4 0-33 15,-2 0-31-15,-4-1-36 0,-3-3-50 16,-6-3-625-16,-3-4 298 0,-8-4 195 16</inkml:trace>
  <inkml:trace contextRef="#ctx0" brushRef="#br0" timeOffset="9223.814">16181 6198 21 0,'-16'0'71'0,"0"0"-6"0,-2 0-2 16,-2 0 4-16,2 0-5 0,-4 0 4 15,3 2 3-15,1-2 0 0,2 0 6 0,2-2 6 16,-1 2 0-16,2 0 0 0,2 0 1 16,-1 0-5-16,12 0-3 0,-18-1-2 15,10 1-6-15,8 0-1 0,-14 0-6 0,14 0-3 16,-11-3-3-16,11 3-9 0,-4-2-1 16,4 2-6-16,0 0 0 0,17-6-6 15,-1 4 2-15,8-3-3 0,12-2-2 16,9-1 1-16,12 1-4 0,25-7-3 0,5 5-2 15,10-4 7-15,30-1 2 0,9-1-3 16,5 1 1-16,10 2 1 0,5 2 2 0,8-2 1 16,3 3-1-16,-1 2 0 0,0-1 1 15,-1 2-2-15,3 1-2 0,-2 0-5 16,-5 4 2-16,-8-2-5 0,-11 6 1 16,-31-3 0-16,-2 1 1 0,-4-1 7 0,-3 2 3 15,-4 1-3-15,-7-2-2 0,-18 0 2 16,-9-1-3-16,-5 0 2 0,-8 3-2 0,-1-3 0 15,-2 0 1-15,-7 2 0 0,-4-4 1 16,-1 2-2-16,-2 0-1 0,0-3-3 16,-1 6-1-16,-1-6 1 0,0 3-7 15,0 0-1-15,-1 0-2 0,1 0 0 0,-2 0-3 16,1 0 1-16,-1 0-2 0,2 0-2 16,-5 3 2-16,-1-3-2 0,-3 0 0 0,-2 2 2 15,-4-2-3-15,2 0 0 0,-4 0 0 16,-1 1 0-16,0-1-1 0,-4 0-2 15,1 0-5-15,-1 0-4 0,1 0-2 16,-2 0-5-16,-1 3-2 0,0-3-2 0,-8 0-7 16,13 0 3-16,-4 0-5 0,-9 0-2 15,12 0-7-15,-12 0-14 0,10 2-18 16,-10-2-22-16,12 0-23 0,-6 1-24 0,-6-1-26 16,0 0-33-16,0 0-429 0,2-3 213 15,-2 3 141-15</inkml:trace>
  <inkml:trace contextRef="#ctx0" brushRef="#br0" timeOffset="9772.2614">15676 7100 28 0,'6'2'107'15,"-6"-2"-4"-15,6 1 10 0,-6-1-6 16,0 0 7-16,0 0-1 0,7 4 1 0,-7-4 0 16,0 0 0-16,0 0-2 0,6 4 3 15,-2 0 3-15,2-2 2 0,3 2-3 0,6-1-4 16,4 1 0-16,10 0-2 0,12-2-5 16,9 0-8-16,17 0-4 0,34-2-6 0,11 0-11 15,30 2 3-15,14-4-2 0,14 4-9 16,7-2-2-16,10-2-12 0,10 6 5 15,8-1-6-15,43 3-1 0,2 4-5 16,-3-5-2-16,-48 3-10 0,-4 2-3 0,-7-3-2 16,-1 2-3-16,-9 0 1 0,-12-2-4 15,-9 1-6-15,-9-3 3 0,-33-1-6 0,-8-1-1 16,-12 2 0-16,-18-4-3 0,-17-1-4 16,-14 0 5-16,-4 2-2 0,-8-2-1 15,0-2-13-15,-9 1-15 0,-4-5-28 16,-3 0-42-16,-6-4-36 0,-6 1-37 0,-6-2-33 15,-6-4-48-15,-6-3-597 0,-12-5 285 16,-12-5 189-16</inkml:trace>
  <inkml:trace contextRef="#ctx0" brushRef="#br0" timeOffset="10409.4054">17197 4705 140 0,'5'-7'157'16,"-1"-1"-7"-16,-2 0 0 0,2 3-6 16,-2 1-14-16,0-2-12 0,-2 6-14 15,2-6 0-15,-2 6-20 0,0 0-10 16,0 0 5-16,-4 23 6 0,0 2 0 0,-2 8 1 16,-3 20-2-16,-5 27-5 0,3 11 1 15,-4 29 6-15,5 5 10 0,-1 5-1 0,-2 4 2 16,1 2 2-16,3 10-2 0,-1 2 3 15,-1 8 2-15,0 8 3 0,-3 11 6 16,-4 39-7-16,4-39-13 0,-5 40-16 0,4-41-2 16,2-1-4-16,1-2 0 0,2-2-1 15,0-11 5-15,2-10-19 0,2-5 8 16,4-8-12-16,0-28 0 0,4-7-7 16,0-2-3-16,0-9-6 0,-2-18-2 0,2-16-9 15,0-9-19-15,-2-5-4 0,2-8-23 0,-2-2-16 16,2-10-25-16,-2-6-24 0,2-8-36 15,0-4-46-15,-2-3-48 16,0 0-36-16,14-25-32 0,-10 2-622 0,6-8 309 0,-2-7 203 16</inkml:trace>
  <inkml:trace contextRef="#ctx0" brushRef="#br0" timeOffset="11009.8982">18700 4609 10 0,'-4'-8'162'0,"0"4"-9"0,0-2-13 15,0 1-19-15,2 3-13 0,-3-3-9 16,5 5-10-16,0 0-6 0,-13 12 5 16,9 0 6-16,-2 4 4 0,-3 9 2 0,1 11 3 15,-3 16 7-15,-2 27-1 0,1 15 6 16,-1 29 1-16,-2 6-4 0,3 4 1 0,-1 6 1 16,2 4 0-16,1 3 1 0,1 3 2 15,3 6 3-15,2 7 0 0,2 7 3 16,2 0 4-16,4 3 1 0,4 3 0 15,3-2-7-15,-1-4-3 0,3 3-7 0,2-6-5 16,-3-8-5-16,2-5-14 0,-2-10-5 16,-4-10-13-16,1-13-5 0,-5-23-4 0,-2-7-9 15,0-7-6-15,-4-16-12 0,2-10-14 16,-4-7-13-16,2-6-23 0,-2-6-19 16,-1-4-18-16,1-6-20 0,0-4-24 0,-2-5-27 15,0-7-40-15,-4-5-39 0,4-3-43 16,-4-4-30-16,0-6-28 0,-4-5-647 15,0-8 323-15,-7-9 214 0</inkml:trace>
  <inkml:trace contextRef="#ctx0" brushRef="#br0" timeOffset="11540.4382">17985 6338 65 0,'-2'-6'198'15,"0"0"-2"-15,-2 2 0 16,2 0-11-16,2 4-9 0,-8-7-13 0,8 7-14 0,-6 0-12 16,6 0-13-16,-14 7-1 0,3 5-7 15,-6 3-2-15,0 3-5 0,-4 5-4 16,-6 8-7-16,-1 2-10 0,-1 1-4 0,-7 14-7 16,2-7-7-16,6-4-11 0,3 0-3 15,-3-3-10-15,3-2-13 0,3-6-17 16,2-2-23-16,0-2-24 0,6-4-28 0,-1-4-22 15,2 0-26-15,2-4-26 0,1-1-28 16,2-5-23-16,-1-2-16 0,4-2-419 16,5 0 210-16,-8-8 139 0</inkml:trace>
  <inkml:trace contextRef="#ctx0" brushRef="#br0" timeOffset="11781.0842">17490 6473 117 0,'0'-10'152'15,"0"3"6"-15,0 1-4 0,0-2-7 16,0 5-14-16,0-2-8 0,0 5-6 0,0 0 6 16,0 0-5-16,0 0-1 0,23 14-8 15,-13-2-9-15,3 3-9 0,0 0-6 16,3 6-3-16,2 4-9 0,1-1-7 0,0 2-9 16,2 4-5-16,3 1-4 0,0-1-5 15,-2-4-8-15,1 1-7 0,-1-2-16 0,-4-2-18 16,2-3-19-16,-4-2-34 15,-1-3-31-15,0-2-26 0,-4-1-23 0,-3-7-27 16,0 0-445-16,0-2 207 0,0-5 136 16</inkml:trace>
  <inkml:trace contextRef="#ctx0" brushRef="#br0" timeOffset="12613.1512">16490 5281 83 0,'-4'-6'142'0,"4"6"-11"16,0 0-12-16,-6-2-6 0,6 2-10 15,0 0-15-15,0 0-3 0,-13 11-13 16,6 3 0-16,-1-1-3 0,-2 8-1 0,0 4-2 15,-6 2-5-15,4 3-3 0,1 0-6 16,1 3-5-16,1-3-6 0,0 2-1 16,5-4-4-16,2 0-3 0,4-3-5 15,2-1 3-15,1-1-2 0,3-2-2 0,3-4 0 16,2-2-5-16,3-1 1 0,0-5 1 16,0-1-2-16,4-5 2 0,-2-3 2 0,3-3 4 15,-1-1-2-15,0-5 8 0,0-7-1 16,-1-1 4-16,0-6-3 0,-4-3-2 15,-5-5 1-15,-2-2 0 0,0 0-1 16,-8 2 4-16,-4 2-2 0,-4-5-7 0,-4 4-4 16,-3 1-4-16,-4 2-3 0,-4 5-4 15,-5 4-4-15,-2 2-4 0,-1 2-7 0,-5 7-10 16,4 1-16-16,0 2-17 0,1 4-20 16,1 4-27-16,0 3-18 0,3-1-24 15,3 5-24-15,4-1-443 0,4 3 204 16,6 1 134-16</inkml:trace>
  <inkml:trace contextRef="#ctx0" brushRef="#br0" timeOffset="13208.3214">19324 5267 54 0,'3'-8'227'16,"-3"1"-14"-16,0 3-12 0,0-2-17 0,0 6-24 15,0 0-17-15,0 0-11 0,0 0-13 0,-21 15-12 16,7 3-10-16,2 3-8 15,-5 3-9-15,-2 3-9 0,0 2-8 0,0 1-6 16,-4 5-3-16,6-5-6 0,-2-2-8 16,2 1-17-16,2-3-19 0,-2-1-24 0,5-4-25 15,1 1-37-15,0-5-14 0,3-4-17 16,-1 0-27-16,3-3-428 0,-2-3 193 16,3-3 127-16</inkml:trace>
  <inkml:trace contextRef="#ctx0" brushRef="#br0" timeOffset="13426.2074">19054 5345 19 0,'2'-7'169'0,"-2"7"0"16,0 0 6-16,0 0 3 0,6 15-2 0,-4-2-4 16,4 5-15-16,1 4-6 0,2 3-7 15,1 7-11-15,2 4-16 0,4 4-8 16,3 0-11-16,-3 4-12 0,4 0-6 15,-4 4-13-15,4-4-25 0,-4 0-28 0,1-3-35 16,-2-1-39-16,0 0-43 0,-7-4-50 16,4-4-500-16,-6 4 222 0,-4-8 147 15</inkml:trace>
  <inkml:trace contextRef="#ctx0" brushRef="#br0" timeOffset="14031.0487">16309 7618 78 0,'0'0'124'0,"-3"-7"-8"16,3 7-3-16,0 0 0 0,0 0-10 15,0 0-3-15,0 21-8 0,-2-9-12 16,2 0-8-16,0 6-8 0,0-1-6 0,2 1-4 16,1 1-5-16,3 4-8 0,0-2-1 0,2-2-3 15,4 1-5-15,0-2-5 0,2-3 1 16,2-2 0-16,0-4-1 0,1-1 1 15,3-4 4-15,0-4 1 0,2-4 8 16,-3-2 10-16,0-5 8 0,0-2 5 0,-5-3 5 16,0-6 1-16,-4-1 1 0,-2-3-2 15,-6-3-3-15,-4 1-5 0,-2 0-6 16,-6-6-4-16,-3 7-3 0,-6 1-2 0,-5 4-8 16,-3 2-4-16,-5 5-5 0,-2 2-1 15,-1 1-6-15,-3 5-11 0,-1 3-17 16,7 0-24-16,0 6-24 0,1-2-26 0,6 4-27 15,0 1-32-15,5-1-19 0,4 0-25 16,0 0-428-16,6 0 208 0,1-2 137 0</inkml:trace>
  <inkml:trace contextRef="#ctx0" brushRef="#br0" timeOffset="15490.6943">16729 6442 111 0,'0'-6'163'16,"0"6"10"-16,-4-7 0 0,4 3 4 0,0 4-6 15,-4-6-7-15,4 6-14 0,-8-2-12 16,8 2-8-16,-17 12-2 0,4 0-4 15,-8 6-2-15,-3 2-4 0,-9 10-8 0,-11 12-10 16,-3 4-10-16,0-1-8 16,2-1-9-16,-1 2-8 0,11-8-7 0,3-8-4 15,2 1-5-15,7-6-15 0,-1 0-13 16,3-4-19-16,4-5-19 0,0 0-29 0,3-3-33 16,0-1-37-16,4-3-27 0,0-1-25 15,1-5-14-15,0-3-508 0,3 0 234 0,6 0 155 16</inkml:trace>
  <inkml:trace contextRef="#ctx0" brushRef="#br0" timeOffset="15800.3931">16118 6551 2 0,'0'-9'207'0,"0"1"-8"0,2 0-11 0,-2 0-14 16,0 3-10-16,5 1-9 0,-5 4-6 15,0 0-7-15,16 6-3 0,-3 3-12 0,2 6-7 16,2 1-12-16,6 5-9 0,0 1-9 16,9 8-6-16,0 1-8 0,1 0-9 15,12 13-2-15,-7-8-7 0,8 5-5 0,-7-5-3 16,-3-8-5-16,-4 3-4 0,1-5-4 16,-3 1-16-16,-4-7-2 0,-1 1-3 15,-2-2-1-15,-4-3-2 0,1-1-1 0,-6-2-2 16,-2-2-2-16,2 0-2 0,-4-4-10 15,1 3-6-15,-5-5-20 0,0 1-26 16,-2-2-30-16,1 0-36 0,-1-1-22 16,-4-3-33-16,0 0-548 0,2 6 247 0,-2-6 162 15</inkml:trace>
  <inkml:trace contextRef="#ctx0" brushRef="#br0" timeOffset="17043.7233">17795 7601 18 0,'-5'-6'94'0,"5"6"-1"0,0 0-11 15,0 0-2-15,0 0-4 0,0 0-8 16,0 0-1-16,0 0 0 0,0 0-2 0,0 0-2 16,0 0 2-16,0 0-5 0,0 0-3 15,0 0-7-15,0 0 3 0,0 0-3 16,0 0-2-16,0 0-2 0,-13 8-2 16,13-8-3-16,0 0-6 0,0 0-8 0,-4 3 4 15,4-3-3-15,0 0 1 0,0 0-4 16,-4 4-3-16,4-4 0 0,0 0-3 15,0 0-1-15,0 0 2 0,0 0-2 0,0 0 1 16,-4 3 4-16,4-3 1 0,0 0-1 16,0 0 0-16,0 0 1 0,0 0-1 15,0 0 2-15,0 0 0 0,0 0 5 16,0 0 1-16,-4 5-1 0,4-5-8 0,0 0 5 16,0 0-7-16,0 0-2 0,0 0-1 15,0 0-1-15,0 0-4 0,0 0-4 0,-20-5 2 16,20 5 2-16,-10 5 1 0,4-1-3 15,-3 2 0-15,1 1 1 0,-5 1-5 16,2 2-2-16,1 0 4 0,2 6 1 16,-2-1-2-16,0 6-4 0,4 0 1 0,2 1 2 15,2 2 2-15,2-2-4 0,4 3 3 16,2 0 2-16,2 0-7 0,4-2 2 16,2-4 2-16,5 3-3 0,2-2 0 0,2-3 2 15,1-4 0-15,1-3-2 0,3-2 3 16,2-1-1-16,-4-6-1 0,4 2 0 15,-2-6 0-15,1-2 3 0,-3-3 10 0,-3-3 1 16,-2-2 0-16,0-6 5 0,-5-2-2 16,-4-2 6-16,-6-3-3 0,-2-1 0 0,-6-3-3 15,-2 2-3-15,-8-2-1 0,-6 1-2 16,-5 2-4-16,-6 1-1 0,-8 2-2 16,2 2-2-16,-5 4-1 0,2 5-3 15,-1 4-1-15,-1 2-5 0,2 1-6 0,4 4-9 16,1-1-11-16,1 3-19 0,2 3-14 15,5 1-13-15,3 0-14 0,4 1-21 0,2 0-17 16,6 4-13-16,1-2-19 0,5-1-394 16,2 2 188-16,4-1 125 0</inkml:trace>
  <inkml:trace contextRef="#ctx0" brushRef="#br0" timeOffset="22077.9936">17757 7613 56 0,'0'-7'119'16,"0"2"-3"-16,2-4 1 0,-2 2 3 15,0 1-3-15,0 1-1 0,0-1-4 0,0 6-3 16,0-7-3-16,2 3-2 0,-2 4-8 16,-2-8-2-16,2 8-15 0,0 0-6 15,0 0-1-15,-16 15-11 0,10-3-6 0,-2 1-3 16,-3 2-5-16,3 3-7 0,-1 1-1 16,3-3-10-16,1 2 1 0,1-2-3 15,4 0-2-15,2-1-3 0,0-1-3 16,7-1 1-16,2-1-3 0,1-3-1 0,7-1-1 15,1-3 0-15,2 0-1 0,4-4-3 16,-3-2 1-16,7-2-3 0,-4 0 1 0,-1-3 1 16,0-2-3-16,-4 1 2 0,-1 1 1 15,-6-2 12-15,-3 3-2 0,-7-1-2 16,-4 4-4-16,0 2-1 0,0 0-1 16,-31 4-4-16,5 4 1 0,-4 4-2 0,-1 4-1 15,-9 5 1-15,1 2-2 0,-1 0 0 16,2-1-3-16,4 0-1 0,5-1 2 15,3-5 0-15,5 0-1 0,2-3-2 0,4 0-1 16,5-3 1-16,0-2 1 0,8-2 0 16,4-5 3-16,-2-1-1 0,16 0-4 15,-6-6 4-15,5 1-1 0,0-5-1 0,4-1 2 16,1 0-3-16,-2-3 2 0,1-3-5 16,-4 2 7-16,0-3-1 0,-7 5-1 0,0 0-1 15,-5 1 1-15,-3 3-4 0,-5 3 0 16,-3 1-1-16,-4 3 2 0,-1 4-4 15,-7-1 2-15,2 5-2 0,-4-1-1 16,2 3 4-16,2-2-3 0,1 0-2 0,3-1-1 16,0 2 4-16,6-3-3 0,4 2 0 15,4-5 2-15,0-1 1 0,15 2 1 0,-15-2 3 16,27-7-4-16,-7 1 3 0,3-5 2 16,1 3-2-16,-2-5 0 0,0 2-1 15,-1 0 5-15,-5 0 0 0,-2 1-2 16,-6 2 2-16,-4 1 0 0,-4 3-2 0,0 4-1 15,0 0-1-15,-28 6 2 0,10 3-3 16,-1 3 2-16,-5 1-8 0,4 2-15 16,-2 0-11-16,3 2-19 0,4-3-21 0,0 2-24 15,7-5-21-15,4-2-18 0,2-5-32 16,4 0-413-16,6-2 197 0,-8-2 131 16</inkml:trace>
  <inkml:trace contextRef="#ctx0" brushRef="#br0" timeOffset="22597.9204">19195 6456 134 0,'2'-8'194'0,"0"1"-3"16,0 1-8-16,1 0-6 0,-1 0-11 0,-2 6-11 16,0-9-18-16,0 9-13 0,0 0-10 15,0 0-13-15,-15 14-7 0,5-1-11 0,-3 5-7 16,0 2-6-16,-2 6-7 15,3 5-5-15,1-1-7 0,2 4-3 0,5-3-6 16,2-1-1-16,4 1-2 0,2-1 1 16,8 1-8-16,2-2 4 0,3-5-2 0,5-2 1 15,2-6-1-15,4-1 0 0,0-7 1 16,9-2 3-16,-5-4-4 0,5-4 2 16,1-5 5-16,-2-3 7 0,-1-5 4 0,3-4 4 15,-4-5 3-15,-8-1-2 0,-5 1-1 16,-1-4-5-16,-10-1-5 0,-4 3 17 15,-6 4-9-15,-6 0-6 0,-4 0-3 16,-8 3-4-16,-9 4-5 0,-5 4-6 0,-6 1-8 16,-4 7-16-16,-7 3-13 0,-8 1-19 15,-1 3-30-15,1 4-24 0,3 3-26 0,1 2-29 16,1 5-31-16,6 1-27 0,5 4-21 16,4-1-26-16,3 1-548 0,6 0 268 15,8 0 176-15</inkml:trace>
  <inkml:trace contextRef="#ctx0" brushRef="#br0" timeOffset="24233.1001">18133 7715 73 0,'6'-8'92'15,"-6"8"-4"-15,2-5 2 0,0 2-5 16,0-2 4-16,3 2 5 0,-5 3-3 16,4-9 5-16,-1 6-2 0,-3-2 1 0,0 5-5 15,4-11-5-15,-2 8-4 0,0-3-5 16,-2 1-4-16,2-1-3 0,0-1-7 0,-2 0-2 16,2 2-6-16,0-3 1 0,-2 0-3 15,2 1 0-15,0-2 0 0,2 2-1 16,-2-2-2-16,3 1-2 0,-3 1-3 15,3-3-2-15,-1 1 1 0,-2 1 4 0,2 1 4 16,-2-1 5-16,0 2 2 0,0 0 3 16,0 1 13-16,0-1 0 0,-2 6-4 15,0 0-4-15,0 0-4 0,0 0-2 0,-30 21-1 16,8-2 4-16,-10 12-1 0,-15 12 2 16,-6 4-5-16,1 3-7 0,-2 1-4 15,-1 5 0-15,3-2-11 0,-1 0 2 16,2 0-7-16,5-5-4 0,3 1-3 0,3-3-2 15,6-10 1-15,6-7-7 0,7-3 2 16,0-2-8-16,0-3-3 0,4-3-5 0,2-1-10 16,2-3-10-16,1-2-8 0,1-1-16 15,2-1-16-15,1-1-19 0,0-3-24 16,0-1-32-16,-2-4-17 0,4 2-20 16,0-4-12-16,6 0 0 0,0 0-14 0,-15-8-5 15,9 3-478-15,0-3 230 0,3-2 153 16</inkml:trace>
  <inkml:trace contextRef="#ctx0" brushRef="#br0" timeOffset="24612.9277">17329 7694 4 0,'4'-22'128'0,"0"3"7"0,2 2 6 15,-2 5 2-15,0-1 3 0,2 3 4 16,-2 1 0-16,2 0-4 0,-2 2-5 15,2-1-5-15,0 1-2 0,-1 1-1 16,3 0-2-16,1 3 8 0,1 3 1 0,3 0-4 16,4 7-3-16,2 1-2 0,3 5-7 15,3 5-3-15,0 6 1 0,6 4-9 0,4 6-2 16,9 9 2-16,2 3-8 0,1 1-15 16,-3 2-5-16,3 1-5 0,-1 1-12 15,1-1-5-15,-1 2-9 0,2-5-5 16,-1 1-4-16,-5-5-7 0,-5-4-4 0,-5-8-3 15,0-1-2-15,-2-2 1 0,-1-1-9 16,-5-4 1-16,-1-4-4 0,-4 2-5 0,0-6-6 16,-2-1-7-16,-4-2-7 0,-3 0-6 15,3 0-8-15,-2-2-6 0,-3-3-16 16,-2-1-15-16,3-3-28 0,-5 2-33 0,0-4-30 16,-4-1-29-16,0 0-24 0,0 0-30 15,11-6-15-15,-11 3-672 0,0 3 313 16,-7-13 206-16</inkml:trace>
  <inkml:trace contextRef="#ctx0" brushRef="#br0" timeOffset="27062.5375">19225 7604 6 0,'0'0'12'15,"0"0"-1"-15,0 0-1 0,0 0 1 0,0 0 3 16,0 0-5-16,0 0 1 0,0 0-1 16,0 0 3-16,0 0-5 0,0 0-1 15,0 0-2-15,0 0 4 0,0 0-4 0,0 0 3 16,0 0-3-16,0 0 2 0,0 0 1 16,0 0-2-16,0 0-2 0,0 0 3 15,0 0-2-15,0 0 0 0,0 0-2 0,0 0 2 16,0 0-1-16,0 0-3 0,0 0 2 15,0 0 0-15,0 0-1 0,0 0 0 16,0 0-1-16,0 0-2 0,0 0-2 16,0 0 0-16,0 0-6 0,0 0 1 0,0 0-8 15,0 0-34-15,0 0 18 0,0 0 11 16</inkml:trace>
  <inkml:trace contextRef="#ctx0" brushRef="#br0" timeOffset="28339.8816">19261 7647 3 0,'0'0'126'15,"0"0"-10"-15,-4-4-7 0,4 4 2 16,0 0-8-16,-4-5 4 0,4 5-1 16,-7-3-8-16,7 3-5 0,-10-3-3 0,10 3-2 15,-11 0 0-15,11 0-3 0,-14 4-6 16,7 1-2-16,-2 1-4 0,3 3-7 0,-2 3-4 16,0 1-3-16,3 2-11 0,-2 2 1 15,5 2-3-15,0 2-5 0,0 0 1 16,2 0-6-16,4 3-4 0,1 1-6 15,1 0-1-15,1 0 0 0,3-2-3 0,0 0 1 16,4-2-2-16,0-2-5 0,3-2-1 16,2-3 2-16,0 0 1 0,5-4 0 0,-1-1-2 15,2-3 0-15,2-5 2 0,-3-1 10 16,4-1 7-16,-1-5 3 0,-1-3 2 16,-4-4-5-16,0-6 0 0,-1-4 3 15,-4 0-4-15,-6-2 1 0,-1-3-1 0,-4 2-1 16,-6-3-5-16,-2-1 5 0,-6 0-9 15,-5 4-4-15,-6-1 1 0,-2 4-4 16,-7 3-4-16,-1 1-3 0,-5 2-8 0,-2 7-7 16,-2-2-11-16,-3 5-14 0,1 1-16 15,2 0-24-15,5 3-25 0,3 1-30 16,6 2-29-16,3 0-26 0,0 0-34 0,6-1-442 16,5 1 223-16,0-4 148 0</inkml:trace>
  <inkml:trace contextRef="#ctx0" brushRef="#br0" timeOffset="28999.6364">18213 5341 145 0,'-2'-9'161'0,"-2"1"-3"0,0 2-2 16,0-1-2-16,0 1-9 0,-1 0-11 15,0 5-14-15,1-4-12 0,4 5-9 16,0 0-7-16,-24 12-4 0,10 0-5 0,0 5-2 15,-7 3-6-15,-1 5-10 0,-5 7-3 16,2 4-4-16,-5-2-8 0,3 2-6 16,-3 0 0-16,2 0-6 0,3 0-7 15,-1-1-1-15,3-3-7 0,2-6-10 0,2 1-10 16,-3-2-12-16,6-6-17 0,3-2-16 0,-2 0-25 16,7-4-15-16,-3 1-18 0,3-4-10 15,-1-3-19-15,3-1-12 0,-1-4-7 16,7-2-331-16,-8-2 163 0,8 2 108 15</inkml:trace>
  <inkml:trace contextRef="#ctx0" brushRef="#br0" timeOffset="29221.2855">17680 5622 304 0,'0'-33'10'0,"-2"5"17"15,2 5 18-15,0 0 15 0,-2 4 9 0,2 4 15 16,0-1 12-16,2 3 5 0,-2 2 8 16,-2-1 2-16,2 3-4 0,0-1-6 15,0 3-13-15,2 2-1 0,-2 5 3 16,0 0 11-16,12 18 2 0,-1 0 1 0,2 4-6 15,4 8-3-15,6 8-1 0,0 4-5 16,7 14-7-16,4 0-10 0,-5 2-9 16,3-5-5-16,-6-6-5 0,-5-6-6 0,3-3-14 15,-2-2-20-15,0-3-28 0,-3-6-29 16,1 1-38-16,-2-1-35 0,0-5-32 16,2 1-26-16,-3-4-510 0,-3-2 233 0,0-1 154 15</inkml:trace>
  <inkml:trace contextRef="#ctx0" brushRef="#br0" timeOffset="82679.4399">6466 7561 17 0,'-6'-4'73'0,"-3"0"2"0,2 0-9 16,1 1 1-16,6 3-7 0,-10-6-1 15,6 4-8-15,4 2-4 0,-7-6-6 0,7 6-3 16,-4-4-6-16,4 4-3 0,-2-4-1 15,2 4-7-15,0 0 2 0,0 0-5 16,0 0 3-16,13-7-2 0,-5 5 2 16,2 0 4-16,4-2 1 0,2 1-1 0,6-1-1 15,1-4-5-15,2 2-2 0,2-1 0 16,7-2-4-16,-4 0-1 0,1 0 3 0,-1 2 2 16,-2-2-11-16,-1 2 0 0,-1 0 5 15,2 0-5-15,-3 1 0 0,-4 3 3 16,0-1-6-16,-1 0 3 0,-4 3 2 15,-3-3-5-15,-1 1-1 0,-1 2 5 0,0-1-3 16,-3 2-2-16,-2-1-2 0,-6 1-2 16,0 0-14-16,6 7-7 0,-6-7-13 0,-12 13-6 15,0-2-6-15,-8 2-2 0,-5 5-3 16,-5 4 6-16,-4 0 1 0,-5 5 5 16,-1-1 5-16,-18 9 3 0,11-7 4 15,9-3 3-15,1-3 3 0,7-4 6 0,4 0-3 16,5-4 1-16,2-2 5 0,6-1 1 15,5-1 2-15,4-4 7 0,2-3 9 0,2-3 5 16,14 4 3-16,-1-4 5 0,8-6 5 16,6-1 2-16,7-3 1 0,13-1 1 15,3-5 6-15,23-6 3 0,5 1 0 16,5-3-1-16,4 6-3 0,2-3-3 0,-2 2-6 16,-8 2 0-16,-4 2 0 0,-16 3-7 15,-10 2 0-15,-12 5-2 0,1-1 3 16,-10 2-3-16,0 1 3 0,-7 0-4 0,1 2-5 15,-6-1-4-15,-1 2 5 0,-2 2-9 16,-3-1-7-16,1 2-16 0,-5 0-17 16,2 1-16-16,-1 2-21 0,-2-1-191 15,-1 3 91-15,4 3 60 0</inkml:trace>
  <inkml:trace contextRef="#ctx0" brushRef="#br0" timeOffset="83371.7731">12810 11593 15 0,'-2'4'45'0,"2"-4"-5"0,0 6-4 16,0-6-1-16,-2 6-4 0,2-6-3 16,0 6-2-16,0-6-6 0,0 0-1 0,-3 7-11 15,3-7-7-15,0 0-15 0,-2 6-85 16,2-6 34-16,0 0 22 0</inkml:trace>
  <inkml:trace contextRef="#ctx0" brushRef="#br0" timeOffset="84353.2127">16842 11630 15 0,'0'0'36'0,"0"0"-7"0,-4 2-5 16,4-2-6-16,0 0-6 0,0 0-6 16,0 0-8-16,-6 4-6 0,6-4-37 0,0 0 16 15,-9 0 9-15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28:22.181"/>
    </inkml:context>
    <inkml:brush xml:id="br0">
      <inkml:brushProperty name="width" value="0.05292" units="cm"/>
      <inkml:brushProperty name="height" value="0.05292" units="cm"/>
      <inkml:brushProperty name="color" value="#FF0000"/>
    </inkml:brush>
  </inkml:definitions>
  <inkml:trace contextRef="#ctx0" brushRef="#br0">11562 13772 48 0,'0'-11'91'0,"0"2"-7"15,0 0-6-15,0 3-7 0,0 0-8 16,0 0-6-16,0 0-5 0,0 6-9 0,-2-7-6 16,2 7-4-16,0 0-14 0,-4-4-10 15,4 4-24-15,0 0-22 0,0 0-27 16,-8 11-130-16,8-5 66 0,0 0 44 16</inkml:trace>
  <inkml:trace contextRef="#ctx0" brushRef="#br0" timeOffset="314.8658">15570 13661 2 0,'-15'0'44'16,"15"0"-9"-16,-10 0-6 0,10 0-10 0,-10 1-11 15,10-1-55 1,0 0 16-16,-4 4 10 0</inkml:trace>
  <inkml:trace contextRef="#ctx0" brushRef="#br0" timeOffset="1729.468">17134 6623 8 0,'0'-9'92'0,"0"-1"-7"0,0 3-4 16,0 1-10-16,2 0-2 0,-2 6-15 0,0-7-2 15,0 7-4-15,0 0-7 0,0 0-2 16,0 0-6-16,7 20-3 0,-5-4 15 15,0 1-23-15,0 8 4 16,2 0-9-16,0 3 3 0,2 1-2 0,-2-3-2 0,3 1-5 16,-2-2 0-16,-1-3 3 0,2-1-4 15,-2-7-2-15,0 1 6 0,-2-1 6 16,3-3 9-16,-1-6 10 0,2-2 2 0,-6-3-5 16,13-8-1-16,-4 1-5 0,1-7 3 15,0-3-1-15,4-4-1 0,-4-2-4 16,5-5-1-16,2-2 1 0,-2 2-7 0,1 0-1 15,2 1-2-15,-2 4-1 0,-1 3-4 16,0 2 2-16,-2 3-6 0,1 5 3 16,0 3-5-16,0 2 2 0,-4 5-4 0,6 5 5 15,-2 2 0-15,-1 5-4 0,2 6-1 16,-2 1 2-16,-1 3-3 0,2 5-1 16,0-5 2-16,-4 1-3 0,3-2 1 0,-5 0 4 15,1-6 0-15,0 0-6 0,-3-3 7 16,0-1 4-16,-2-3 12 0,2-4 2 15,-2-5-1-15,-4 1 2 0,10-11 3 0,-6 3 0 16,2-4 0-16,0-6-1 0,5-2-1 16,-1-3-4-16,5-4-2 0,2-2-3 15,3 3-2-15,-4 1-1 0,3 5-3 16,-2-3 1-16,0 6-1 0,0 4-3 0,0 2 1 16,-3 4-5-16,4 4 1 0,-4 6-2 15,3 2 2-15,3 6-2 0,-4 7 0 0,2 2 0 16,-2 7-2-16,-1 2 0 0,-2 0-6 15,2 1-5-15,-3 1-12 0,-1-8-9 16,-2 2-16-16,3-1-18 0,-2-5-21 0,-1 0-13 16,0-8-21-16,-1 1-25 0,1-6-318 15,-1-2 157-15,2-4 104 0</inkml:trace>
  <inkml:trace contextRef="#ctx0" brushRef="#br0" timeOffset="2071.2514">18434 6619 33 0,'4'-10'79'15,"2"1"1"-15,-4 3 4 0,-2 3 0 0,0-2-8 16,0 5-9-16,0 0-5 0,0 0-6 16,0 0-7-16,-21 6-7 0,11 5-4 0,-3 2-5 15,-4 5 2-15,2-2-7 0,0 6 0 16,1-4-4-16,1 3-5 0,2-4 2 16,2 0-5-16,3-3 0 0,2-1 5 15,0-1-9-15,2-5 0 0,2 0 3 0,2-5 2 16,-2-2-4-16,0 0 7 0,17-3 0 15,-11-5-2-15,5-2-3 0,-3 1 5 0,5 0 2 16,-1-5-3-16,0 3-2 0,0-1 6 16,0 1-12-16,-3 1 6 0,2 1-5 15,-5 3-2-15,0 0-2 0,3 5-4 16,-3 1 5-16,-6 0-1 0,10 9 1 0,-3 1 6 16,0 1-10-16,-1 5 0 0,0-1-3 15,2 4 1-15,-1-2-3 0,0-1-19 0,1 1-17 16,0 1-19-16,1-5-18 0,-1 1-12 15,0-3-14-15,3-1-236 0,-2-5 114 16,1-1 75-16</inkml:trace>
  <inkml:trace contextRef="#ctx0" brushRef="#br0" timeOffset="2426.665">18706 6809 161 0,'16'-20'6'0,"-4"3"15"16,1 0 8-16,-3 4 9 0,-1-2 0 16,2 3 2-16,-1 0-3 0,2 3-4 15,2-3-2-15,0 5 0 0,1-1 1 0,2 2-8 16,-2 4 6-16,-1 2-7 0,2 1-4 15,-2 2 1-15,-1 6-1 0,-3 1-2 0,-1 2-1 16,-2 5-1-16,-5-1 0 0,0 0 0 16,-4 4-2-16,0-5 4 0,-1-1 0 15,1-2 3-15,0 0 8 0,2 0 5 16,0-5 15-16,2 0-6 0,0-1-1 0,3-4-11 16,-5-2 0-16,0 0 2 0,18-12-4 15,-6 5 1-15,-2-5 1 0,0-1-3 0,5-1 0 16,-2-2 5-16,2-1 1 0,-3 1 3 15,-4 3 6-15,4 1 0 0,-2 1 1 16,-4 1-7-16,0 3 2 0,-1-1-7 16,-1 5-1-16,1 3-2 0,-5 0-3 0,0 0 1 15,6 15-9-15,-4-6 0 0,0 6 3 16,2 1-2-16,0 1-6 0,3 4-2 16,-1-2 3-16,4 0-6 0,2 0 0 0,2 0-19 15,-2 0-27-15,4-2-26 0,0-1-30 16,-3-5-34-16,-2 0-356 0,0-1 165 15,-1 0 109-15</inkml:trace>
  <inkml:trace contextRef="#ctx0" brushRef="#br0" timeOffset="2764.3302">16965 7372 102 0,'40'-2'169'0,"-9"0"-9"0,18 0-7 15,17-1 3-15,31-2-9 0,18 0-8 16,28-3-3-16,9 3-8 0,3 3-2 16,7-2-4-16,0 0-5 0,3 4-10 0,-6 2-2 15,-7 2 5-15,-10-2-7 0,-29 0-10 16,-8 1-8-16,-8-1-7 0,-20 0-9 0,-18 0-7 15,-10 0-5-15,-4 0-4 0,-14 0 2 16,-1 0-1-16,-10-2-6 0,0 1-7 16,-8 2-3-16,-3-3-6 0,-5 0-9 15,-4 0-17-15,0 0-22 0,0 0-31 0,0 0-40 16,0 0-29-16,-29 0-49 0,16 0-42 16,-2 2-554-16,-6-1 259 0,-3 1 171 0</inkml:trace>
  <inkml:trace contextRef="#ctx0" brushRef="#br0" timeOffset="7294.3329">4012 9876 14 0,'-4'3'69'0,"4"-3"-4"0,0 0-7 16,-8 3-3-16,8-3-6 0,0 0-7 16,-4 5-3-16,4-5-5 0,-4 3-3 15,4-3-1-15,-2 6-5 0,2-6-1 16,0 5-3-16,0-5-3 0,0 8-4 0,-3-2 5 16,3-6-6-16,0 10-15 0,0-6 0 15,-2 1-14-15,2-5-12 0,0 9-19 16,0-9-132-16,0 4 61 0,2 0 40 0</inkml:trace>
  <inkml:trace contextRef="#ctx0" brushRef="#br0" timeOffset="8397.2613">4224 9701 75 0,'-2'23'90'0,"2"-10"-12"0,2 1-5 0,0 6-4 16,0 1-10-16,2 3-1 0,4 1-7 15,0 2-9-15,-2 1 0 0,2-3-3 16,-1 0-1-16,-1-3-2 0,0-3-1 0,-1-1 7 15,1-3 3-15,-1-2 11 0,-1-3 22 16,0-4-1-16,2-6-4 0,-6 0 5 0,10-8-1 16,-2 0-2-16,0-7-5 0,-2 0-2 15,4-4-7-15,1-4-5 0,0-1-6 16,6-4-5-16,-3 1-5 0,4 1-2 16,0 2-5-16,4 0-4 0,-3 3-4 0,4 2-3 15,-4 4 0-15,2 2-2 0,0 4-1 16,-2 3-2-16,3 5-1 0,-2 2 0 0,6 5 0 15,-3 1-4-15,1 6 1 0,1 3-5 16,0 3 1-16,1 0-1 0,-3 2 3 16,-1 0-1-16,-2 0-4 0,-2-5 5 15,-2 1-3-15,-1 0 5 0,-2-4 6 0,0-4 6 16,-5 1 5-16,2-3 10 0,-1-1 4 16,2-4-3-16,-5-4-1 0,4-2 1 0,-1-4-3 15,2-3-2-15,-1 0-3 0,5-6-2 16,-1-1-5-16,2-2-1 0,2-4-4 15,-2 6-2-15,0-3 0 0,-1 2-6 0,0 1 0 16,-2 1-3-16,1 4-2 0,-3 1-2 16,-2 4-2-16,-1 2 1 0,3 1 1 15,-1 5-1-15,-1 6 0 0,2 1 1 0,-3 4-2 16,2 2 1-16,0 2-1 0,2 2 0 16,0 0-2-16,-1 2 1 0,1-2 1 15,3 1 1-15,-2-2-2 0,1-1 0 0,0-5 0 16,0 2 3-16,-1-3-1 0,2-5 2 15,0 1-4-15,-1-8 2 0,2 1-2 16,0-4-1-16,-3-1 1 0,2-3-1 16,-3 1 1-16,1-3-2 0,-2-1 1 0,0 0 0 15,-1-3-1-15,-2 3 3 0,0-2 0 16,2 3 0-16,-4 1 2 0,-2 1 1 0,2 1-1 16,-2 3-3-16,-2 0 0 0,3 5-2 15,-5 1 1-15,0 0-1 0,8 9 1 16,-6-1-3-16,3-1 1 0,-1 5 1 15,2-1-1-15,3 0 0 0,-1 1 0 0,0 1 1 16,6-3 2-16,-2 0-3 0,3-1-2 16,2-3 4-16,-2 0-1 0,3-4 1 15,2-2-1-15,1 0 4 0,-2-1-4 0,2-3 0 16,3-4-3-16,-4 1 0 0,2 0 1 16,-1-3-1-16,0 3-1 0,-4-1 0 15,-1 0 2-15,0 0-4 0,-4 3-3 0,1-1-3 16,-2 1-1-16,-1 2-1 0,3 1 1 15,-3 4-1-15,2 1 2 0,-2 0-1 0,0 5 0 16,3 0 0-16,-2-1-2 0,-1 1 6 16,-1 1-1-16,1 0-1 0,1 0 3 15,-4-2-1-15,1-1 1 0,0-1 2 0,0-1 1 16,1-3 0-16,0-1 1 0,1 0 0 16,1-2 0-16,1-4 0 0,3-2 2 15,0 1-2-15,1-5 0 0,4 0 0 0,-1-1-1 16,-2 2 2-16,2-1-2 0,1 3 1 15,-4 1 2-15,1 0-8 16,-2 7-1-16,0-1 3 0,-1 2-1 0,-1 0 0 0,4 3-1 16,-3 3-6-16,2 0-7 0,-2 0-14 15,1 1-7-15,0-1-17 0,0 2-18 16,-1-1-24-16,2-1-11 0,-2-2-14 16,-3 0-26-16,-3-4-32 0,-8 0-386 0,15-6 194 15,-10 0 128-15</inkml:trace>
  <inkml:trace contextRef="#ctx0" brushRef="#br0" timeOffset="8637.4184">5685 9268 77 0,'-17'7'136'15,"7"-1"-12"-15,0 0-9 0,4 0-11 16,2 0-4-16,2-5 1 0,2-1-1 0,0 0-4 15,0 0-13-15,0 0-5 0,0 0-10 16,28-6-3-16,-18 0-5 0,-1 0-8 0,-1-1-5 16,1 1-12-16,-3 0 0 0,0 0-17 15,1 3-16-15,-1-1-25 0,-2 3-17 16,-4 1-31-16,0 0-26 0,4 8-334 16,-8 3 147-16,2 2 97 0</inkml:trace>
  <inkml:trace contextRef="#ctx0" brushRef="#br0" timeOffset="8970.4772">4480 10807 165 0,'9'5'184'0,"8"0"5"0,6-8-2 0,7 0-6 15,12-5-2-15,36-9-9 0,14-7-3 16,30-7-5-16,7-4-13 0,13-5-10 0,11 2-5 16,8-4-7-16,41-9-7 0,-42 13-17 15,-6 1-10-15,-8 5-6 0,-8 1-10 0,-11 3-6 16,-11 3-10-16,-23 10-5 0,-6 0-5 16,-9 1-6-16,-15 3-5 0,-13 3-4 15,-13 3-3-15,-5-1-4 0,-2 0 1 16,-5 2-4-16,-3 3-5 0,-4-3-13 0,-2 2-30 15,-6 0-28-15,-2 0-25 0,-2-2-31 16,-1 1-27-16,-3-1-34 0,-2 4-22 16,2-8-40-16,-2 8-502 0,0-12 248 0,0 5 165 15</inkml:trace>
  <inkml:trace contextRef="#ctx0" brushRef="#br0" timeOffset="9881.9589">9223 10001 98 0,'-24'2'199'16,"4"0"-2"-16,4-2-4 0,5 0-15 16,1 2-13-16,1-4-17 0,9 2-11 0,0 0-11 15,-5-4-7-15,5 4-5 0,14-9-10 16,0 4-7-16,5 0-6 0,5-1-9 0,3 1-7 15,3-1-9-15,2 2-6 0,0 0-7 16,-1 3-7-16,-1-2-3 0,0 6-2 16,-6-2-6-16,-2 3-2 0,-1 2-1 15,-4 1-3-15,-6 3-1 0,-3 1-4 0,-4 5-4 16,-6-3 2-16,-2 4-3 0,-4 2 0 16,-6 0 0-16,0 1 2 0,-1-1 1 0,0-3-5 15,0 1 1-15,3-1-5 16,4-3 0-16,-4-1-1 0,4 1-2 0,4-4 3 15,2-1 4-15,4-1 2 0,2 1 1 16,2 0-2-16,8-3 0 0,0 1-4 0,3-2 2 16,4 2-3-16,2-1-2 0,1 0 0 15,4 3 0-15,-4 1-3 0,0-2 0 16,1 5-1-16,-1-3 0 0,-3 4 3 0,0 3-2 16,-6-1-1-16,-3 2-2 0,-6 0 2 15,-1 2 4-15,-8 0-6 0,-1 4 1 16,-8 1 0-16,-5 4 0 0,-11 3 0 15,-6-5-4-15,-4 2 3 0,-19 4-2 0,7-7 1 16,-14 0 1-16,9-8-3 0,4-4 4 16,9-4 3-16,-1-3 2 0,7-5 0 0,5-2-2 15,-1-4-3-15,8-1-2 0,4-1 0 16,5 0-1-16,4-4 3 0,5 2-4 16,6 2 0-16,2-3-1 0,4 4 0 0,7-1 1 15,2 3 1-15,1 2 0 0,4 2-2 16,1 6 2-16,2 1 0 0,0 5 3 15,3 2-2-15,-2 5 1 0,-2 4 0 0,-2 2 2 16,-1 1-1-16,-3 0-6 0,0 3-15 16,-4-1-18-16,-2-4-21 0,-3 1-18 15,-1-1-28-15,-1-5-29 0,-1 0-26 16,-2 1-30-16,0-6-31 0,-2-3-570 0,2-1 267 16,-2-2 176-16</inkml:trace>
  <inkml:trace contextRef="#ctx0" brushRef="#br0" timeOffset="11874.373">17430 9990 39 0,'0'0'65'0,"0"0"-4"15,-4 7-4-15,4-7-4 0,0 0-2 0,0 0-5 16,0 0 0-16,0 0 1 0,0 0-5 16,0 0 4-16,0 0-3 0,0 0 0 15,0 0-1-15,0 0-1 0,0 0 2 0,0 0-8 16,0 0 2-16,0 0 3 0,0 0-6 15,0 0-5-15,0 0 2 0,0 0-2 16,0 0-4-16,0 0-1 0,0 0 1 0,2 4-5 16,-2-4 1-16,0 0-5 0,0 0-1 15,10 2-1-15,-10-2 1 0,7 4-1 16,-2-3-5-16,-5-1 0 0,6 6 5 16,-4-2-10-16,-2-4 4 0,6 8-1 0,-4-6 2 15,0 3-6-15,-2-5 4 0,2 10 0 16,0-6-5-16,-2-4 1 0,0 7 4 0,-2-1-7 15,2-6 0-15,-2 9 2 0,0-7-4 16,-2 3 4-16,4-5-3 0,-6 5 4 16,0-2-4-16,1 0 3 0,-2-2 3 15,7-1-5-15,-10 2 0 0,10-2 4 0,-10 3-4 16,10-3 2-16,-11 0-1 0,11 0 7 16,0 0-17-16,-13 1-2 0,13-1 8 0,-6 0-18 15,6 0 2-15,0 0 4 0,-7 2-5 16,7-2 9-16,0 0-8 0,0 0 6 15,0 0-9-15,-10 0 7 0,10 0 3 16,0 0-1-16,0 0 0 0,0 0 7 0,0 0-5 16,0 0-10-16,0 0-7 0,-6-6-6 15,6 6-11-15,0 0-8 0,0 0-16 16,0 0-210-16,0 0 95 0,-4-3 62 0</inkml:trace>
  <inkml:trace contextRef="#ctx0" brushRef="#br0" timeOffset="12990.8871">17553 10043 81 0,'0'0'82'0,"0"0"-11"0,0 0 3 15,0 0-7-15,-10 11-5 0,5-5-2 0,-1-3-6 16,1 3-4-16,-1 0-6 0,-2 0-2 16,-1 0 3-16,1 0-11 0,-2-3 2 15,0 2 4-15,0 0-3 0,-2-2 5 0,1 0 1 16,-4-2 5-16,5 1 6 0,-1-2 5 16,0-2 4-16,-2-2 0 0,5 1 4 15,-2-3 0-15,2-1 5 0,0-2-3 0,2 0-4 16,2 0-5-16,2-4-3 0,2 1-5 15,2 0 1-15,2-1-2 0,2 2-1 0,2-1-4 16,2 1-5-16,2 1 1 0,3 3-1 16,0 1-1-16,2 0-3 0,2 4-3 15,0 2 0-15,0 5-2 0,0 0-1 16,2 5 0-16,-3 5-3 0,0 4 0 0,0 4-5 16,-6 5 0-16,-2 0-1 0,-1 7-4 15,-7-1 0-15,-2 0-4 0,-4 5-1 16,-7-2 1-16,-5 6-1 0,-6-3-2 0,-3-2 1 15,-17 6-2-15,-5-4-1 0,3-8-3 16,2-8 2-16,-1-5 0 0,-3-3-2 16,7-4 10-16,1-5 5 0,6-1 6 15,2-4 0-15,3-4 1 0,6-2-2 0,2-4-4 16,5 1-2-16,4-5-5 0,6 3 0 16,4-3-1-16,4 4-2 0,6-4-2 0,2 1-1 15,4 4 2-15,4 1-4 0,1 2-1 16,5 4 0-16,1 3-1 0,0 0 0 15,1 6 0-15,1-2-4 0,1 6 1 16,-2 0-12-16,-1 4-18 0,-1-3-16 0,-8 1-15 16,2 0-25-16,-3 0-25 0,-3 3-38 15,2-5-21-15,-4 1-42 0,-2-5-490 0,1-2 238 16,-4-1 157-16</inkml:trace>
  <inkml:trace contextRef="#ctx0" brushRef="#br0" timeOffset="13177.8848">17843 10531 93 0,'5'12'139'16,"-5"1"-14"-16,2 2-16 0,0 1-10 16,-2 2-7-16,-2 1-8 0,-3 0-17 0,3 1-14 15,-2-1-28-15,1 0-23 0,-3 1-30 16,2-3-38-16,0-4-204 0,-3 1 91 15,1-4 61-15</inkml:trace>
  <inkml:trace contextRef="#ctx0" brushRef="#br0" timeOffset="13379.9352">18157 10597 137 0,'6'6'155'0,"0"2"-13"0,-2 1-15 0,-2 0-3 0,0 5-17 0,-2-3-12 16,-2 7-18-16,0-5-27 0,-2 3-19 15,-2 1-30-15,0-1-25 0,-1-1-30 16,-2 0-41-16,-1-4-202 0,4 0 101 0,-5-4 66 16</inkml:trace>
  <inkml:trace contextRef="#ctx0" brushRef="#br0" timeOffset="13768.7635">18535 10220 121 0,'24'-9'152'0,"-4"5"-2"0,2 5-5 15,-1 2-11-15,-2 4-14 0,0 3-12 16,-2 3-13-16,0 4-10 0,-3 0-5 0,0 4-11 15,-8 1-6-15,-2 0-13 0,-6-1-10 16,0 0-7-16,-7 2-1 0,1-2-4 0,-3-2-5 16,1-2 2-16,0 0 1 0,0-3-5 15,2-4 1-15,2-1-2 0,2-2-5 16,2-2 1-16,2-5 5 0,0 0 4 16,0 0 4-16,0 0 6 0,18-21 3 0,-6 11 3 15,0-4 1-15,0 1 0 0,6 0 4 16,-4-3 0-16,-1 5 0 0,-1-1-4 0,0 3-5 15,-2-1-2-15,-2 7-3 0,0-2-2 16,-1 8 0-16,-7-3-5 0,11 13-2 16,-5-4-3-16,-2 3-4 0,3 3-8 15,-5 0-17-15,2 3-11 0,2-2-26 0,0 2-26 16,-1 0-28-16,2-4-23 0,-1-1-27 16,2-1-30-16,0-4-392 0,3-3 194 15,-2-3 129-15</inkml:trace>
  <inkml:trace contextRef="#ctx0" brushRef="#br0" timeOffset="13933.4997">19250 10479 61 0,'-2'11'118'0,"2"0"0"16,-2 0-9-16,2 2-11 0,-2 0-7 15,0-1-11-15,0 1-16 0,0-2-26 16,2-1-25-16,0-1-26 0,-2 1-30 0,2-5-207 15,2-1 85-15,-2-4 56 0</inkml:trace>
  <inkml:trace contextRef="#ctx0" brushRef="#br0" timeOffset="14358.9205">19520 10199 37 0,'14'-15'88'0,"3"7"6"15,-4 1-5-15,2 5 0 0,-5 2 1 16,2 2 5-16,-2 1-6 0,2 3 0 15,-1 3-9-15,-1 1-3 0,1 1-7 16,0 3-8-16,-1 1-3 0,0 1-5 0,4 0-7 16,-4-3-1-16,0 1-4 0,3-1-3 15,0-3-2-15,2 0-2 0,1-5-4 16,4-2-2-16,-2-3-6 0,4-3 6 0,1-2-3 16,1-5 3-16,-6 0 1 0,4 0 12 15,-6-2 10-15,2 1 12 0,-8 4 7 16,3 1 8-16,-3 1-6 0,-2 1-9 0,0 4 3 15,-8 0 2-15,6 6-3 0,-8 3 0 16,2 3-1-16,-4 6-1 0,2 1-1 16,-4 6-2-16,2-1 6 0,4 6 3 0,0 2-2 15,2 7-5-15,3 0-6 0,0 4-4 16,3 4-8-16,-2 3-1 0,2-4-4 16,-4-5-5-16,1 0-5 0,-1-2 1 0,-4-6-2 15,-2-4-3-15,-2-2-3 0,-3-2 0 16,-3 0 4-16,-2-7-13 0,-10-3-13 15,-1-4-10-15,-5-5-14 16,-4-4-10-16,-6-8-20 0,-4-3-22 0,-5-6-33 0,3-4-28 16,1-6-33-16,6-3-33 0,-10-15-40 15,13 3-529-15,11 0 262 0,6-6 173 16</inkml:trace>
  <inkml:trace contextRef="#ctx0" brushRef="#br0" timeOffset="14554.4948">20235 9999 184 0,'42'25'201'16,"-7"0"4"-16,-7 5 9 0,2 6-3 0,5 20-7 15,-9 1-16-15,-6-4-11 0,-10-3-16 16,-8 3-20-16,-8 0-17 0,-11 16-24 0,-12-4-29 16,-14-4-31-16,-9-5-28 0,-8-4-28 15,-19 4-35-15,-10-7-31 0,-6-7-29 16,8-14-25-16,-24 1-38 0,-10-8-392 15,-13-10 193-15,-11-7 126 0</inkml:trace>
  <inkml:trace contextRef="#ctx0" brushRef="#br0" timeOffset="14879.2297">16920 9713 170 0,'9'-12'177'0,"-1"5"0"16,-2 1-8-16,-2 0 0 0,-2 5-5 0,-2 1 0 16,0 0-3-16,-8 20-2 0,-4 3-9 15,-3 4-8-15,-11 15-1 0,-6 25-2 16,-10 24-5-16,2 7-9 0,2 3-15 15,4-1-7-15,13-12-11 0,2 3-8 0,9-2-8 16,6-4-6-16,6-1-5 0,8-4-10 16,11-6-3-16,13-3-12 0,10-11-17 0,20-8-25 15,25-3-40-15,10-10-47 0,1-23-54 16,31-1-63-16,-12-18-688 0,31-9 304 16,7-7 200-16</inkml:trace>
  <inkml:trace contextRef="#ctx0" brushRef="#br0" timeOffset="15483.3113">26993 9869 153 0,'-19'5'163'16,"-4"3"-9"-16,3 9-8 0,-4 5-4 15,-6 13-10-15,-4 20-3 0,1 8-8 0,0 3-11 16,6 5-6-16,8 0-12 0,2 4-5 15,6 0-11-15,7-13-4 0,4-6-14 16,4-1-16-16,2-2-21 0,4-4-29 0,2 0-20 16,5-4-26-16,0-5-35 15,0-12-34-15,1-3-387 0,4-5 173 0,-3-8 114 16</inkml:trace>
  <inkml:trace contextRef="#ctx0" brushRef="#br0" timeOffset="15910.5394">27523 10241 86 0,'16'-6'158'0,"4"6"-6"0,-4 2-9 0,-1 2-9 16,0 2-9-16,0 3-10 0,-3 3-10 15,2 4-13-15,-6 6-8 0,-4-3 0 16,-4 5-14-16,-2-1 1 0,-8 10-8 0,-4-3-5 16,-6 7 1-16,-4-2 5 0,-1-2 6 15,-3-1 5-15,-2-1 0 0,7-6-1 0,2-2-5 16,2-2-8-16,5-5-3 0,0-1 1 15,6 1 4-15,6-4-4 0,4-3-4 16,4 1-3-16,8-3-7 0,2 1-5 16,10-1-1-16,-1-1-5 0,3-2-4 0,1-2-3 15,1 0-10-15,2-2-13 0,-8 0-17 16,2-2-21-16,-5 0-23 0,-1 0-17 16,-2-2-27-16,-4 3-12 0,-4-2-21 0,-2 2-17 15,-2-3-21-15,-2 1-447 0,-4 3 210 16,0-5 139-16</inkml:trace>
  <inkml:trace contextRef="#ctx0" brushRef="#br0" timeOffset="16765.3881">28096 9713 124 0,'13'12'228'15,"3"6"-7"-15,6 7-10 0,6 14-1 16,12 22-10-16,-3 9-12 0,6 25-14 0,-5 3-12 15,-12-13-13-15,-10 5-13 0,-7-1-19 16,-14 4-12-16,-11-3-9 0,-12 11-10 16,-12-5-10-16,-9-7-13 0,-8-10-18 15,-11-8-22-15,-1-6-25 0,3-18-30 0,-6-2-38 16,0-5-47-16,-2-6-34 0,0-6-34 16,0-3-515-16,-1-9 238 0,14-8 157 15</inkml:trace>
  <inkml:trace contextRef="#ctx0" brushRef="#br0" timeOffset="20783.1328">18499 6403 104 0,'-2'-11'116'0,"0"3"-11"0,-5-3 2 16,1 1-1-16,-6-4-20 0,-6 1-9 15,-7-1-1-15,-5 3-13 0,-10 0-5 0,-13 1-6 16,-8 4-11-16,-5 3 3 0,-29 4-3 16,-4 3-6-16,-8 4-7 0,-24 9 2 0,-4 8-5 15,1 5 5-15,3 8-6 0,2 8-1 16,5 6 3-16,3 9-4 0,2 10 3 16,8 6 7-16,0 4-7 0,10 8 5 0,8 4-2 15,10 2-4-15,11 8 1 0,13 4-1 16,14-1 0-16,13 5 1 0,16 1-8 15,12-14 4-15,16-1-4 0,18 13 4 0,14-5-8 16,13-8 0-16,16-8 9 0,8-6 1 16,15-9 0-16,12-7 9 0,17-10 1 15,12-16 1-15,13-4 1 0,14-12 1 16,11-10 3-16,13-8 5 0,10-9 4 0,58-7 1 16,-3-12-2-16,-5-6-5 0,-7-11-5 15,-5-7-2-15,-10-13-3 0,-12-14-7 0,-11-6-1 16,-21-12-4-16,-17-6 0 0,-23-14-5 15,-36 20 0-15,-9-12-2 0,-14-4-3 0,-18-3-2 16,-18-4 1-16,-18 1-2 0,-16 18-4 16,-15 3 2-16,-11 0-1 0,-23-12-5 15,-21 10-3-15,-17 3-10 0,-17 8-15 16,-16 10-13-16,-16 7-15 0,-13 8-5 0,-15 7-14 16,-13 10-14-16,-50-4-32 0,-4 10-48 15,36 11-444-15,-51-3 209 0,2 5 137 16</inkml:trace>
  <inkml:trace contextRef="#ctx0" brushRef="#br0" timeOffset="22001.1882">16444 4820 88 0,'-8'2'85'0,"8"-2"-10"0,-12 1-7 16,8 1-5-16,4-2-7 0,-4 4 5 0,4-4-10 15,0 0-8-15,11 6 3 0,-2-5-6 16,5 1 0-16,6-2 0 0,3 3-4 15,6-3 7-15,8 0-2 0,2 1-14 0,3 1 0 16,3 0-4-16,-1 0-2 0,-1 2-5 16,-5 1-2-16,-6-1 1 0,0 2 2 15,-5 0 2-15,-3 3 0 0,-6 2 2 16,-4 5-1-16,-6 3 0 0,-4 1 0 0,-8 5 2 16,-4 3-3-16,-6 5 9 0,0-2 3 15,-8 3 4-15,1 1 5 0,-2-2 4 0,4-5-2 16,0-1-4-16,4-8-3 0,2-1-5 15,1 0-5-15,3-5 2 0,3 0-6 16,1-2-2-16,5 1-2 0,2-4 1 16,3-1-3-16,4-1 2 0,5-2 2 0,3 2-2 15,5-3-5-15,2 1 1 0,6 2-7 16,-4 0 5-16,3 2 0 0,-1-1-8 0,-1 0 6 16,3 6-3-16,-2 1-2 0,-5 3 4 15,-2 4-3-15,-2 0 2 0,-6 2-1 16,-4 4 2-16,-7 0-3 0,-4 4 0 15,-10 5-2-15,-4 3 0 0,-12-1 1 16,-12 11 1-16,-7-3 1 0,-6-7-6 0,-4-1 6 16,-6-8-3-16,-1-3 3 0,-1-4 3 15,5-8 8-15,7-6 7 0,9-4 7 0,2-2 3 16,8-7-3-16,5 0-2 0,3-5-3 16,7-3-5-16,6 1-1 0,9-2-4 15,4-1-1-15,8-1-4 0,5-2 2 0,6 4 0 16,9-3-3-16,4 5 0 0,1 2-4 15,1 4 1-15,2 5-3 0,2 6 2 0,3 2-1 16,-1 5 2-16,-1 6-4 0,0 4-1 16,-3 4-4-16,-6 4 0 0,-5 1-14 15,-8-2-25-15,-2 2-38 0,-3-1-49 0,-5-2-34 16,-5-1-454-16,0-1 210 0,-6-5 138 16</inkml:trace>
  <inkml:trace contextRef="#ctx0" brushRef="#br0" timeOffset="25310.3589">17246 9331 14 0,'-28'-18'51'15,"-3"5"-5"-15,-1 1-2 0,0 3-3 0,-6 1-3 16,-7 2 2-16,-7 1-6 0,-7 2 0 16,-5 6-1-16,-25 5-2 0,-6 3-4 15,-23 10 0-15,-5 10-3 0,2 5 0 16,0 5-2-16,1 5-1 0,3 4 0 0,3 3 0 15,8 2 0-15,5 2 6 0,8 3-8 16,8 3-1-16,9 7-4 0,3 0-2 16,12 5 5-16,17-11-2 0,8 5 1 0,8-2 1 15,11 2-4-15,11-7 2 0,10-8-2 16,9 17 4-16,12 0-2 0,9-4 9 16,15-5-4-16,18 12 2 0,14-14 8 0,12-3 2 15,17-10-2-15,10-5 7 0,15-10-2 16,4-8 0-16,7-6 0 0,11-11-6 15,9-3 4-15,6-8 1 0,-2-3 1 0,-3-11-6 16,-9-1 1-16,-3-5-3 0,-11-7 6 16,-11-5 3-16,-10-8 10 0,-13-8 4 15,-10-4-1-15,-7-13-3 0,-14-9 0 0,-14-6-2 16,-13-6-4-16,-7-2-4 0,-19 9-3 16,-10-2-3-16,-14-5-1 0,-10-2-4 15,-17-14-2-15,-13 5-3 0,-18 5-2 0,-11 9-1 16,-12 4-9-16,-12 11 2 0,-12 8 1 15,-10 9-5-15,-8 5-2 0,2 10-1 16,-6 9-1-16,2 7 0 0,21 8-8 16,0 5-1-16,1 5-3 0,1 6-9 15,1 5-5-15,4 2-4 0,3 2-1 0,8 5-2 16,4 1-1-16,7 4 0 0,15-4 5 0,9 2 8 16,5 0-5-16,1 1 0 0,9-1-4 15,4 2-2-15,3 1 0 0,3-4-2 16,4 1 0-16,4-2 5 0,2 1-2 15,3-1 6-15,0-4 4 0,5 3-10 0,0-1 4 16,2-4-5-16,1 1-3 0,1-1 2 16,0 1 2-16,2-2 1 0,0-1-3 0,-2 0 9 15,2-1-9-15,-2 0 3 0,2 0 5 16,0 0 1-16,0-6 3 0,-2 7 2 16,2-7 0-16,-2 8 1 0,2-8-1 15,0 6 3-15,0-6 0 0,0 5 1 0,0-5 3 16,0 0 0-16,0 6 0 0,0-6 3 15,0 0-1-15,0 0 2 0,-2 6-3 0,2-6 2 16,0 0-1-16,-2 4 0 0,2-4-2 16,0 0-1-16,0 0-3 0,0 0 0 15,0 5-2-15,0-5-5 0,0 0 3 16,0 0-3-16,0 0 0 0,0 0-2 0,0 0 0 16,-4 6-1-16,4-6-5 0,0 0-2 15,0 0-3-15,0 0 3 0,0 0-1 16,-10 0-1-16,10 0-3 0,0 0-4 0,0 0-100 15,0 0 48-15,0 0 31 16</inkml:trace>
  <inkml:trace contextRef="#ctx0" brushRef="#br0" timeOffset="32838.3055">16127 12339 36 0,'16'0'83'0,"-1"1"4"0,2 3-11 16,-2 2-3-16,-3 3-4 0,2 4-1 16,-6 4-7-16,0 3-6 0,-6 3-1 15,-2 0-7-15,-2 5 1 0,-8 3-10 16,-3 1-4-16,-4-1 4 0,2-3-5 0,-1-1 17 16,2-6-10-16,4-2-2 0,0-4-2 15,3-4-7-15,5-5 5 0,2-4-11 16,0-2 0-16,15-13-8 0,-1-4 3 15,8-6-3-15,3-2 2 0,1-7-1 0,1 0-5 16,-2 1 4-16,-6 4-3 0,3 4 1 16,-6 4 2-16,0 4 10 0,-4-2 9 0,-2 6 13 15,-1 1 0-15,-2 4-12 0,-3 4 2 16,-4 2 0-16,0 0-6 0,0 19 0 16,-7-4-1-16,3 5-5 0,-5 2-1 15,3 3-4-15,-2 2-1 0,2 0-4 0,2 1 1 16,0 1-7-16,-2-3-5 0,4-1-10 15,2-2-23-15,0 0-22 0,2-4-24 0,4 0-16 16,-2-4-12-16,2-2-22 0,2-2-326 16,0-6 153-16,3-2 101 0</inkml:trace>
  <inkml:trace contextRef="#ctx0" brushRef="#br0" timeOffset="33001.1841">16664 12750 75 0,'2'11'106'0,"0"3"-11"16,-4 1-6-16,2 4-7 0,-2 0-6 0,-2 0-13 16,0 4-3-16,0 0-14 0,-4-2-22 15,0 2-20-15,2-4-31 0,-2-4-40 16,-1 0-146-16,1-1 72 0,1-6 48 16</inkml:trace>
  <inkml:trace contextRef="#ctx0" brushRef="#br0" timeOffset="33563.6101">17320 12279 43 0,'2'-3'189'15,"-2"3"-12"-15,7-4-9 0,-7 4-11 0,6-4-11 16,-6 4-10-16,0 0-10 0,4 11-6 15,-2 1-9-15,0-1-11 0,-2 6-6 16,2 3-12-16,0-1-7 0,0 1-8 16,0 4-6-16,6-2-11 0,-4 3-6 0,4-4 1 15,0 0-7-15,5-4-3 0,0-2-3 16,2-5-2-16,3-4-6 0,2-6-1 0,-2-3-2 16,6-2-2-16,-1-3 1 0,1-5-5 15,1-4 2-15,-4-4 1 0,0 0 4 16,-1-2 5-16,-2 3 5 0,-4 1 10 15,-4 1 16-15,0 5 9 0,-1-1 8 0,-1 3 2 16,-1 3-3-16,-3 2-11 0,-4 6-6 16,0 0-5-16,-2 18 0 0,-2-2-4 0,-1 9-4 15,-1 8-7-15,-1 5-2 0,1 2-4 16,2 11-2-16,2 0-3 0,2 3-1 16,0 1-2-16,0 3-4 0,4-1-5 15,0 1-2-15,0-3-7 0,3 3-4 0,-3-4-4 16,0-5 0-16,1-5-3 0,-3-5 0 15,-4 0 0-15,0-7 4 0,-3-3 1 16,-3-3 0-16,-5-1 1 0,1-5 0 0,-8-4-1 16,2-3 5-16,-4-5 3 0,1-5 0 15,-1-6 3-15,0-2-4 0,0-5-3 16,1-3 3-16,5-2-3 0,2-4-2 0,6-1 0 16,0-2 0-16,6 3-4 0,2-2-8 15,2 0-19-15,4-4-27 0,2 1-37 16,3-1-39-16,6 2-38 0,0-2-26 0,2-2-29 15,2 1-600-15,1 0 281 0,0-2 185 16</inkml:trace>
  <inkml:trace contextRef="#ctx0" brushRef="#br0" timeOffset="33906.8306">18690 12232 122 0,'8'-6'179'0,"-2"4"12"16,-2-1-3-16,-4 3-7 0,5-3-14 0,-5 3-14 16,0 0-10-16,-11 25-7 0,-1-8-10 15,-6 8-7-15,-2 2-10 0,-8 7-7 0,1 1-7 16,-13 14-5-16,-1-1-3 0,9-8-4 16,2-6-1-16,3-2-5 0,6-5-12 15,2-2-7-15,5-4-6 0,-2-2-5 16,6-1-6-16,1-2-4 0,7-1-4 0,4-1-2 15,3-1 2-15,5 0-2 0,5 0-9 16,4 0 1-16,2-1-5 0,2 0-2 0,3 0-7 16,1-2-5-16,-1 0-10 0,-1 1-11 15,-1-3-14-15,-4 2-20 0,2-3-18 16,-5 1-23-16,-3-2-19 0,1 0-24 16,-2-1-11-16,-3 1-14 0,0-1-16 0,-4-1-14 15,-2 1-411-15,-4 1 204 0,-4 1 135 16</inkml:trace>
  <inkml:trace contextRef="#ctx0" brushRef="#br0" timeOffset="34105.8929">18143 13103 31 0,'-16'3'142'0,"3"1"-9"16,5 2 4-16,6-1 12 0,2 1 0 16,2 0 4-16,2 0-10 0,6-1-9 15,5 1-8-15,2 2-11 0,8-1-10 0,5-1-9 16,4 3-10-16,7 0-6 0,-2-2-10 15,3-1-8-15,-1 1-6 0,1-1-12 16,-4 0-18-16,-6 0-26 0,-2-3-36 0,-3 3-37 16,-3-1-29-16,-3-3-46 0,-4 0-423 15,2-4 194-15,-9 0 128 0</inkml:trace>
  <inkml:trace contextRef="#ctx0" brushRef="#br0" timeOffset="34749.4826">19393 12460 72 0,'-4'6'84'16,"4"-6"-3"-16,-8 4-8 0,8-4-2 16,-6 3 4-16,6-3 1 0,-6 5-1 0,6-5-1 15,0 0 5-15,-8 0-11 0,8 0-2 16,0 0 1-16,-7-10-2 0,5 6-5 0,2-2 8 15,-2-1 1-15,4-1-14 0,3 1 0 16,-1-1 1-16,2 1-1 0,2 1 4 16,3 0-5-16,2 0 2 0,1 3-3 15,2 0-8-15,-2 3 2 0,5 6-3 0,1 3-4 16,-2 5 0-16,0 5-3 0,2 4 1 16,-1 6-7-16,-1 2-2 0,-4 2-2 15,-4 3-5-15,0 3 2 0,-6-2-4 16,-4 2 2-16,-4-1-4 0,-6 1-1 0,-4 2-3 15,-5-1-3-15,-4 0-2 0,-5-6 4 16,-1-1-3-16,-5-1 3 0,-3-7-1 0,1-2 5 16,1-7 5-16,3-2 5 0,2-6 4 15,3-3 0-15,3-2-4 0,4-3 1 16,2-3-5-16,4 0 0 0,3-3-3 16,4 2-5-16,5-1-2 0,4-1 0 0,-2 6-2 15,12-8 1-15,-2 8 0 0,4 0-2 16,6 4 1-16,1 2-1 0,4 5-2 0,4 3 0 15,10 6-1-15,-1 1-1 0,4 1 0 16,3 3-3-16,10 8-7 0,-9-8-17 16,-8-4-17-16,-6-4-28 0,-2 0-23 15,-5-2-27-15,-1-3-18 0,-8-3-21 0,-3-3-22 16,-2-2-450-16,-7-2 213 0,-4-2 141 16</inkml:trace>
  <inkml:trace contextRef="#ctx0" brushRef="#br0" timeOffset="35863.399">20438 11769 6 0,'7'-4'210'0,"-5"1"-7"0,-4-3-4 15,2 6-13-15,-20-10-18 0,0 4-8 16,-10 0-8-16,-11-2-10 0,-11 3-4 16,-13-2-7-16,-23-6-10 0,-5 6-10 0,-11-4-11 15,-25 1-10-15,-11-5-9 0,-15 2-8 16,-9-6-7-16,-12 0-7 0,-7-5-6 16,-47-6-6-16,2-1-5 0,-3-2-5 15,1-3-4-15,-4 0-5 0,12 0-3 0,40 6-1 16,6 4-2-16,5 1-3 0,2 3-3 15,4-2-1-15,6 3 3 0,11 6-2 0,6 2-1 16,13 0 2-16,25 5-1 0,4 4-1 16,7 0 5-16,21 4-1 0,11 0-1 15,10 4-3-15,5 0-3 0,4 2-2 16,1 5-2-16,3 10 1 0,6 5 1 0,5 11-3 16,-5 21-1-16,10 6 1 0,6 8-2 15,5 11 1-15,5 6 1 0,4 7-1 0,-2 8 2 16,4 4-1-16,-2 27-1 0,-1 3 0 15,-1 1 1-15,-5 4-2 0,1 0 1 16,-2 2 0-16,-6-3 0 0,0 3 0 16,-3-2-1-16,0-3 1 0,-4 0 2 0,-1-6-1 15,3-9-4-15,-4-7 1 0,8-24-2 16,-1-7 1-16,6-4 0 0,2-6 0 0,4-14-2 16,6-10 0-16,0-10-1 0,8 4 1 15,2-6-2-15,9-2-1 0,2-12 2 16,7-5-1-16,13-4 0 0,7-8 0 15,13-7-3-15,34-10 0 0,32-11-2 16,15-9 4-16,15-5-6 0,11-3 1 0,60-12 0 16,17 0 2-16,7 4-3 0,11 5-9 0,7 6-3 15,1 5-3-15,7 6-8 0,-3-2-6 16,-12 8-10-16,-16 2-1 0,-46 3 0 16,0 2-1-16,-2 3-7 0,-7 0 1 15,-5-5-8-15,-9-1-3 0,-9-1 1 0,-8-3 5 16,0-4 7-16,-7-6-5 0,-10-4 4 15,-13-2 4-15,-14-4 11 0,-14 1 3 16,-24 3 5-16,-9-3 10 0,-9-4 9 0,-6-4 7 16,-11-4 10-16,-14 2 11 0,-11-2 10 15,-10-6 6-15,-9-8 13 0,-13-22 4 0,-16-21 2 16,-22-1 5-16,-15-11-3 0,-8-4 3 16,-23-25-3-16,-3 5-4 0,-3 2 1 15,16 29-7-15,0-4 1 0,0 6-6 0,3 5-4 16,5 6-4-16,7 2-4 0,7 9-3 15,6 9-1-15,14 19-2 0,5 6-3 16,8 10-2-16,6 10-3 0,6 5 3 0,2 3-5 16,3 2 1-16,1 2-1 0,1 4-4 15,2-1-1-15,1 7 1 0,2-3-3 16,-1 2-2-16,2 0 1 0,-1 2-2 16,4 1 0-16,-2-2 0 0,1 4 1 0,-1-2 1 15,2 3-2-15,0-3 2 0,0 2-2 16,4 4 0-16,-5-5 0 0,3 1 0 0,-3 0 0 15,5 4 0-15,-4-4 0 0,4 4-2 16,-4-6 2-16,4 6 0 0,-4-4 0 16,4 4-2-16,-4-3 1 0,4 3 1 15,0 0-1-15,0 0 2 0,0 0-2 0,-4-4 0 16,4 4 2-16,0 0-2 0,0 0 1 16,0 0-1-16,0 0 0 0,0 0 1 0,-4-4 0 15,4 4-1-15,0 0-2 0,0 0-3 16,0 0-5-16,0 0-5 0,0 0-10 15,0 0-4-15,0 0-12 0,0 0-13 16,0 0-12-16,0 0-19 0,0 0-20 0,0 0-19 16,0 0-17-16,0 0-10 0,0 0-15 15,-14 6-21-15,14-6-402 0,-10 2 200 16,-3-1 133-16</inkml:trace>
  <inkml:trace contextRef="#ctx0" brushRef="#br0" timeOffset="44587.5076">16874 5511 24 0,'-11'-13'35'0,"11"13"-5"0,0-6-4 15,0 6-7-15,0-6-6 0,0 6-4 0,0 0-6 16,0-8-10-16,0 8-5 0,0 0-36 16,2-5 16-16,-2 5 11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29:29.793"/>
    </inkml:context>
    <inkml:brush xml:id="br0">
      <inkml:brushProperty name="width" value="0.05292" units="cm"/>
      <inkml:brushProperty name="height" value="0.05292" units="cm"/>
      <inkml:brushProperty name="color" value="#FF0000"/>
    </inkml:brush>
  </inkml:definitions>
  <inkml:trace contextRef="#ctx0" brushRef="#br0">3583 3888 28 0,'15'2'87'0,"3"0"1"0,6-2 4 0,6 0-11 15,13-4 3-15,9 0 0 0,13-2 0 16,30-1 2-16,8-5-6 0,28 1-2 16,-4-3-1-16,-1 1-1 0,6 1-1 15,-24 1-2-15,0 1 1 0,0 1-6 16,-7 0-6-16,-3-1-2 0,-5 1-3 0,-7 0 0 16,-15 5-3-16,-10-2-2 0,-6 1-6 15,-6 1-8-15,-7 2 3 0,-1-1-5 0,-8 1-5 16,-5 0 5-16,-4 1 1 0,-2-1 2 15,-3 0-1-15,0 2 1 0,-4-2-3 0,0 0-7 16,-4 2-12-16,-1 0-21 0,-4-3-32 16,-6 3-36-16,13 0-38 0,-13 0-23 15,13 0-39-15,-13 0-370 0,10-1 184 0,-1-2 122 16</inkml:trace>
  <inkml:trace contextRef="#ctx0" brushRef="#br0" timeOffset="1314.8485">6214 3576 41 0,'0'0'71'0,"-9"-5"-5"15,9 5-8-15,-6-1 1 0,6 1-9 0,0 0-1 16,0 0 3-16,0 0-7 0,0 0 2 15,0 0-2-15,11 14 1 0,-3-6 0 0,3 6-3 16,0 1 3-16,7 10-2 0,0 2 1 16,7 5 1-16,0 2 4 0,16 18-3 15,-3-3-1-15,1 1 7 0,6 1-4 16,2-1-1-16,6-1-5 0,2-1 2 0,10-1 3 16,22 4 0-16,17-5 0 0,14-4-4 15,13-7-5-15,12-9 3 0,11-2-7 0,11-10 0 16,15-2 2-16,14-6 2 15,12-6 3-15,52-7-3 0,-3-7 1 0,5-5-7 16,2 0 1-16,4-6-2 0,8-4-3 16,-3-1-6-16,0-1 2 0,-3-1 2 0,5 0-3 15,-2-1-3-15,0 5-2 0,-13 3-4 16,3 2 5-16,-11 2-4 0,-5 7-3 0,-48 1 0 16,-5 2 4-16,-2 4-6 0,-9-1-1 15,-3 2-1-15,-6 6 3 0,-8 0-4 16,-5 2-2-16,-5 2 2 0,-9 2-3 15,-31-3 2-15,-6 6-2 0,-4-1-2 0,-11 2 1 16,-11 0 2-16,-11-1-2 0,-17-2-2 16,-9-1 1-16,-3 2 1 0,-4-2-2 15,-4 1-1-15,-5-3 5 0,-1 2-3 0,-5-1-1 16,-3-1-2-16,-2 0-7 0,0 0-7 16,-4-2-5-16,-1 2-16 0,-3-3-12 15,2 1-26-15,-2 1-17 0,-4-2-26 0,-6-1-26 16,0 0-15-16,12-6-387 0,-12 6 185 15,-4-7 122-15</inkml:trace>
  <inkml:trace contextRef="#ctx0" brushRef="#br0" timeOffset="1582.9318">14877 3709 91 0,'0'0'93'0,"9"-4"2"0,-9 4 1 0,25 8-2 15,-3-1-3-15,1 7 1 0,11 3-5 16,4 3-7-16,4 7-1 0,13 12 2 16,-2-2-10-16,-3 3-5 0,0 5-1 0,-3-3 1 15,-14-5-6-15,-3-2 0 0,-10 1 0 16,-4-6-2-16,-8 2-1 0,-2-2-1 16,-8 0-5-16,-6 2-7 0,-4-2-6 0,-12 3-1 15,-4 0-10-15,-5-6-14 0,-5 1-19 16,-1-6-20-16,1-1-24 0,6-4-21 15,3-1-27-15,3-5-28 0,8-1-361 0,0-3 166 16,8-3 109-16</inkml:trace>
  <inkml:trace contextRef="#ctx0" brushRef="#br0" timeOffset="2396.7332">15995 3857 78 0,'9'-7'130'0,"-3"-1"-10"16,0 4-11-16,0 3-8 0,-6 1 2 0,14 7 6 15,-6 2-5-15,0 5-11 0,3 7-7 16,0 4-5-16,1 4-7 0,1 7-6 15,-5 0-1-15,3 2-5 0,-4 2-3 0,-3 0-7 16,0-1-6-16,0-1 0 0,-2-3-8 16,0-5-3-16,-2-1 0 0,2-6-4 15,-2-3 1-15,2 1 4 0,-2-3 12 0,2 0 11 16,-2-7 2-16,0-2 0 0,2-1-3 16,-2-7-5-16,0-1-5 0,0 0-4 15,0 0-7-15,12-21 1 0,-6 6-3 0,0-2-7 16,4-3-1-16,3-1-6 0,0-3-1 15,4 0 0-15,-3 5-4 0,2-2 0 16,0 6-1-16,1-1-3 0,-2 3 0 0,2 3-3 16,-3 5 0-16,4 0-1 0,-4 8 0 15,2 0-1-15,0 6-2 0,-1 4-6 16,3 4 2-16,-6 2-5 0,2 4-4 0,-2-1-3 16,-2 3-2-16,0-3 1 0,-3 0 1 15,-1-4-3-15,0-2 4 0,-1 0 0 16,1-2 9-16,-1-6 1 0,-3 0 6 0,0-2 3 15,0-3 1-15,-2-3 4 0,0 0 0 16,0 0 0-16,8-18 1 0,-6 4-2 0,4-4-4 16,3-3 3-16,0-2-3 0,7-4-2 15,1 0 0-15,3 0-1 0,-2 2-3 16,4 1 4-16,1 4-2 0,2 2 0 16,0 3-2-16,1 3 1 0,0 5 0 0,-1 3-2 15,1 4 1-15,-2 6-1 0,2 1 2 16,2 11-2-16,-3 1 0 0,-1 5-2 0,-4 1-1 15,-3 3-4-15,-4 3 1 0,-2-3-1 16,-3-1-1-16,-4-2-8 0,0 0-1 16,0-1-4-16,-1-5-11 0,-3 0-13 15,0-1-22-15,-3-3-14 0,3-2-38 0,-4-2-24 16,0-1-19-16,2-4-27 0,-2 0-417 16,0-3 205-16,4-3 136 0</inkml:trace>
  <inkml:trace contextRef="#ctx0" brushRef="#br0" timeOffset="2782.4762">17436 4290 14 0,'9'-8'132'15,"-2"3"15"-15,-1 1 4 0,-2 0-3 16,-2 0-11-16,-2 4-7 0,0-6-11 0,0 6-15 16,0 0-12-16,-21 2-5 0,6 4-13 15,-6 1-6-15,-3 5-9 0,-2 3-5 16,0 1-9-16,0 1 1 0,7-3-7 0,1 4-5 15,2-2 2-15,2-2-7 0,3 4 1 16,2-4-8-16,3-2-3 0,0 0 0 0,4-3-1 16,4 1-2-16,0-3 0 0,4-1-2 15,5-4-2-15,2-2-2 0,-1 0 1 16,8-6 3-16,-2 3-3 0,4-5 1 16,1-4-3-16,1 3 1 0,-2-1 0 0,2 0-4 15,-1-1-1-15,-1 4 0 0,-4 1 2 16,-1 0-5-16,0 3-1 0,0-1 2 15,-2 4 1-15,2 4 1 0,-3 2-1 0,2 2 2 16,-4 0-2-16,5 6-2 0,-4 3-1 16,0-2 5-16,-1 4-10 0,-4-2-8 15,4 4-12-15,-4-6-19 0,0 4-25 0,-2-1-16 16,3-4-15-16,-5 1-15 0,0-5-13 16,1 2-14-16,-3-4-316 0,0-1 155 15,2-1 103-15</inkml:trace>
  <inkml:trace contextRef="#ctx0" brushRef="#br0" timeOffset="3094.0131">17852 4520 18 0,'18'-15'35'16,"2"0"5"-16,-4 3 7 0,1 3 6 0,-2 1 5 15,2 3 2-15,-3-1 4 0,2 2-4 16,-2 0-5-16,-3 2 8 0,2 0-1 16,-2 2 0-16,-1 2 3 0,-4 2-1 0,3 2 1 15,-4 0-5-15,-5 1-8 0,0 1-2 16,0 1-9-16,-3-3 4 0,3 1 5 15,-2 1 5-15,2-2 4 0,0-6 0 16,0 7-5-16,0-7-8 0,5 4-1 0,-5-4-4 16,0 0-6-16,16-7 0 0,-8 1-5 0,5 0-1 15,-2 0 0-15,-1-1 3 0,1 3 1 16,-1-1-1-16,-3 1 5 0,2 2 1 16,-9 2-3-16,10 3 4 0,-4 5 17 15,-2 3 0-15,0 5-3 0,3 1-5 0,-2 2-5 16,1-3-4-16,2 7-7 0,1-4-3 15,3 0-16-15,1-9-36 0,2 0-64 0,1-6-77 16,4-4-526-16,-1-5 235 0,0-11 155 16</inkml:trace>
  <inkml:trace contextRef="#ctx0" brushRef="#br0" timeOffset="4091.2476">9059 2321 56 0,'-17'14'65'16,"4"3"-2"-16,3-2 4 0,0 5-10 0,2-3-1 16,2-2-4-16,2 2-1 0,0 0-1 15,0-1-3-15,2-2-4 0,0-1 6 16,2-1-1-16,-3 0 4 0,3-3 6 0,0 0 0 15,3-2 4-15,1-6-3 16,-4-1 4-16,0 0 3 0,20-14-3 0,-4 1-1 16,0-7-8-16,6-3-3 0,5-9-4 0,11-18-4 15,5 0-4-15,-1-6-3 0,7-5-5 16,13-12-6-16,3-1-1 0,9 0-4 16,13 0-3-16,10 3 0 0,8 2 1 0,10 4-5 15,4 7 2-15,11 1-5 0,7 5 0 16,2 5-4-16,-1 5 3 0,1 5-2 15,-1 6 1-15,3 7 1 0,0 5 1 0,5 3 3 16,1 5 3-16,6 8-5 0,1 3 1 16,1 5 2-16,-3 5-1 0,8 5 2 15,2 4-3-15,5 2-1 0,7 6 2 16,-1 1 0-16,3 6-5 0,34 9 1 0,-5 0-1 16,-40-5 3-16,37 13-2 0,-4-1-2 15,-39-10 2-15,-5 2-1 0,-1-2-4 16,-9-2 3-16,-5 1 0 0,-5-6 2 0,-9 0-3 15,-4 0 0-15,-10-1 0 0,-18-7-1 16,-4-3-1-16,-4 1 2 0,-2-2-1 16,-5 1 1-16,-3-4-6 0,-14-2 3 0,-7-1-1 15,-1-4 1-15,-1 3-1 0,-2-1 1 16,-1 0-1-16,-3-1-1 0,-5-5 3 16,-1 3-5-16,-6-2-8 0,-5-3-1 0,-1-2-9 15,-7 2-10-15,-2-4-20 0,-2 1-25 16,-3-4-13-16,-2 1-1 0,-4-5-4 0,-2 0-5 15,-2-6-3-15,-4 2-10 0,0-4-6 16,-4-3 0-16,-2 0-249 0,-2-4 124 16</inkml:trace>
  <inkml:trace contextRef="#ctx0" brushRef="#br0" timeOffset="4320.9942">16300 2121 713 0,'-19'-30'-43'15,"2"8"15"-15,3-1 11 0,-2 5 10 0,4 3 6 16,-1 0 14-16,0 2 12 0,3 1 7 16,-1 2 8-16,3-1 6 0,2 4-4 0,-1 0-3 15,0 2 2-15,3 2-2 0,4 3-3 16,0 0 7-16,0 0 2 0,18 11 4 15,0 0 2-15,5 7 2 0,5 3-2 16,8 3 4-16,2 3-5 0,11 11 1 0,-9-4-3 16,-9-2-4-16,-1 1 1 0,-2 1-1 15,-5-1 1-15,-8-3 5 0,-4 1 7 16,-5-5 6-16,-8 4-2 0,-8-1-5 0,-8 0-2 16,-11 2-5-16,-22 5-5 0,-6-4-11 15,-7-3-16-15,-2-7-24 0,12-2-33 16,7-7-37-16,1 0-37 0,5-2-31 0,3-1-449 15,2-2 202-15,5-2 133 0</inkml:trace>
  <inkml:trace contextRef="#ctx0" brushRef="#br0" timeOffset="5282.9479">16787 2296 39 0,'8'-2'114'0,"1"-1"-9"0,-3 1 5 15,-6 2-11-15,15 7-3 0,-6-1-10 16,-3 8-2-16,0 2 2 0,2 4-17 15,-2 4-2-15,-1 0-8 0,0 3 1 0,-3 1-16 16,2 0 3-16,-2 2 0 0,0-4-15 16,-2 1 0-16,0-6-3 0,0-1-3 15,2-2 0-15,-2-3 4 0,2 0 16 0,-4-3 15 16,4-3 3-16,-2-2-4 0,2-4-4 16,-2-3-1-16,0 0-4 0,9-13 0 15,-7 3-5-15,4-7-4 0,0-4-1 0,5-4-5 16,0-4-4-16,1-1-1 0,4 2-6 15,0-3-2-15,3 2 1 0,-2 3-7 0,4 3 3 16,-1 0-5-16,2 2-2 0,-2 6-2 16,1 3-4-16,2 3 3 0,-2 1-1 15,-1 8-2-15,0 3 1 0,-1 2-2 0,5 3-4 16,-3 5 4-16,0 2-1 0,0 4-1 16,-1-2 1-16,0 4 0 0,-2-4-1 15,-4 2 1-15,3-2 0 0,-4-1-3 16,2-1 1-16,-5-2-2 0,1-1 0 0,0-3 2 15,-1 1-1-15,2-1 0 0,0-3-2 16,0-3 0-16,3-3 1 0,0-3 0 16,6 0 3-16,0-5 0 0,4-3-2 0,1-6 0 15,3 3 1-15,1-4-4 0,0-1-1 16,-3-2 5-16,-1 3-1 0,-1 0-3 16,-4 3 5-16,-2 2 0 0,-1-1 0 0,-4 6-1 15,-2-1 1-15,2 1 0 0,-6 3-3 16,0 2-1-16,-1 0-2 0,-1 3 1 0,-6 0 1 15,6 11 3-15,-1-3-5 0,-3 4 5 16,0-1-2-16,0 0-2 0,2 3 2 16,1 1-2-16,-1-1-2 0,2 1 4 15,0-2 0-15,0-2-1 0,4 1 1 0,2-3-5 16,3-1 2-16,0-6 1 0,4-1 1 16,-1-2-4-16,4-4-5 0,1-3-2 0,3-3-4 15,-1 1-1-15,0-5 1 0,3 1 0 16,-3-3 1-16,-1 3 1 0,-4 1 3 15,0 2-2-15,-4-1 4 0,-1 5-2 16,0 0 1-16,-2 1-3 0,-1 1 4 0,0 5 2 16,0 3-1-16,0 2 3 0,2 5-2 15,-2-3-2-15,5 7-5 0,-2 1-21 16,2 0-26-16,1 1-27 0,4-1-23 0,1-2-19 16,1-2-25-16,-2-1-372 0,2-4 179 15,-3-4 118-15</inkml:trace>
  <inkml:trace contextRef="#ctx0" brushRef="#br0" timeOffset="5563.5333">18306 1846 52 0,'-12'3'143'0,"2"1"-20"0,0 2-12 15,6 2-8-15,-2-1-7 0,2 1-10 16,2 1-6-16,4 1-3 0,-2-1-4 15,4 1-5-15,4 2-5 0,2-3-10 0,0-1 1 16,0 0-2-16,3-2-6 0,0-3 5 16,-3-3 6-16,3 0 1 0,-3 0 1 15,-1-3 1-15,0-2-3 0,-3 1-3 16,-2-1-8-16,-2 1-7 0,-2-2-4 0,0 6-4 16,-8-9-20-16,2 6-14 0,-6 2-24 15,2 2-23-15,-2 4-22 0,-1 1-32 0,-2 1-34 16,-2 5-353-16,5-2 166 0,-4 4 111 15</inkml:trace>
  <inkml:trace contextRef="#ctx0" brushRef="#br0" timeOffset="6142.1637">18793 2282 15 0,'4'4'106'16,"3"-2"-3"-16,-3 1-13 0,1 2-7 0,1 3-9 0,-2 1-5 16,0 2-4-16,3 3-10 0,-3 0-1 15,2 1-5-15,-2 3-5 0,0-1-7 0,1 0-1 16,-1-2-2-16,1 3-1 0,-1-5 2 16,0-2-13-16,-2 1-2 0,0-4 3 15,0 0 8-15,2-2-1 0,-2-2 1 0,4-4 9 16,-6 0-4-16,12-7 2 0,-4-4 7 15,0 1-3-15,5-6-4 0,0-1-4 16,2 0-3-16,1-2-3 0,0-2 0 0,0 4-2 16,-1 1-5-16,0-2-1 0,0 5-2 15,-3 0-3-15,-1 2-2 0,2 4-2 16,-5 1-4-16,2 2 1 0,2 4-1 0,-2 4 1 16,5 2-3-16,-3 1 0 0,4 4 1 15,-4 2-1-15,-2-1-1 0,8 2 2 16,-4 1 0-16,1 0 4 0,2 1-7 0,0-1 1 15,2-2 6-15,-4-5-2 0,4 4-3 16,-2-5 4-16,-2-1-4 0,-1-2 11 16,2-4 3-16,-2 0 3 0,1-4 0 15,2-2-3-15,-4-1 1 0,1-3-4 0,4-4-1 16,-6-1-2-16,2 0-5 0,-2-2 3 16,-2 2-2-16,3-2 1 0,-5 3-7 0,0 3 4 15,1 0-2-15,-2 0-4 0,-1 4-2 16,0 1-3-16,0 0 4 0,0 6-6 15,-6 0 3-15,14 5 3 0,-6 1-1 16,2 2 0-16,1 3 1 0,0 0-2 0,2 3-2 16,-1 0-8-16,3 1-9 0,0 1-8 15,-1 1-20-15,4-2-16 0,-1-3-23 0,-1-1-23 16,0-1-38-16,-2-6-332 0,-2-4 163 16,2 0 108-16</inkml:trace>
  <inkml:trace contextRef="#ctx0" brushRef="#br0" timeOffset="6299.2469">19636 1975 50 0,'0'0'94'0,"0"0"-15"0,-13 2-11 16,11 2-10-16,2-4-15 0,-2 11-27 0,2-3-37 15,2 1-111-15,0 3 45 0,2-3 29 16</inkml:trace>
  <inkml:trace contextRef="#ctx0" brushRef="#br0" timeOffset="7096.4396">19922 2236 96 0,'2'4'114'15,"0"0"-8"-15,-2-4 4 0,4 8-14 16,-2-3-6-16,-2 2-7 0,2 2-10 0,0-2-7 15,0 2-4-15,0 1-9 0,1 1-3 16,1 0-5-16,-2 0-4 0,0 2-5 0,2-1-4 16,-1-3-3-16,-1 2-1 0,2-1-4 15,-2 1-3-15,2-3 1 0,-1 1-4 16,-1-1-8-16,0 1 5 0,0-1-1 16,0 0 1-16,0-3-5 0,0-1 1 0,2-2 3 15,-4-2-3-15,6 4-5 0,-6-4 5 16,0 0 1-16,20-8-6 0,-12 5 0 0,0-3 1 15,3-2-8-15,0 1 6 0,-1-3 2 16,3 4-4-16,-1-2 0 0,2 1-4 16,-4 1 1-16,0 3 3 0,4-1-1 15,-4 0-2-15,0 2 4 0,1 2-4 0,-1 0-1 16,2 2-4-16,-2 2 11 0,0 1-9 16,1 3 2-16,0-1 2 0,-3 3-2 15,3 0 1-15,-3-1-2 0,1 1 0 0,-3 1 2 16,0-1 2-16,1-3 1 0,-1 1-5 15,-2-1 4-15,0 0 3 0,0-1-2 16,0 0 0-16,2-1 5 0,-2-2 8 0,0 1 0 16,-4-4 1-16,10 0-3 0,-10 0 2 15,13-7 0-15,-5 1-2 0,3-5-2 16,2 3-2-16,-1-3 1 0,4-1-3 0,0-1-2 16,1-3-1-16,-2 1 4 0,2 1-6 15,-5 5 3-15,1-1-5 0,0 1 2 16,-3 1-3-16,1 3 4 0,0-1-3 0,-1 4-1 15,1 2 2-15,-3 2-1 0,3 1-4 16,-2 1 7-16,1 5-6 0,0 0 1 16,-2 0 1-16,2 3 1 0,0-1-1 0,0 0 1 15,1 3 1-15,2 1-2 0,0-3-2 16,1 1 1-16,4 0-4 0,-2-4 3 0,3 1 2 16,2 0 0-16,-2-5-2 0,1 1-2 15,0-2 2-15,2-2 4 0,-1 1-2 16,0-3-3-16,0-3 4 0,-1-3 0 15,0-2 0-15,2 1-1 0,-3-5 2 0,-3 0 2 16,2-1-2-16,-4-1 9 0,1 0 9 16,-4 3 2-16,2-2-3 0,-3 3-1 0,-2 1 4 15,2-1-5-15,-4 2-3 0,2 1-4 16,-4 3-5-16,2 0 1 0,-2 2-6 16,-4 2 6-16,0 0-2 0,12 14 2 15,-8-7-3-15,0 5 3 0,2-1-3 0,0 2 3 16,1 1-8-16,1 1-6 0,1-1-12 15,0 3-14-15,-1-4-17 0,4-1-19 0,2-2-14 16,-2-1-31-16,3-3-390 0,-3-5 172 16,1 0 113-16</inkml:trace>
  <inkml:trace contextRef="#ctx0" brushRef="#br0" timeOffset="7295.9867">21011 2064 25 0,'-10'3'83'0,"8"0"-13"0,-2 1-2 15,0 2-5-15,2-1 0 0,-1 5-17 16,-1-3-9-16,0 1-17 0,2 2-14 16,-3-3-9-16,3 4-8 0,0-4-14 15,-2 2-8-15,2 1-107 0,2-3 48 0,0 3 31 16</inkml:trace>
  <inkml:trace contextRef="#ctx0" brushRef="#br0" timeOffset="8236.2585">21162 2288 3 0,'0'0'64'16,"13"0"3"-16,-5 0 0 0,-2 1 0 0,-6-1 0 16,20-1-9-16,-12 1 2 0,4 1-2 15,2-1-4-15,-2 0-8 0,5 2-4 16,2 1-3-16,0-1-2 0,1 4 0 0,2 0-9 15,2 5-1-15,-1-1-5 0,5 5 2 16,-3 1-2-16,0 1 0 0,-2 4-1 16,1-2-3-16,0 2-3 0,-6 2 2 0,1-2 4 15,-4-2 6-15,2 6-1 0,-3-5 7 16,2 5-3-16,-2-2 1 0,-1 2-6 16,0-2-2-16,-2 0 2 0,-3 1-6 0,2 0 4 15,-1 1-5-15,-2-3 0 0,-1 1-2 16,0 0 0-16,-4-2-1 0,-2 0 0 15,0 0-4-15,0-2 1 0,0 0 1 0,-2-3 2 16,0-1-4-16,-2-2 3 0,2-1 3 16,-2-4-3-16,0 0 2 0,-2-4-7 15,0-2 0-15,6-2 3 0,0 0 9 16,-16-9 0-16,11 2-6 0,-1-5-2 0,4 0-7 16,-2-4 1-16,2 0-1 0,-1-3-2 15,3-2-6-15,3 0 0 0,1-3-4 16,0 0-3-16,5-1 0 0,-1 0-7 0,4 3-4 15,4-6-2-15,-2 2 3 0,5 3-3 16,-2 0 8-16,-2 3 0 0,2 2-3 16,-2 1 6-16,-3 3-3 0,-1 2 3 0,-2-1 1 15,1 2 0-15,-1 4 7 0,-3 0-7 16,0-2 3-16,-2 6 1 0,1 1-2 16,-5 2 10-16,0 0-7 0,0 0 4 0,13 8-5 15,-9-2 2-15,0 1 3 0,-2 0-5 16,4 1 4-16,-2 2-1 0,2-1 6 15,4 0-5-15,-2-1-2 0,2 0 3 0,1-2-1 16,2 0 1-16,-3-3-7 0,3 1 8 16,-1-2-1-16,2-2 0 0,0 0 5 15,-1-2-5-15,2-2-3 0,0 1 3 0,-1-3-2 16,2 0 6-16,-2-2-4 0,-2 3 4 16,4-1 0-16,-6 0-4 0,1 1 4 15,-1 1-9-15,-1 0 4 0,0 1 2 16,-1 0-4-16,-2 3 1 0,-6 0 2 0,17 6 0 15,-10-1 3-15,1 1-4 0,-2 2 7 16,2 2-9-16,1 1 3 0,0-1-13 16,1-1 7-16,1 1-1 0,-1-1-1 0,4 3-1 15,-2-5-4-15,4 3 1 0,0-5 5 16,-2 1-2-16,1-2-4 0,2-2-4 16,-2 0 6-16,-1-4-6 0,2 0 2 0,-2-2 3 15,-1-3-8-15,0-1 5 0,-5 0 1 16,1-1 5-16,-3 1 1 0,-2 1 6 0,0-1-1 15,-2 0 1-15,2 1 6 0,-2 1 4 16,-2 2-5-16,0 4 1 0,0-6 5 16,0 6-1-16,0 0-6 0,0 0 4 15,0 0 7-15,-8 25 6 0,6-11-2 0,0 2 2 16,0 5 2-16,0 4-1 0,0 2 0 16,2 4 0-16,-2 0-5 0,2 6 4 0,0 3-4 15,-2 0 0-15,0 0-4 0,0 0-2 16,-3 0 5-16,-1-2-8 0,-1-2 6 15,-3 0-2-15,-1-1 1 0,-1-4-3 16,-6-5-1-16,2 1-8 0,-2-8-19 0,0-2-28 16,-1-6-38-16,-5-3-316 0,4-4 137 15,-6-8 90-15</inkml:trace>
  <inkml:trace contextRef="#ctx0" brushRef="#br0" timeOffset="8478.2227">22070 2175 77 0,'0'6'126'0,"-2"0"6"16,2-6 11-16,2 7 19 0,-2-7 0 0,0 0-12 15,0 0-15-15,0 0-16 0,9-13-13 16,-9 3-15-16,2-1-21 0,0-3-15 15,-2 3-6-15,2 0-22 0,-4 0-31 16,0 0-36-16,-5 3-42 0,-2-1-41 0,-3 1-338 16,-4 5 157-16,-10-1 103 0</inkml:trace>
  <inkml:trace contextRef="#ctx0" brushRef="#br0" timeOffset="8780.8249">18979 3010 2589 0,'-52'15'-18'0,"11"-3"-16"0,12-3-15 0,12 2 9 15,6-3 12-15,9 0 11 0,15-1 6 16,11-1 2-16,16-3 8 0,17 2 11 16,34-4 9-16,12 0 5 0,14 2 9 0,33 0 5 15,7 0-1-15,4-1 3 0,-3-1 3 16,1 1 2-16,-1 1 2 0,0-2-2 15,-13 4 1-15,-28-4 2 0,-9 0-1 16,-11 4-7-16,-7-4-3 0,-23 4-4 0,-15-4-5 16,-9 1-3-16,-9 1-4 0,-4-2-3 0,-3 1-4 15,-3 1-8-15,-6-2-21 0,-2 0-36 16,-8 1-38-16,-2 1-37 0,-6-3-46 16,-12 9-36-16,-12-3-631 0,-12 5 286 15,-13 1 188-15</inkml:trace>
  <inkml:trace contextRef="#ctx0" brushRef="#br0" timeOffset="9321.4049">16759 4820 132 0,'0'0'192'0,"13"3"-12"0,4 2-3 15,2-4 0-15,13 1-5 0,12-1-9 16,13 3-11-16,13-2-16 0,28 1-11 15,9 2-5-15,10-3-3 0,24 4-5 0,-1-3-8 16,-23 3-9-16,-3-2-8 0,0 2-7 16,-3 3-7-16,-6-1-8 0,-6 1-6 15,-5-1-4-15,-10-1-9 0,-20-1-2 16,-15-2-7-16,-9 0-1 0,-8-2-3 0,-3 2-5 16,-1-3-3-16,-5 2-14 0,-4-2-16 15,0 1-22-15,-4-2-29 0,-4 2-37 0,-1-2-35 16,-10 0-40-16,0 0-47 0,0 0-513 15,0 0 247-15,0 0 164 0</inkml:trace>
  <inkml:trace contextRef="#ctx0" brushRef="#br0" timeOffset="9650.8247">16044 5113 22 0,'-20'1'135'15,"8"2"-5"-15,6-2 2 0,4 4 3 16,2-5-5-16,14 7 2 0,2-2-3 16,2 1 1-16,12 0-7 0,6 1-11 0,7 0-10 15,9 4-8-15,1-5-5 0,6 1-4 16,1 3-4-16,20-1-7 0,0 1-4 0,-9-2-8 15,-15-1-5-15,3 0-4 0,-1-1-6 16,-5 2-3-16,-9-4-4 0,-3 1-6 16,-1 1-1-16,-11-2-10 0,-1 0-3 0,-2 0-4 15,-6-3-10-15,0 2-20 0,-6 0-21 16,3-1-40-16,-4 0-34 0,-2 2-43 16,-7-3-513-16,-4-1 226 0,2 0 149 0</inkml:trace>
  <inkml:trace contextRef="#ctx0" brushRef="#br0" timeOffset="15921.6979">22738 5822 12 0,'0'0'61'0,"0"0"-4"0,0 0-5 16,0 0-2-16,0 0-4 0,0 0-7 15,0 0-4-15,0 0-4 0,8-2-2 0,-8 2-4 16,0 0-2-16,0 0-5 0,0 0-7 16,0 0-10-16,0 0-10 0,0 0-13 15,0 0-14-15,0 0-108 0,0 0 49 0,0 0 32 16</inkml:trace>
  <inkml:trace contextRef="#ctx0" brushRef="#br0" timeOffset="16580.0469">22459 9026 6 0,'0'0'48'0,"0"0"-4"0,0 0 0 0,0 0-11 15,0 0 7-15,0 0-11 0,0 0-5 16,0 0-1-16,0 0 0 0,0 0-9 16,0 0 1-16,9-2-2 0,-9 2 1 15,0 0-1-15,0 0 2 0,0 0-9 0,0 0-2 16,0 0-6-16,0 0-11 0,0 0-7 15,7-2-10-15,-7 2-87 0,4-4 40 16,-4 4 26-16</inkml:trace>
  <inkml:trace contextRef="#ctx0" brushRef="#br0" timeOffset="17202.5466">22675 10350 61 0,'-6'1'64'16,"6"-1"-3"-16,0 0-6 0,0 0-5 16,0 0 0-16,0 0-8 0,0 0-4 15,0 0 1-15,0 0-3 0,-4 5-4 0,4-5-1 16,0 0-2-16,0 0-3 0,0 0-1 15,0 0-7-15,0 0-1 0,0 0-2 0,0 0 1 16,0 0-3-16,0 0-1 0,0 0 0 16,0 0-3-16,0 0-1 0,0 0-1 15,0 0-2-15,0 0-2 0,0 0 2 16,0 0 1-16,0 0-4 0,-4 3 1 0,4-3 4 16,0 0-4-16,0 0-1 0,0 0 6 15,2 8-5-15,-2-8-3 0,0 0 0 16,4 7-13-16,-4-7-8 0,4 6-15 0,-4-6-18 15,6 6-181-15,-4-2 80 0,3-1 53 16</inkml:trace>
  <inkml:trace contextRef="#ctx0" brushRef="#br0" timeOffset="21181.266">30035 1017 36 0,'-4'-4'207'0,"4"4"-15"0,-4-4-3 16,4 4-1-16,-5-3 1 0,1-1 7 16,0 0-2-16,-3 0-3 0,-1-2-7 0,0 3-8 15,0-1-15-15,-2 0-11 0,2 0-15 16,0 2-10-16,-5 0-13 0,0 0-10 16,-2 4-10-16,-3 2-8 0,-6 6-11 0,-4 3-9 15,-1 4-3-15,-5 10-11 0,-2 3-2 16,-13 16-3-16,3 7-6 0,-1 6-1 15,3 2-4-15,1 2-6 0,1 0-4 0,6-7-5 16,2-1-4-16,9-10-7 0,3-8-21 16,6-7-13-16,1-1-23 0,2-7-20 15,3-1-19-15,-1-1-11 0,3-6-17 0,2-6-22 16,2-2-19-16,4-6-15 0,0 0-3 16,0 0 1-16,6-31 7 0,0 6 6 0,4-6 5 15,5-7 3-15,4-7 7 0,4-16-327 16,5 1 161-16,4-1 106 0</inkml:trace>
  <inkml:trace contextRef="#ctx0" brushRef="#br0" timeOffset="21430.5605">29682 975 513 0,'27'-43'-11'0,"-4"5"10"16,0 5 13-16,-3 4 7 0,0 0 10 15,0 3 5-15,-1 3 10 0,-4 2 9 0,0 2 7 16,-1 4 3-16,-4 2-3 0,2 1 4 16,-2 2-8-16,-2 7 7 0,3 3 12 15,2 8 3-15,-2 0 3 0,1 10-1 16,0 6 0-16,2 5-7 0,-2 4-4 0,-1 5-4 15,2 6-4-15,-1 4-7 0,-1 1-3 16,-1 4-7-16,-1-2-3 0,2 5-3 16,-3-3-4-16,-2 1-2 0,2-1-6 0,-1-3-3 15,-2-1-3-15,1-7-4 0,-4-5-1 16,2 1-5-16,-2-7-7 0,0-1-18 16,0-4-20-16,-2-6-14 0,-2 4-17 0,2-7-25 15,-4 0-27-15,2-2-27 0,-4-3-402 16,-3-5 186-16,2-1 123 0</inkml:trace>
  <inkml:trace contextRef="#ctx0" brushRef="#br0" timeOffset="21793.3846">29332 1583 16 0,'0'0'170'0,"11"-10"-8"16,1 7 3-16,10-3-7 0,5 2-2 16,13-2-13-16,2 0-4 0,14 2-12 15,3-2-9-15,2 1-8 0,1 4-3 0,1-1-8 16,1-1-6-16,-3 3-2 0,-10-1-9 16,-3 1-8-16,-1 0-6 0,-3 0-5 15,-7 0-6-15,-3 1-5 0,-4-1-4 0,-5 0-1 16,-2 0-2-16,-2 0-3 0,-1 0-5 15,-6 0 1-15,3 0-4 16,-4 3-6-16,-1-1 0 0,-1-2-3 0,-3 0 0 0,-2 1-5 16,-6-1-1-16,12 3-1 0,-8-1-5 15,-4-2-5-15,0 0-16 0,0 7-13 16,0-7-19-16,0 0-18 0,-9 7-21 0,6-2-19 16,-1-2-31-16,4-3-34 0,-6 6-28 15,4-2-468-15,2-4 224 0,-2 5 148 16</inkml:trace>
  <inkml:trace contextRef="#ctx0" brushRef="#br0" timeOffset="23057.0159">29866 3189 162 0,'2'-12'206'0,"0"5"-5"0,0 0-4 15,0-2-13-15,-2 3-13 0,0 3-17 16,0 3-15-16,2-7-14 0,-2 7-13 15,0 0-9-15,0 0-9 0,-14 22-10 16,5-9-9-16,0 6-5 0,-1 1-8 0,-3 5-5 16,3 1-7-16,-3 3-4 0,0 0-5 15,-1 1-5-15,3-2-2 0,0 2-4 16,1-7-4-16,3 2-4 0,-1 0 1 16,2-5-3-16,-3 1-4 0,2-3 2 0,3-2-9 15,0-3 5-15,2-1 0 0,-2-5-1 16,0-4 0-16,4-3-5 0,0 0 4 0,0 0 1 15,-8-25 6-15,8 9 1 0,-2-8 6 16,2-5 3-16,4-8 4 0,0-1 4 16,0-1 5-16,2-1 3 0,0-2 0 15,3 5 0-15,2-1-4 0,-1 2-3 0,3 2-3 16,1 0-6-16,2 5-2 0,0 2-2 16,4 2 0-16,1 2-7 0,0 4 1 15,-2 4-8-15,4 3-1 0,-2 5 1 0,-2 4-2 16,3 3 0-16,-4 1-5 0,2 5 7 15,0 6-4-15,-2 0 1 16,-6 4-4-16,1 1 0 0,-5 2 2 0,-1 4-2 0,-7-4 1 16,0 1-5-16,-5 5 0 0,-3-1 1 15,0-2 4-15,-5-1-3 0,2 0-2 16,-2-2 4-16,1 0-1 0,0-2-1 16,0-4-1-16,4 0 3 0,0-1-1 0,2-3-1 15,-1 3-3-15,3-3 0 0,4-1 3 16,2 0-5-16,2 2 3 0,7-1-1 15,1 1 2-15,8 1 0 0,3 1-4 0,2-1 3 16,5 3-1-16,-1-1 2 0,1 0-1 16,-3 2 2-16,1 0-5 0,0 1 2 15,-5-4 1-15,-4 5 1 0,0-3-1 0,-5 1 2 16,2 2 1-16,-6-1-6 0,-1 1 3 16,-7-2 0-16,-2 3 1 0,-7 0-3 15,-3 0 5-15,-4-3 1 0,-8 0 4 0,-4 1 2 16,-3-6 1-16,-5 2 6 0,0-3 1 15,1-8 2-15,-3-1 4 0,-1-1 1 16,-3-3 1-16,2-4-4 0,2-1 12 0,3 1-6 16,-1-5-10-16,6 1-1 0,5 1-3 15,-1-1-2-15,6 0-4 0,0 1-12 16,3 1-13-16,3 1-15 0,-1 2-14 16,0-3-21-16,3 4-25 0,2-2-27 0,0 4-30 15,0-3-30-15,2 3-32 0,2 1-30 16,-2 0-623-16,6 3 294 0,-9-1 194 0</inkml:trace>
  <inkml:trace contextRef="#ctx0" brushRef="#br0" timeOffset="24164.8483">30420 6130 69 0,'0'0'146'16,"0"0"-6"-16,0 0-10 0,0 0-10 15,0 0-7-15,0 0-1 0,0 0-10 0,0 6-6 16,0-6-3-16,0 0-3 0,0 0-6 15,3-18-5-15,-1 11-6 0,-2-1-1 16,2-1-8-16,-2-3-7 0,0 1 1 16,0 0 1-16,-4-2-3 0,-1 0-4 0,1-1 2 15,-5 0-1-15,1 3-5 0,0-3-4 16,-6 5-5-16,-2 1-1 0,-1 1-4 0,-4 4-4 16,-4 2 1-16,-7 7-4 0,-7 1-3 15,-7 8-1-15,-3 4-3 0,-15 12-2 16,1 5 0-16,4-1 0 0,-1 5 0 15,10 2-2-15,5-1-4 0,11-5 1 0,11-1-3 16,6-3 1-16,4-1-2 0,9-1 4 16,6-2 1-16,7 5 0 0,6-4 1 15,12-1 2-15,9 1 1 0,7-6 0 16,21 3 7-16,3-7 3 0,-1-6 2 0,-7-2-1 16,2-4 1-16,3-3-3 0,-3-1-1 15,0-1 2-15,-7-2-1 0,-6 0-1 0,-1-2-2 16,-5 2 0-16,-8-1-1 0,-3 1 2 15,-1-2 0-15,-7-1 2 0,-1 2-3 16,-6 0-1-16,2-2-3 0,-6 3-4 16,-1-3 0-16,0 3-9 0,-5-3-6 0,0 1-15 15,-6 2-15-15,9-6-14 0,-9 6-16 16,6-1-22-16,-6 1-23 0,4-5-24 16,-4 5-37-16,0 0-21 0,8-1-27 0,-8 1-498 15,5-4 241-15,-5 4 160 0</inkml:trace>
  <inkml:trace contextRef="#ctx0" brushRef="#br0" timeOffset="25632.3738">29904 9456 77 0,'12'13'110'16,"-1"-3"-2"-16,0-4-1 0,-3-3 7 15,1-3 7-15,-1-1 9 0,0-4-2 0,4-3-1 16,-2-4-1-16,2-3-9 0,3-4-11 16,4-8-5-16,0-2-12 0,3-6-7 0,3-3-5 15,4-17-5-15,4-1-6 0,-5-6-5 16,2-1-4-16,2-3-3 0,-1 1-1 15,-1-4-1-15,2 5-6 0,-2 1-1 16,1 8 0-16,-5 9 4 0,-5 10 2 0,1 7 0 16,-4 2 1-16,2 5-4 0,-6 5-3 15,1 4-4-15,0 3-5 0,-2 5-1 16,-1 4-4-16,2 5-3 0,0 4-1 0,1 5-3 16,2 6-4-16,-2 5-1 0,1 7 0 15,0 2-5-15,0 9 1 0,-1 0 0 16,-2 3-6-16,2 2-3 0,-7 3-8 0,0-1-12 15,-1 0-11-15,-5-8-12 0,0 3-7 16,1-3-17-16,-6 1-13 0,1-3-14 16,0-6-18-16,-1 3-11 0,-1-6-12 0,-2-4-7 15,0 1-15-15,-1-4-12 0,-1-4-436 16,2-1 204-16,-3-5 134 0</inkml:trace>
  <inkml:trace contextRef="#ctx0" brushRef="#br0" timeOffset="25923.1098">30296 9218 94 0,'10'-13'173'16,"5"0"-16"-16,4-1-20 0,4 1-6 0,7-3-10 16,2 4-2-16,3 0-2 0,5 0-1 15,-1 3-10-15,3-1-7 0,2 4-7 16,1-1-9-16,-1 2-6 0,3 3-10 0,-5-1-4 15,-4 1-9-15,-3 2-5 0,-1 0-6 16,-5 2-4-16,-4-2-2 0,-2 3-4 16,-1-2-8-16,-6 0-1 0,2 2-2 15,-6-1-5-15,-1 2-5 0,-5-1-15 0,2 0-6 16,-3 0-14-16,2 2-17 0,-3-3-13 16,-2 3-24-16,2-1-26 0,-2-1-21 0,0 3-31 15,-2-6-362-15,-2 9 175 0,4 0 117 16</inkml:trace>
  <inkml:trace contextRef="#ctx0" brushRef="#br0" timeOffset="27163.0061">30771 11069 52 0,'5'-5'121'16,"-3"1"-6"-16,-2 4 4 0,5-6-1 0,-5 6-6 16,0 0 7-16,8 0-4 0,-8 0 4 15,0 0-4-15,8 12 2 0,-4-5-6 16,-2 2-5-16,0 5-12 0,0 4-9 15,-2 0-7-15,0 6-8 0,0-2-8 0,-2 7-5 16,0-1-5-16,0-1-3 0,-2 2-8 16,-2-1-7-16,2 0-5 0,-2 0-4 15,-1-4-8-15,0 1-9 0,3-8-3 0,-2 6-5 16,2-8-8-16,-1 0-8 0,1-1-1 16,2-3 0-16,0-2-2 0,-2-3 6 15,2-1 2-15,0-4-5 0,2-1 7 16,0 0-1-16,-11-14 0 0,4 3 3 0,1-4-1 15,0-6-1-15,0-4 4 16,-2-1 3-16,-4-6 1 0,4 0-1 0,0-6 6 0,1 1 5 16,1 1 2-16,4 0-2 0,4 1 3 15,0 0 8-15,4 2 3 0,3 0-2 16,1 0 0-16,6 5-1 0,2 0 0 16,1 3 0-16,5 2 2 0,3 4 3 0,2 0 0 15,-1 3 0-15,4 5 0 0,-1 1-2 16,-1 3-2-16,-2 3-4 0,-1 2-4 0,-1 4-1 15,-3 2 3-15,0 3-5 16,-4 3-2-16,-1 4-5 0,-8-1-3 0,-2 0-2 16,-2 5-2-16,-6 1 1 0,-2 0 0 15,-2 2-1-15,-4 1-1 0,-2 1 2 0,-2-2 2 16,0 2-1-16,-1-1 1 0,-6 2-1 16,6-5 2-16,1-1-2 0,0-2 2 15,2-1-4-15,2-2 3 0,4 1 2 16,0 1 0-16,6-2 0 0,0 1-3 0,4 3 5 15,2-2 0-15,6 3 2 0,-2-4 1 16,5 4 4-16,0 0-2 0,-2-2 0 0,2 5-1 16,-2-2 0-16,1 5 1 0,-5-2 4 15,-2 1-1-15,-3 2 2 0,-2-3 4 16,-6 3 4-16,-4 2 4 0,-5 1-1 16,-6 1-2-16,-8 1 0 0,-3 0-2 0,-6 1 9 15,-2-4 2-15,0 0 2 0,-3-5-2 16,0-1 0-16,-3-4-1 0,6-5-5 15,2-3-1-15,2-5-5 0,3-2-2 0,5-4-1 16,-1-4-5-16,1 1-4 0,4-3-8 16,2 1-9-16,4-3-9 0,1 3-14 15,0-5-18-15,3 3-20 0,-1-1-15 0,3 1-16 16,0-1-22-16,-2 2-13 0,4 2-12 16,-2-1-17-16,2 1-24 0,-3 0-416 15,0 3 206-15,1 0 136 0</inkml:trace>
  <inkml:trace contextRef="#ctx0" brushRef="#br0" timeOffset="27995.8171">31550 13200 88 0,'-4'-9'108'0,"0"4"0"0,0-3 4 0,0 2-3 16,0 0-4-16,-3 4-3 0,0-3-7 15,1 1-7-15,-4 2-8 0,-1 2-3 16,-2 0-5-16,1 0-4 0,-5 6-3 0,-3 0-8 16,-2 4-2-16,-8 4-2 0,2 2-1 15,-3 3-1-15,-5 4-1 0,2 4-3 16,-1-1-4-16,2 1 2 0,1 1-1 0,2 0-4 15,8-2 0-15,0-1-4 0,5 3-5 16,7-5-7-16,3 0 1 0,5 0-3 16,4-4-2-16,5 3 0 0,3 0 0 15,5-1-1-15,7 1-1 0,0-2-2 0,6-1 4 16,4-2 1-16,3-2 0 0,8 0 2 16,1-1-1-16,-1-5 1 0,-1 1-2 0,2-2 0 15,-1-1-2-15,1 0-4 0,-3-2-3 16,-1 2 1-16,-8-3-2 0,-1-1-3 15,-3-1 1-15,-7 1-7 0,0-2-10 16,-4 1-4-16,-2 1-10 0,-2-2-17 0,-5-1-22 16,0 0-31-16,-8 0-26 0,5-4-36 15,-5 4-479-15,-9-11 215 0,-1 3 142 16</inkml:trace>
  <inkml:trace contextRef="#ctx0" brushRef="#br0" timeOffset="51488.0738">11146 6194 16 0,'0'0'40'0,"0"0"-4"16,0-5-5-16,0 5-3 0,0 0-3 15,0 0-3-15,0 0-2 0,0 0-4 0,0 0 2 16,0 0-3-16,0 0 0 0,0 0-1 16,0 0 0-16,0 0 0 0,16 11 0 15,-9-8 4-15,4-2-2 0,3 4 1 0,3-3 2 16,7 1 0-16,6-1 8 0,3-1-5 16,9 1-1-16,7 1-1 0,15-2 1 15,1-2 0-15,28 2 2 0,-1-1 2 16,3 0-1-16,2-1 0 0,-2-2 3 0,0 1-5 15,3 1 0-15,0-4 2 0,-3 5-3 16,0-1 2-16,-4 0-2 0,-15-2-2 0,-11 3-3 16,-2 3-1-16,-5-3 0 0,-9 0-2 15,-2 0-2-15,-5 0-1 0,-8 1 2 16,-2-1 0-16,-3 0 1 0,-5 1-1 0,-4-1 1 16,2 0 4-16,-5 0-5 0,-3 0 5 15,2 0 4-15,-4 3-7 0,0-3-3 16,0 0-3-16,-2 0-1 0,-2 0 0 0,-8 0-2 15,15 2 0-15,-9-2-6 0,-6 0-7 16,14 0-17-16,-10 1-13 0,-4-1-15 16,0 0-19-16,0 0-12 0,10 0-195 0,-10 0 95 15,0 0 62-15</inkml:trace>
  <inkml:trace contextRef="#ctx0" brushRef="#br0" timeOffset="51838.4265">11938 6370 70 0,'26'-2'99'16,"11"-6"-3"-16,9 3-3 0,12-3-3 0,25-1-6 15,8-3 1 1,4 1-12-16,8 1-5 0,3 1-2 0,25-3-5 0,-21 5-4 0,0-1 4 16,-2 2 1-16,0-1-6 0,-6 5-3 15,-5-2-6-15,-8 2-6 0,-14 1-2 16,-14 1-4-16,-2 0-4 0,-11 0 6 16,-3 0-10-16,-7 0-5 0,-2 1-3 0,-6 1-2 15,-5-2-1-15,-1 3 1 0,-2-3-6 16,-4 1-7-16,1-1-18 0,-2 2-28 0,-2-2-21 15,-1 1-33-15,0-1-28 0,-2 0-284 16,4 4 139-16,4-2 91 0</inkml:trace>
  <inkml:trace contextRef="#ctx0" brushRef="#br0" timeOffset="59614.9897">12162 8355 11 0,'6'6'32'0,"-6"-6"-4"15,6 2 4-15,-2 2 5 0,-4-4-8 16,10 3-2-16,-6-1 1 0,-4-2-2 0,8 6 6 16,-4-4-5-16,-4-2-2 0,11 3-2 15,-11-3 2-15,10 3-1 0,-3-1 1 0,1-1 2 16,3-1-4-16,1 0 1 0,2 0 1 16,0 0-2-16,5 0 0 0,0-1 0 15,4 1-2-15,5-2-2 0,2-2 1 16,3 2-1-16,7 0 1 0,3-2-5 0,1 0 11 15,5 1-5-15,9-3-2 0,1 0 1 16,4 0-2-16,1 3 4 0,20-7-6 16,1 2 2-16,-16 1 2 0,-5 1 0 0,-3-2-6 15,-2 2 2-15,-1 2-3 0,-3-2-1 16,-6 0 0-16,-5 2-1 0,-4-1-1 16,-6 3-4-16,-5 0 1 0,-1-2-6 0,-4 2 3 15,-3 2 3-15,0-3-4 0,-4 2 10 16,0-1-8-16,-4-1 0 0,-3 3 1 15,1-1-9-15,-5 1 1 0,-6 0-18 16,0 0-12-16,0 0-4 0,0 0-8 0,0 0-8 16,0 0-11-16,-23-5-9 0,10 5-178 15,-6 0 85-15,-5 3 56 0</inkml:trace>
  <inkml:trace contextRef="#ctx0" brushRef="#br0" timeOffset="60122.0688">11637 8288 9 0,'4'-6'53'0,"2"0"0"0,6-1-3 16,2 1 1-16,9-3-3 0,3 2-3 0,10-2 1 16,4 0-2-16,11 2-4 0,4-4-2 15,3 4 2-15,25-2-4 0,0-1 0 16,6 3-1-16,2 1-5 0,2-2 3 0,0 5-4 16,1-1 0-16,-1 2 2 0,2 0-4 15,-4 0-5-15,0 2 2 0,-13 2-2 16,-13-2-4-16,-1 4-2 0,-3-2 3 0,-2 2-3 15,-3 0-3-15,-7-1-1 0,-5 1 3 16,-3 0-5-16,-8 0-5 0,-3-1 3 16,-3 0-2-16,-4 0 0 0,-3-1 4 0,-2 0 0 15,2 2-6-15,-8-2 4 0,1-2-4 16,-1 2 1-16,0-1 4 0,-4 2 5 16,-2-3-4-16,-6 0-9 0,0 0 2 0,13 1 4 15,-13-1-5-15,0 0-2 0,0 0-2 16,0 0 0-16,0 0-7 0,0 0-1 15,0 0-11-15,0 0-10 0,0 0-4 16,0 0-6-16,0 0-3 0,0 0-4 0,0 0-5 16,0 0-3-16,-29 2-5 0,24-1-5 15,5-1-146-15,-9 3 72 0,9-3 47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1:07.554"/>
    </inkml:context>
    <inkml:brush xml:id="br0">
      <inkml:brushProperty name="width" value="0.05292" units="cm"/>
      <inkml:brushProperty name="height" value="0.05292" units="cm"/>
      <inkml:brushProperty name="color" value="#FF0000"/>
    </inkml:brush>
  </inkml:definitions>
  <inkml:trace contextRef="#ctx0" brushRef="#br0">3735 10435 10 0,'-2'-6'42'0,"2"6"-3"0,0 0-2 15,-2-5-3-15,2 5-2 0,0 0-2 16,0 0-6-16,0 0 0 0,0 0 1 16,0 0-4-16,-2-6-3 0,2 6-2 15,0 0 2-15,0 0-3 0,0 0-4 0,-2-4 1 16,2 4-3-16,0 0 3 0,0 0-4 15,0 0 1-15,0 0-3 0,0 0 2 16,0 0 4-16,0 0 6 0,0 0-2 0,0 0 3 16,0 0-6-16,23 4 3 0,-23-4 2 15,13 2 5-15,-5 0 2 0,3 0 1 16,1-2-2-16,4 2 5 0,0-2-6 0,4 2 5 16,1-2 6-16,2 0 7 0,4 1-9 15,7-1 0-15,9 0-1 0,3 0 2 16,5-1-6-16,11-1 17 0,1-2-8 0,0 2-1 15,28-4-2-15,-1-1-4 0,1-1 0 16,2-1-2-16,6-1 4 0,0 1-6 16,3-3 0-16,-2 2 0 0,-1-5-3 15,-2 5-32-15,0-1 4 0,-3 2-5 0,-5 1 4 16,-5-1 0-16,-12 3 5 0,-11 0 1 16,-1 2-2-16,-3 1 2 0,-8 1-1 15,-3-2 1-15,-3 2 1 0,-7 0 9 0,0 2-1 16,-6-2-2-16,1 2 3 0,-5-2-3 15,-6 2 1-15,2 0 3 0,-1 2-8 16,-6-4 7-16,0 2 2 0,-1 0-4 0,-3 0 1 16,2 2 5-16,-3-4-3 0,1 2-5 15,-3 0 6-15,-8 0-3 0,15 0 0 0,-15 0-1 16,13 2-3-16,-7-2 2 0,-6 0 1 16,13 0-1-16,-13 0-7 0,9 0 3 15,-9 0 2-15,0 0-1 0,10 0 1 16,-10 0-4-16,0 0 1 0,8 0 0 0,-8 0-1 15,0 0-8-15,0 0 4 0,0 0-5 16,11 0-2-16,-11 0-7 16,0 0-3-16,0 0-7 0,0 0-1 0,0 0-6 0,0 0-12 15,0 0-14-15,0 0-17 0,0 0-17 16,0 0-258-16,0 0 120 0,0 0 79 16</inkml:trace>
  <inkml:trace contextRef="#ctx0" brushRef="#br0" timeOffset="898.05">8393 10515 8 0,'0'0'11'0,"0"0"-3"0,0 0 2 15,0 0-3-15,0 0 2 0,0 0 0 16,0 0-2-16,0 0 0 0,0 0 0 0,0 0 3 16,0 0-3-16,0 0 0 0,0 0 1 15,0 0-2-15,0 0-1 0,0 0 1 16,0 0-1-16,0 0 0 0,0 0-1 16,12 0 0-16,-12 0-2 0,0 0-1 0,0 0 2 15,0 0 0-15,0 0 0 0,0 0-1 16,12-2 1-16,-12 2-1 0,0 0-2 0,0 0 6 15,0 0-7-15,0 0 3 0,0 0-1 16,0 0-1-16,0 0-3 0,9-1 2 16,-9 1-1-16,0 0-2 0,0 0 0 15,0 0 2-15,0 0-2 0,0 0-1 0,0 0-1 16,11 0-2-16,-11 0-2 0,0 0 1 16,0 0-2-16,0 0-26 0,0 0 12 0,0 0 9 15</inkml:trace>
  <inkml:trace contextRef="#ctx0" brushRef="#br0" timeOffset="9922.6646">7425 13211 13 0,'-11'-9'37'0,"2"-2"0"0,-1 3-4 0,-2-6 2 15,0 0 0-15,-2 0 1 0,-1-2-1 16,0-1 2-16,0 0 2 0,1-2-1 16,2 0 0-16,-6-6 4 0,4 0-3 0,0-1-5 15,2-5 3-15,-1 3 0 0,5-7-8 16,0 3 2-16,1-4-3 0,2-1-4 16,3-2-1-16,2-2-6 0,2 0 1 15,3-1 0-15,4-7-6 0,-1 2 1 0,2 0-6 16,3-3-3-16,2 3 1 0,2-1-2 15,-1 4 0-15,4 0 0 0,-1 4-1 16,2 3-3-16,2 2 0 0,-3 6-2 0,0 3-7 16,2 1 5-16,-1 2 0 0,-2 2 6 15,0 4-6-15,2 2 2 0,-2 0 1 16,2 0-2-16,-1 7 0 0,0-3 0 0,2 3 0 16,-1 2 0-16,-2-1 1 0,0 4 0 15,3 1 0-15,-2 2 1 0,2 0 2 0,-1 4-3 16,2 2 6-16,0 0-1 0,1 1-8 15,-1 5 3-15,0-2 2 0,2 8-2 16,-1-1 0-16,-1 4 6 0,-2-2-3 16,0 4-1-16,-1 0 1 0,0 2-1 0,0 3 1 15,-1 1 0-15,-3 4 1 0,0-1-2 16,0 6 1-16,2 2 4 0,-6 1-5 0,-1-4 3 16,-1 1 1-16,-2 0-2 0,1 0 0 15,-4 2 2-15,-1 0 1 0,-2 3 2 16,-2-4-1-16,-2 3 1 0,-2 0 0 15,-1-1-2-15,-1 7 3 0,-5-4 1 0,1 1-3 16,-3-2 2-16,-2-3 2 0,0 1 1 16,-1-4 1-16,-2-3 2 0,2-3 3 0,-3-1 4 15,-1 0 0-15,0-4-1 0,-4 0-1 16,1-3-3-16,-3 0-2 0,0-2 2 16,0-2-4-16,2-3 3 0,1-4 2 15,1-1-6-15,0 1-2 0,0-1 2 0,1-4-6 16,2 0 7-16,2-1-5 0,3-1-4 15,-4-3 0-15,4 3 2 0,1-4-2 0,2 1-4 16,-2 1-3-16,3-3-4 0,2 1-2 16,-2-1 1-16,10 0-1 0,-14 0-1 15,14 0 0-15,-12-1-2 0,12 1 1 16,-9 0-3-16,9 0-3 0,0 0-3 0,-9-5-6 16,9 5-6-16,-2-3-1 0,2 3-7 15,0 0-8-15,4-10-10 0,-4 10-8 16,5-6-150-16,-3 3 74 0,-2 3 49 0</inkml:trace>
  <inkml:trace contextRef="#ctx0" brushRef="#br0" timeOffset="32282.6817">5323 14397 44 0,'-6'-1'51'0,"6"1"-1"0,0 0-3 0,0 0-3 16,0 0-6-16,0 0 0 0,0 0 4 15,0 0-5-15,0 0-1 0,0 0-2 0,0 0 0 16,0 0-2-16,-9-3 0 0,9 3-5 15,0 0 0-15,0 0 3 0,0 0-5 16,0 0 0-16,0 0-1 0,0 0 4 16,0 0-1-16,0 0-1 0,0 0 4 0,0 0-3 15,0 0-1-15,0 0-3 0,0 0 4 16,0 0-2-16,0 0-7 0,0 0 5 16,0 0-2-16,0 0 2 0,0 0-6 15,0 0-2-15,0 0 3 0,0 0 0 0,0 0-11 16,0 0 2-16,0 0 1 0,-6 9-6 15,6-9-1-15,0 0 5 0,0 0-5 0,0 0 0 16,0 0 0-16,0 0 3 0,0 0 2 16,0 0-4-16,0 0 1 0,0 0 1 15,0 0-7-15,-5 1 6 0,5-1-5 16,0 0 6-16,0 0-6 0,0 0 5 0,0 0 4 16,0 0-4-16,0 0-1 0,0 0-5 15,0 0 2-15,0 0-3 0,-4 5 6 0,4-5-6 16,0 0 4-16,0 0 2 0,0 0-2 15,0 0 0-15,0 0 5 0,0 0-1 16,0 0 0-16,-4 3-5 0,4-3 2 16,0 0 0-16,0 0 0 0,0 0 6 0,0 0 0 15,0 0-5-15,0 0 5 0,0 0 3 16,-6 3-2-16,6-3-2 0,0 0-2 16,0 0 3-16,-5 2 2 0,5-2-2 15,0 0-3-15,0 0 2 0,0 0 3 0,0 0 0 16,0 0-6-16,0 0 5 0,0 0 6 15,-8 2-13-15,8-2 2 0,0 0 1 0,0 0 4 16,0 0 5-16,0 0-10 0,0 0-1 16,-6 3 1-16,6-3 0 0,0 0-1 15,0 0-2-15,0 0-3 0,0 0 4 16,0 0-2-16,0 0-2 0,-4 3 6 0,4-3-3 16,0 0 5-16,0 0-4 0,0 0 2 15,0 0-5-15,0 0-9 0,0 0 13 16,0 0 0-16,0 0 0 0,0 0-4 0,0 0-3 15,0 0 2-15,0 0 7 0,0 0-8 16,0 0 2-16,0 0-2 0,0 0 3 16,0 0 0-16,0 0 0 0,0 0-5 0,0 0-9 15,0 0 12-15,0 0 2 0,0 0 5 16,29 3-6-16,-16-6 5 0,2 3-1 16,1 0-4-16,6-2 0 0,-1 1 4 0,6-4-2 15,-2 4 0-15,7-3-3 0,0 1 3 16,9-2 1-16,-1 4-1 0,0-4 2 15,5 1 3-15,-3 2-3 16,3 0-3-16,-1-1 3 0,-2 1-6 0,3-2 9 0,-1 1-5 16,-1 0 0-16,-2 0-1 0,-3 1 0 15,-2-1 3-15,-2 3 1 0,1 0-2 16,-4-2-4-16,-1 2 3 0,-5 0-2 0,0 0 6 16,-1 0-7-16,-1 0 5 0,-2 0 1 15,-2 0-8-15,1 0 7 0,-4 0-2 0,-1 0 0 16,-2 0-3-16,0 0 0 0,-1 2 1 15,-2-4 1-15,2 2 3 0,-12 0-8 16,16 0 8-16,-8 0 0 0,1 0 6 16,-9 0 1-16,13-2-1 0,-13 2 1 0,10 0 1 15,-10 0-2-15,9 0 1 0,-9 0-1 16,8 2 2-16,-8-2 5 0,0 0-4 16,0 0-2-16,11-2 1 0,-11 2-1 0,0 0-1 15,0 0-2-15,0 0-1 0,0 0 3 16,0 0-2-16,11 0-1 0,-11 0-2 15,0 0-2-15,0 0 4 0,0 0-2 0,0 0-1 16,0 0 1-16,0 0-3 0,0 0 1 16,0 0-2-16,0 0-4 0,0 0-4 15,0 0-8-15,0 0-2 0,0 0-3 16,0 0-8-16,0 0-5 0,0 0-17 0,0 0-18 16,0 0-19-16,0 0-19 0,0 0-26 15,0 0-303-15,0 0 148 0,0 0 98 0</inkml:trace>
  <inkml:trace contextRef="#ctx0" brushRef="#br0" timeOffset="45377.0516">9683 14214 16 0,'0'0'27'0,"5"2"-3"0,-5-2-5 16,0 0 1-16,0 0-1 0,0 0-2 15,0 0-1-15,0 0-3 0,0 0-1 16,0 0-2-16,0 0-3 0,0 0 0 0,0 0-4 16,0 0 1-16,0 0-7 0,0 0-1 15,0 0-6-15,0 0-3 0,0 0-3 16,0 0-42-16,0 0 20 0,0 0 13 0</inkml:trace>
  <inkml:trace contextRef="#ctx0" brushRef="#br0" timeOffset="61642.2035">4129 14615 31 0,'74'-25'36'16,"7"7"-3"-16,-1 2-3 0,2 3-1 0,1 5-5 16,-6 4-3-16,-12 2-3 0,21 8 0 15,-3 2 0-15,-2 5-2 0,-7 3-1 0,-2 9-3 16,-8 2-1-16,-8 4-3 0,-3 7-2 16,-15-2-4-16,-6-3-2 0,-7 4-3 15,-3 5 2-15,-6 0-3 0,-5 2 5 16,-4-6-4-16,-5 5 1 0,-6-5 2 0,-3 2 0 15,-2-3 4-15,-5 5 0 0,-6-5 0 16,-2-3 3-16,-4-2-2 0,-5-1 1 0,-1-3 8 16,-4-5-1-16,-1 0 2 0,6-5 3 15,-3-4-1-15,-2-3-4 0,0 0 2 16,0-4 3-16,5 0-1 0,3 0 4 16,0-7-5-16,5 4-1 0,1-4-5 0,4 0 1 15,1 0-3-15,4-3-6 0,3 2 2 16,-1 1-2-16,3-5 1 0,1 2-1 0,7 3-1 15,-9-6-3-15,9 6 0 0,-2-5-2 16,2 5 0-16,0 0-1 0,7-6 0 16,-7 6-1-16,0 0 0 0,11-2 5 15,-11 2-5-15,10 0-1 0,-3-3-2 0,-7 3 2 16,0 0-1-16,16 3 1 0,-16-3 1 16,9 0 0-16,-9 0 2 0,0 0-3 15,13 2 1-15,-13-2 2 0,0 0 0 16,8 0-1-16,-8 0 3 0,0 0 2 0,8 4-1 15,-8-4 1-15,0 0-1 0,0 0 4 16,0 0-4-16,0 0-2 0,11 0 6 0,-11 0-3 16,0 0-2-16,0 0 2 0,0 0 4 15,7 0-6-15,-7 0 2 0,0 0-2 16,0 0 0-16,4 3 0 0,-4-3 0 16,0 0 2-16,4 4-2 0,-4-4 4 0,2 6-4 15,-2-6 1-15,0 0 0 0,0 0-2 16,2 3 3-16,-2-3-1 0,0 0 1 0,0 0-2 15,2 6 4-15,-2-6 0 0,0 0-4 16,0 6 2-16,0-6-2 0,0 0 0 16,0 6-2-16,0-6-1 0,0 0-3 15,-2 7-2-15,2-7-6 0,0 6-4 0,0-6-1 16,-4 2-1-16,4-2-6 0,0 0 1 16,-2 6-68-16,2-6 33 0,0 0 21 0</inkml:trace>
  <inkml:trace contextRef="#ctx0" brushRef="#br0" timeOffset="73873.0655">25491 4407 25 0,'0'0'108'0,"0"0"0"16,4 3 3-16,-4-3 6 0,8 4 1 16,-2-1 4-16,5-1 2 0,6 2-1 15,4 1-5-15,9-1-4 0,10 2-1 16,13 0-6-16,6 2-6 0,21 3-6 0,-1-1-13 16,4 1 0-16,-3 1-7 0,-15-3-8 15,-5-1-8-15,-3 1-4 0,-2-2-8 0,-4 3-4 16,-7-2-5-16,-4-1-3 15,-3-1-3-15,-5 0-5 0,-8 0-2 0,-2-2-1 16,-1-1-8-16,-2 2-4 0,-4-4-20 16,1 0-23-16,-2 2-22 0,-4-1-35 0,0-1-32 15,1-1-30-15,-4 3-36 0,-7-3-388 16,12-3 195-16,-7 0 129 0</inkml:trace>
  <inkml:trace contextRef="#ctx0" brushRef="#br0" timeOffset="74465.2398">27755 4257 165 0,'4'2'163'0,"-4"-2"-14"0,9 6-17 16,-11 0-9-16,-3 3-12 0,-3 4-15 15,-6 7-6-15,-10 1-9 0,-8 5-5 0,-5 0-10 16,-17 11-6-16,-3-3-4 0,-2-1-4 15,-5-3-7-15,1-2-5 0,6-9-3 16,3-1-2-16,2-6-1 0,-3 0 5 16,2-4 8-16,3-2-1 0,5-1 1 0,11-2 7 15,2-3 4-15,7 0-5 0,-1-2-3 16,8-4-8-16,2 0-4 0,4-1-5 0,8-2-3 16,4-1-2-16,4 1-4 0,6-3-4 15,5 3-5-15,4 2-2 0,4 1-2 16,3 5-5-16,-2 2 2 0,5 4-2 15,1 1 0-15,4 5-6 0,1 3 5 0,-1 0 1 16,2 7-3-16,2 2 2 0,-1 0-3 16,1 2 1-16,-1-2-1 0,1-2 2 15,0-1-2-15,3-2-1 0,-7-1 3 0,2-3 1 16,2-3 8-16,-1-3 1 0,2-1-5 16,1-1 5-16,-6-6 7 0,2 0 11 15,-5-4 2-15,8-2 2 0,-7-8-1 0,2 1 0 16,2-7-2-16,-3-5-3 0,-3-4-4 15,-2-3-3-15,-5-4-2 0,-2-3-1 16,-8 0-1-16,-3 0-2 0,-4 3-2 16,-4-2 0-16,-2 4-2 0,-2-2-2 0,-6 2-1 15,-2 5-1-15,-5-2-2 0,-4 7-1 16,-2-1-2-16,-3 4 2 0,-3 1-3 16,-3 5 1-16,-2 3-2 0,-2 1-1 0,5 5 2 15,-3 3-4-15,2-1-5 0,1 4-10 16,-1 2-13-16,0 0-11 0,3 4-14 15,-3-3-16-15,5 6-23 0,0-2-24 0,1 0-22 16,5 1-21-16,3-1-25 0,-2 3-481 16,8 0 226-16,0-1 150 0</inkml:trace>
  <inkml:trace contextRef="#ctx0" brushRef="#br0" timeOffset="74711.965">28577 4848 33 0,'4'13'95'0,"-2"-1"-8"0,0 1 3 15,0 2-10-15,0 1-8 0,-4 1-8 16,0-3-5-16,-2 5-9 0,0-1-4 0,-4 3-2 15,0-4-21-15,2 1-24 0,-2-2-29 16,0 0-31-16,-1-3-161 0,3 0 76 16,-3-3 49-16</inkml:trace>
  <inkml:trace contextRef="#ctx0" brushRef="#br0" timeOffset="75457.6094">30031 4438 91 0,'2'-3'137'0,"-2"3"-5"15,4-4-8-15,-4 4-11 0,0 0-17 16,4-6-8-16,-4 6-6 0,0 0-12 15,0 0-4-15,-8 21-2 0,2-6-9 0,-7 4-4 16,-6 4-6-16,-3 3-6 0,-5 6 0 16,-7-1-7-16,-12 13 1 0,-7-3 1 15,-7 0-5-15,-1-6-5 0,-5-4 2 0,1-5-6 16,8-8 7-16,4-5-2 0,0-2 3 16,-2-2 4-16,10-3-1 0,3-4 3 15,6-2 7-15,5 0 5 0,3-2-5 16,4-4-1-16,3-3-8 0,9 1-3 0,5-1 0 15,5-1-6-15,7-1-2 0,3 1 0 16,9 1-2-16,4-1-7 0,6 4 1 0,5 5 0 16,4 1-1-16,9 6-4 15,8 2 3-15,17 11-2 0,-1 6 1 0,4 4-4 16,-4 2 1-16,1 3 3 0,0 0-4 16,-2 0 2-16,-2 2-2 0,-1-3 1 15,-4-1 1-15,1-3 6 0,-12-9 5 0,-5-2 6 16,-1-5 7-16,-5-1 7 0,-1-6 11 15,-5-5 6-15,1-2 6 0,-2-5-3 16,4-7-7-16,-7-5-5 0,5-7-3 0,-4-3-4 16,-5-4-3-16,-3-7-5 0,-8 0-1 15,-8-2-5-15,-4 2-1 0,-6-3-5 0,-8-4-1 16,-14-13-3-16,-9 3-2 0,-10 3-3 16,-3 6-1-16,-8 3-3 0,-1 8-3 15,-2 1-8-15,11 13-11 0,-2 2-22 16,4 5-14-16,-1 2-20 0,7 5-23 0,1 1-27 15,4 3-31-15,5 1-37 0,0 0-27 16,8 2-463-16,5 2 231 0,4-2 152 16</inkml:trace>
  <inkml:trace contextRef="#ctx0" brushRef="#br0" timeOffset="76689.9693">30763 3523 49 0,'0'-7'133'15,"0"1"-10"-15,-2 1-5 0,2 5-11 16,-6-10-5-16,-3 7-3 0,-1 0-16 16,-10 2-7-16,-4 1-8 0,-19 0-2 0,-17 1-8 15,-31 3-1-15,-12 2-3 0,-32 4-7 16,-16-3-4-16,-14 4-2 0,-17-6-1 15,-19-2-1 1,-58 0-3-16,1-7 2 0,-11-3 4 0,-4-2-6 0,3-4 3 0,1 0 3 16,13-3-6-16,15 3 0 0,52 0-1 15,5 1-2-15,4 1-6 0,0 0-1 16,8-3-3-16,9 3 0 0,9-1-2 0,8 2-1 16,8 1 0-16,33 1-1 0,5 2-2 15,5 1-2-15,6 2-1 0,19-1-2 0,9 4-2 16,10-2 0-16,2 2 0 0,4 0-2 15,3 2 3-15,3-1 0 0,3 5-6 16,3-1 1-16,4 3 3 0,-2 4-4 16,-2 1-2-16,6 6 3 0,0 0 1 0,3 6 2 15,-4 7-5-15,3 7 2 0,3 0 4 16,-2 25-1-16,-2 0 5 0,5 7-1 0,2 3-3 16,2 6 4-16,5 3 1 0,0 0 2 15,2 5 0-15,2-1-1 0,3 8 2 16,-1 2 0-16,2 0 2 0,0 6-1 15,2 1 1-15,-3 23-2 0,1-23-2 16,2 0 0-16,-3-2-3 0,-1-3 0 0,-2-1-3 16,2-7 1-16,-6-1 1 0,4-3-1 15,0-7 0-15,0-6-4 0,-3-1 2 16,2-16-2-16,1-12 0 0,2-2 0 0,1-6 1 16,3-2-2-16,-2-6 1 0,4-3-1 15,0-5 4-15,4 4 3 0,0-10 4 0,9 0 1 16,9 0 1-16,2-10-2 0,17-2 1 15,17-6-5-15,32-7-2 0,30-8 2 16,17-7-3-16,19 2-3 0,20-6 1 16,50-3-1-16,6-1-5 0,12 8 1 0,13 6-2 15,14 5-4-15,6 7-1 0,5 7 2 16,5 10-2-16,10 1-1 0,-4 6-1 0,4 2-4 16,-7 6-3-16,-2-2-1 0,-2 10-1 15,-15-2-4-15,-7 7 3 0,-14-2 3 16,-17-2 0-16,-53-10 3 0,-7 3-1 15,-7-6 1-15,-12-4 0 0,-15-2-3 0,-30-8 0 16,-10-2 2-16,-22-5-1 0,-16-5 0 16,-5-2 2-16,-5-6 1 0,-7-4-2 0,-5-6 1 15,-5-6 2-15,-8-3 3 0,-10-10 1 16,-3-3 0-16,-9-7 0 0,-6-7 8 16,-5-23-2-16,-11-10 5 0,-10-23 3 15,-10-6-2-15,-3-6-1 0,-1 0 1 0,-5-7-4 16,-1 2-1-16,3-5 1 0,5 0-1 15,5 0 0-15,7-3-1 0,6 4-3 16,8 6 2-16,2 7-3 0,7 25 1 0,5 7 1 16,2 5-1-16,3 4 0 0,3 7-2 15,-2 13 2-15,2 12-1 0,4 1-2 16,-4 3 3-16,0 8 1 0,1 4-2 0,-3 1 0 16,1 6 1-16,-3 4-6 0,-2 3-11 15,0 2-21-15,0 1-25 0,-2 7-19 16,-2 0-19-16,-2 3-15 0,-5 6-17 0,-6 4-21 15,-11 7-446-15,-15 10 204 0,-25 12 135 16</inkml:trace>
  <inkml:trace contextRef="#ctx0" brushRef="#br0" timeOffset="77278.2107">26543 6261 23 0,'0'0'178'0,"0"-5"-19"16,0 5-18-16,0 0-12 0,0 0-7 15,0 0-7-15,-4 23 0 0,-1-6 8 16,-2 8-7-16,-3 7-8 0,-4 7-2 0,-4 8-10 16,-9 11-6-16,-3 5-6 0,-4-4-7 15,1 1-9-15,-7-5-2 0,-3-3-7 16,-1 0-4-16,-5-6-2 0,-4-3-1 0,2-7-2 15,4-10-3-15,5-5 2 0,6-7-1 16,-2-4 2-16,2-6-1 0,0-6-9 16,-4-3 1-16,4-9 6 0,-2-4-3 0,11-5 2 15,3-2-4-15,7-4-1 0,9 3 0 16,3-1-4-16,10 2 1 0,1 0-6 0,9 3 2 16,3-2-6-16,10 8 4 0,4 2-3 15,4 7-2-15,2 1 1 0,6 10-1 16,1 4-3-16,4 7 0 0,16 12-3 15,-1 6-2-15,-5 4-2 0,-4 5-11 0,-2 2 10 16,-3 2-3-16,-2 2-1 0,-7-3 0 16,-7-7-3-16,-8-4-2 0,1 1-3 0,-1-2-3 15,-5-5-18-15,0-1-17 0,-2-5-28 16,-4-1-24-16,0-4-26 0,1-4-35 16,0 1-38-16,0-5-53 0,2-3-574 0,1-3 276 15,-1 0 183-15</inkml:trace>
  <inkml:trace contextRef="#ctx0" brushRef="#br0" timeOffset="77987.9797">29222 8444 74 0,'-8'0'170'16,"-1"-3"-3"-16,1-1-5 0,2-1-8 15,2-2-6-15,-4-2 0 0,4-6-7 16,0 0-1-16,2-7 0 0,0-4 0 15,0-6-5-15,6-6-3 0,-2-6-4 0,2-12-12 16,5-24-7-16,2-5-7 0,-1-7-6 16,7-1 3-16,5-25-13 0,2-4-8 0,8-3-11 15,5-6-4-15,3 4-7 0,2 7-4 16,7 4-6-16,-1 7-1 0,1 10-5 16,2 11-1-16,-11 22-5 0,0 5-3 0,-2 6-5 15,1 5-1-15,-7 11-6 0,-5 10-2 16,-6 5 1-16,2 3-2 0,-5 5-6 15,0 2-5-15,-5 5-2 0,2-1 0 0,-4 8-4 16,-1 1 3-16,-2 4-2 0,-2 3-3 16,-4 5 0-16,0 5 0 0,-4 3-1 15,-4 2-5-15,-4 3 0 0,-7 4 1 16,-2 3 1-16,-4 4 0 0,-3-3 3 0,1 0 0 16,-3-1-2-16,7-7 2 0,-2 1 0 15,4-4 1-15,4-2-1 0,0-2 2 0,3-1-2 16,1-5-1-16,2 3 0 0,3-3 1 15,2-2 1-15,4 1 1 0,2 1 2 16,2-1-1-16,4 1 1 0,3 1-1 16,6 1 0-16,2 1-1 0,5-1 1 0,1 5 0 15,2-2-2-15,1 3 3 0,-1 0 0 16,-1 0-2-16,-3 1 2 0,1 0 0 0,-8-3 0 16,2 1 0-16,-8-1 1 0,-2-3 0 15,-2 2-1-15,-6-4 2 0,-2 0 0 16,-6-2 2-16,-4 2-3 0,-10-5 3 15,-5-1-3-15,-5-2 0 0,-4-4 1 0,-8-2-1 16,-1 0-2-16,1-4-10 16,-1-1-29-16,3-2-42 0,1 2-45 0,5-2-46 15,7 3-50-15,-1-2-636 0,5 3 292 0,0-2 193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9:14.815"/>
    </inkml:context>
    <inkml:brush xml:id="br0">
      <inkml:brushProperty name="width" value="0.05292" units="cm"/>
      <inkml:brushProperty name="height" value="0.05292" units="cm"/>
      <inkml:brushProperty name="color" value="#FF0000"/>
    </inkml:brush>
  </inkml:definitions>
  <inkml:trace contextRef="#ctx0" brushRef="#br0">4939 12270 18 0,'0'0'21'0,"0"0"-4"16,0 0-2-16,0 0-1 0,0 0-1 0,0 0-2 15,-2 6 1-15,2-6-4 0,0 0-1 16,0 0 2-16,0 0-3 0,0 0 0 16,0 0 2-16,0 0-3 0,0 0 2 15,0 0-2-15,0 0-1 0,-4 3-1 0,4-3 0 16,0 0-1-16,0 0 0 0,0 0 0 15,0 0-3-15,0 0 4 0,0 0-4 16,0 0 1-16,0 0-1 0,0 0 2 16,0 0 1-16,0 0-2 0,0 0 1 0,0 0-3 15,0 0 0-15,-2 4-4 0,2-4-2 16,0 0-3-16,0 0-5 0,0 0-38 0,0 0 18 16,0 0 13-16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49:19.895"/>
    </inkml:context>
    <inkml:brush xml:id="br0">
      <inkml:brushProperty name="width" value="0.05292" units="cm"/>
      <inkml:brushProperty name="height" value="0.05292" units="cm"/>
      <inkml:brushProperty name="color" value="#FF0000"/>
    </inkml:brush>
  </inkml:definitions>
  <inkml:trace contextRef="#ctx0" brushRef="#br0">3238 12478 6 0,'-8'-18'29'0,"-1"1"-2"0,0 4 0 0,3-2-1 16,-2 2 6-16,0 1 0 0,1-1-4 0,0 0-1 15,1-1 0-15,0 1 3 16,2-2 0-16,-3 5 1 0,5 0-3 0,-2 1 1 16,0 1-3-16,0 1 2 0,2 1-7 15,2 6-3-15,0 0 3 0,0 0 7 0,-7 22 7 16,5 6 5-16,-1 27 0 0,1 28 0 16,-4 18-2-16,2 35-5 0,4 12 5 15,0 7-7-15,2 6-7 0,2 5 6 16,5 2-6-16,0-2 0 0,1-5-2 0,1-3-3 15,1-5 3-15,1-9-2 0,-2-6-2 16,-1-10-8-16,0-9 3 0,0-22 2 16,-4-2-5-16,0-8-4 0,0-4 3 0,3-6-2 15,-5-13-2-15,0-14 4 0,0-7 1 16,1-6-6-16,-3-6-7 0,2-3-9 16,-2-3-3-16,0-8-4 0,1-1-7 0,-3-5 1 15,0-5-3-15,0-6-2 0,0 0-6 16,0 0-4-16,0-20-1 0,-3 7-1 15,1-8-2-15,0-4-3 0,2-2-1 0,0-7-3 16,0-7-5-16,0-16-1 0,2 1-123 16,3-27 62-16,-1-4 40 0</inkml:trace>
  <inkml:trace contextRef="#ctx0" brushRef="#br0" timeOffset="576.3187">3363 12894 9 0,'-2'-49'22'0,"2"6"1"16,0 5 0-16,2 2 2 0,-2 6-3 16,2 0 1-16,0-1-2 0,0 5-2 0,0 1 3 15,1 3-2-15,-1 2 0 0,0 1 2 16,-2 4-4-16,2 2 1 0,0 3-3 16,-2 2 3-16,2 8 0 0,-2 0 3 0,4 19 4 15,-2 8 9-15,0 17-2 0,0 17 0 16,0 34 1-16,0 33-4 0,1 9-4 15,2 7-2-15,-3 9 1 0,2 3-2 0,2 6-1 16,-2-2 1-16,2-2-3 0,1-4-3 16,-3-7 3-16,0-2-3 0,1-10-1 15,-1-9 7-15,0-25-6 0,0-2 0 0,0-2-6 16,1-3-1-16,-1-8 3 0,0-5 9 16,-2-14-11-16,0-12-1 0,0-2-5 15,0-8 0-15,3-5 4 0,-3-2-4 16,-2-8-3-16,2-5-1 0,1-3 4 0,-3-1-2 15,0 0-5-15,2-8 8 0,-2 0-6 16,-2-3-1-16,2-2 1 0,0-2 1 16,0 0-2-16,0-6 1 0,-3 4-2 0,3-4-2 15,0 0 1-15,0 0-5 0,0 0 2 16,0 0 2-16,-2-17-6 0,2 9 4 16,0 2 1-16,0-1-3 0,0 1-1 0,0-3 4 15,-2 5 0-15,2-5-4 0,2 1-2 16,-2 3 4-16,0-2-4 0,0 3 2 15,0 4-4-15,0-12-1 0,0 9 4 16,0-3-3-16,0 6 2 0,0-4-1 0,0 4 0 16,2-9 1-16,-2 9 3 0,0 0-7 15,0-4 4-15,0 4-1 0,0 0 0 16,0-8 1-16,0 8-4 0,0 0-4 0,0 0-2 16,0-6-2-16,0 6-6 0,0 0-3 15,0 0-5-15,0 0-7 0,0-5-117 16,0 5 54-16,0 0 37 0</inkml:trace>
  <inkml:trace contextRef="#ctx0" brushRef="#br0" timeOffset="4385.1518">18801 11990 19 0,'-2'-9'100'0,"2"-1"1"0,-2 3-2 16,2-4-4-16,-2 5-1 0,0-1-7 15,2 1-10-15,0 6-6 0,0 0 0 16,0 0 5-16,-4 17 4 0,-2 7 8 0,2 13 4 15,-7 17-7-15,-4 27 3 0,-2 13-6 16,-4 24-4-16,-2 6-3 0,-3 4 0 16,5 2-9-16,-2 5-6 0,2 0-5 15,1 1-5-15,0 6-4 0,0 5-2 0,3 0-4 16,1-1-6-16,0-3-2 0,2-1-4 16,2-6-9-16,0-4-4 0,2-11-2 0,0-20-13 15,3-8-6-15,-3-3-5 0,3-5-9 16,-4-5 0-16,3-18-9 0,2-11-7 15,0-4-6-15,0-7-8 0,1-3-13 0,0-10-12 16,3-2-14-16,0-7-10 0,0-2-11 16,2-7-14-16,0-5-339 0,0-4 157 15,0 0 104-15</inkml:trace>
  <inkml:trace contextRef="#ctx0" brushRef="#br0" timeOffset="4838.0027">19088 12066 50 0,'-2'-6'105'16,"0"3"-7"-16,2 3-2 0,0 0 12 0,0 0 14 16,-18 30 5-16,8 1 3 0,-11 34-2 0,-3 12-6 15,-8 35-10-15,1 10-5 0,-1 12-9 16,-4 7-8-16,4 4-4 0,-1 3-5 16,3 5-9-16,6 1-1 0,1 0-7 0,0-1-2 15,6-7-1-15,3-3-5 0,-2-6-3 16,6-5-4-16,2-8-6 0,-1-25-2 15,5-3-3-15,-3-3-5 0,3-6-2 0,-2-4-6 16,-1-2-1-16,1-19-6 0,2-6 0 16,-2-6-1-16,2-5-4 0,-1-7-7 15,0-2-1-15,1 1-3 0,0-9-6 0,2-3-5 16,-2-2-10-16,0-4-4 0,2-2-10 16,0 0-15-16,0-5-10 0,2-1-18 15,-2 0-13-15,2-1-14 0,-3 1-11 0,3-8-13 16,0-3-19-16,-2 4-403 0,2-4 187 15,0 0 123-15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36:14.970"/>
    </inkml:context>
    <inkml:brush xml:id="br0">
      <inkml:brushProperty name="width" value="0.05292" units="cm"/>
      <inkml:brushProperty name="height" value="0.05292" units="cm"/>
      <inkml:brushProperty name="color" value="#FF0000"/>
    </inkml:brush>
  </inkml:definitions>
  <inkml:trace contextRef="#ctx0" brushRef="#br0">3572 12266 73 0,'0'0'191'0,"-4"-8"-17"0,4 8-14 15,-4-1-13-15,4 1-17 0,0 0-12 16,0 0-5-16,0 15 0 0,2-8-8 15,0 8-3-15,2 1-5 0,-2 5-6 0,3 1-4 16,-1 3-9-16,-2 6-3 0,3-3-9 16,-1 1-6-16,-2 2-5 0,0-1-3 15,2 1-8-15,-4-3-2 0,2 1-4 16,0-3-5-16,-2-3-5 0,0 0-12 0,-2-4-19 16,2 0-28-16,0-4-24 0,2 1-29 0,-2-6-32 15,0 1-36-15,-2-5-476 0,-2-5 213 16,4-1 141-16</inkml:trace>
  <inkml:trace contextRef="#ctx0" brushRef="#br0" timeOffset="203.7964">3265 12233 39 0,'-4'-12'148'0,"4"-1"-11"0,0-1 2 0,4 1-7 15,5-2-9-15,4-1-6 0,1-3-8 16,8-3-9-16,3 2-8 0,3-3-9 15,8 2-6-15,2-2-10 0,-3 4-8 0,-1 5-2 16,-2 0-7-16,0 4-5 0,-5 4-8 16,-3 6-6-16,-3 3-23 0,-2 6-26 15,-2 9-43-15,-5 4-48 0,-8 6-389 0,-4 5 170 16,-8 14 111-16</inkml:trace>
  <inkml:trace contextRef="#ctx0" brushRef="#br0" timeOffset="327.2974">3416 12719 61 0,'-12'27'82'0,"4"-7"-3"0,6-2 2 15,0-5 2-15,6-1 0 0,1-5-8 16,4 1-2-16,5-4-6 0,1 0-1 0,4-4-18 16,2 0 0-16,3-2-18 0,-2-4-33 15,6 0-40-15,-2-3-240 0,1-6 97 16,3-1 63-16</inkml:trace>
  <inkml:trace contextRef="#ctx0" brushRef="#br0" timeOffset="1192.5226">3913 12381 1 0,'0'0'151'0,"0"-6"-8"0,0 6-16 16,0 0-15-16,0 0-7 0,0 0-10 15,0 0-15-15,0 0 1 0,15 22-5 0,-6-8-8 16,-3-1-4-16,0 4-4 0,5 2-4 16,-5 2-4-16,3 0-6 0,-1 0-2 15,-1 0-4-15,1-1-6 0,-2-3-2 16,0-2-1-16,0 0-8 0,0-4 3 15,-2 1 2-15,0-5 9 0,0 1 8 0,0-2-4 16,-2-4-2-16,-2-2 0 0,0 0-8 0,13-10-3 16,-11 2-5-16,4-1 2 0,-1 0-5 15,1-3-2-15,0 0-2 0,1 5-1 16,-1-2-2-16,0 0-2 0,0 2-3 16,1 3 2-16,2 1-6 0,-1 1 4 0,0 2 1 15,3 2-23-15,0 1 1 0,1 1-1 16,1 6 4-16,2 1 5 0,-2 0-1 15,3 1-1-15,-2 0 1 0,-2-3 1 0,0 0 0 16,1-1 1-16,-4 0-2 0,2-5 2 16,-3 1 2-16,0 0 1 0,0-4-2 15,-8 0 1-15,16-9 5 0,-6-1-4 0,-2-1 0 16,3-3-1-16,0 1 4 0,-3-2-4 16,3 2-1-16,-3 1-1 0,2 1 1 15,0-1 0-15,0 5 1 0,-2 1 2 0,1 1-2 16,2 4 2-16,-1 2-1 0,3 5 1 15,-1 0-1-15,1 1 2 0,2 5 0 16,1 0-1-16,2 1 2 0,-1-1-2 0,2 0 1 16,-4-5 0-16,1 0 0 0,2-1 0 15,-4-2-2-15,3-4 0 0,0-4-1 16,-2-2 3-16,-1-1 1 0,0-3-3 16,-2-4 1-16,1 4 1 0,-4-6-2 0,-1 3 2 15,-2 0-3-15,1-1 4 0,-3 3 7 16,-2 3 6-16,2 0 1 0,-4 3-7 0,2 1 4 15,-2 4-3-15,0 0 3 0,0 0-2 16,0 23-4-16,2-4 8 0,2 2 0 16,1 5 0-16,-1 4 1 0,3 5-3 15,1 0 4-15,-2 1-3 0,2 0-2 0,1-2-1 16,-2 0-1-16,-1-7 3 0,-2 0-4 16,0-6 3-16,0-2 16 0,-1-4 16 0,-1-3 3 15,-2-4-3-15,0-3-3 0,0-5-1 16,0 0-5-16,0 0-4 0,-11-24 0 15,9 8-7-15,0-9-3 0,0-4-2 16,0-1-2-16,2-2-3 0,2-6-3 0,4 1-3 16,0 1-1-16,5 4 1 0,2 0-4 15,2 2 2-15,-1 4-1 0,6 2 1 16,-6 8-2-16,3 1 0 0,0 2-2 0,-2 3 1 16,-3 4 1-16,0 3 0 0,-2 1 1 15,-2 2-2-15,-2 3 1 0,-1 3 0 16,-5 2 3-16,-2 1-1 0,-3 3-2 0,-3-1 0 15,-2 3-2-15,-6 0 0 0,2-1-9 16,-3 2-16-16,4-6-25 0,0-2-37 16,1 1-36-16,4-2-37 0,1-3-25 0,0-3-531 15,7 0 243-15,0 0 160 0</inkml:trace>
  <inkml:trace contextRef="#ctx0" brushRef="#br0" timeOffset="2347.5434">5069 12558 15 0,'0'0'82'0,"15"-2"13"0,-9-1 0 0,3 2-1 16,-1-4-2-16,0-1-5 0,1-2 1 16,2-2-9-16,-1-1-2 0,-2-3 3 15,1-1-9-15,0 0-2 0,-5-2-2 16,2 2-5-16,-4-3 4 0,0 3 1 0,-2 3 7 16,-2 2-1-16,-2-2 0 0,0 5-4 15,-4 1 3-15,-2 2-4 0,0 2-2 0,10 2 0 16,-18 6-7-16,6 0 0 0,2 3-4 15,4 4 1-15,-1 0-8 0,3 2-2 16,2 3-3-16,2-3-5 0,2 2-2 16,4 2-4-16,1-3-4 0,3 2-1 0,6 0-2 15,-4-4-7-15,0-2-27 0,4 0-25 16,-2-5-29-16,3-1-30 0,-2-1-28 0,0-4-14 16,-1-2-7-16,2-4-4 0,-2 2 10 15,-1-6 16-15,0 1 16 0,-1-4 26 16,-1 1 17-16,-3 1 25 0,2-2 21 15,-2 1 24-15,0 1 15 0,-2 1 25 0,0 1 8 16,-2 0 0-16,3 3-3 0,-3-3-6 16,3 5 0-16,-1-3-4 0,3 4-2 15,1-2-2-15,2 4-4 0,0-2-1 0,0 2-5 16,0 2-1-16,2 0-4 0,-4 0 0 16,1 4-2-16,-1-3-4 0,-2 1-1 15,1 2-1-15,-2-2-3 0,-3 0-1 16,-4-4-1-16,6 3 0 0,-6-3-2 0,0 0-1 15,0 0-1-15,0 0-1 0,4-11-1 16,-2 5-1-16,2 1-3 0,0-1 1 0,1 0 0 16,2-2-3-16,-1 3 0 0,2-1 1 15,1 1 2-15,1-4-1 0,1 5-4 16,4-2 0-16,-3 0 3 0,4-1 0 0,-2 1-3 16,1 0 2-16,0-2 2 0,0 1-6 15,-3-2-1-15,3 2-7 0,-2 0-1 16,-1 1-1-16,-1-2 3 0,-2 2 1 0,-3 1-1 15,0-1-7-15,1 0 10 0,-3 2-2 16,-2 0-1-16,-2 4 5 0,0-7 8 16,0 7-5-16,0 0 3 0,-6-4 5 15,6 4 11-15,0 0 5 0,-17 2 5 0,17-2 6 16,-13 4 0-16,6 0 4 0,-1 0 3 16,0-1 1-16,2-1-2 0,-1 2 0 0,0 0-1 15,1-2 1-15,6-2-3 0,-8 3 3 16,4 0-1-16,4-3 1 0,0 0-1 15,0 0-2-15,0 0-2 0,0 0 0 16,0 0-1-16,0 0 2 0,0 0-3 0,0 0-1 16,-5 4 7-16,5-4 6 0,7 15 7 15,-3-2 2-15,0 2 5 0,0 3 1 0,0 8-2 16,3 1-1-16,0 7-4 0,-1 0-3 16,2 3 2-16,-2 3-12 0,0 0-3 15,3 7 0-15,-2-5-5 0,-3 0-5 16,2-3-4-16,-2 2-8 0,-1-3-8 0,-1-8-14 15,0 1 2-15,-2-4-13 0,0-7-10 16,0-2-3-16,0-5-3 0,-4-4 5 16,1-3 3-16,-3-3 4 0,6-3 0 0,0 0 2 15,-24-13 2-15,14 1 2 0,2 0 3 16,0-1 2-16,1-3 3 0,-2 1 3 16,3 0 1-16,2-2 1 0,2 0 0 15,2-1-2-15,4-3 0 0,2 2 2 0,2-2 2 16,4 0-3-16,0 1 0 0,5-5-3 0,2 1-5 15,2 2-5-15,1-3-5 0,0 4 1 16,2-2 5-16,-3 1-3 0,1 1 1 16,-6 2 2-16,-4 0 2 0,2 3-1 0,-6 1 4 15,0 0 5-15,-3 3 0 0,-1 3 4 16,-4 1 1-16,-2 0 6 0,0 3 1 16,-3 1 4-16,-1 2 3 0,6 2 0 0,-10 0 2 15,10 0 0-15,-14 8 4 0,8-2-3 16,0 1-1-16,0 1 2 0,2 3 0 15,0-1 0-15,2 1 0 0,-1 2-1 0,3-2-4 16,5 1 1-16,-1 0 1 0,4-2-4 16,0 0-1-16,6 1-1 0,-2-5-1 15,0 0-18-15,3-4-40 0,-4 0-42 16,4-4-46-16,-1 2-42 0,2-2-45 0,-2-4-552 16,1 0 265-16,-2-2 176 0</inkml:trace>
  <inkml:trace contextRef="#ctx0" brushRef="#br0" timeOffset="2730.0382">6189 12409 158 0,'0'0'185'0,"-9"9"-11"16,5-1-13-16,1 3-8 0,1 1-13 15,0 1-9-15,4 4-13 0,3-2-10 16,-1 3-9-16,1-2-12 0,3-3-8 15,0 2-7-15,5-5-5 0,-3-1-10 0,6-3-7 16,-2-3-4-16,1-3-2 0,4-3-6 16,0-7-6-16,2-2-5 0,2-7-2 15,1-2-1-15,-1-4-5 0,3-5-2 0,-6-6-4 16,0-2-2-16,-6-2 1 0,-3 2-1 16,-4 2-2-16,-3 5 1 0,-2 2 9 15,-2 3 4-15,0 7 1 0,-2 1 2 0,-2 4 3 16,-3 8 0-16,0 1 5 0,7 5 0 15,-12 11-1-15,4 2-4 0,2 7-3 16,-1 5-1-16,0 4 2 0,5 7-2 0,0 4-6 16,0 4 1-16,4-1-7 0,0 0-21 15,0-2-20-15,3 0-30 0,2-3-38 16,-1-1-34-16,2-5-28 0,-4-8-17 0,2-1-12 16,-2-6-416-16,-1-2 205 0,1-5 135 15</inkml:trace>
  <inkml:trace contextRef="#ctx0" brushRef="#br0" timeOffset="2851.3672">6492 12723 297 0,'-14'-19'60'15,"10"12"16"-15,2-1 7 0,0-2 10 16,0 1 2-16,2-1 9 0,0-1 4 16,2-1-5-16,2 1-6 0,4-4-9 0,2 1-10 15,4 0-3-15,3-4-7 0,2 0-13 16,6 2-28-16,1-1-55 0,-1 0-63 16,3-1-381-16,2 3 160 0,-3 0 106 15</inkml:trace>
  <inkml:trace contextRef="#ctx0" brushRef="#br0" timeOffset="3050.8919">7779 12314 72 0,'0'0'254'0,"4"5"0"0,-4 3-8 15,0-1-19-15,2 0-19 0,-2 8-24 16,0-5-16-16,0 8-18 0,0 1-14 0,0 0-19 15,-2 4-35-15,0-2-49 0,2 0-59 16,-2 0-62-16,2-4-55 0,0-2-495 16,4-2 217-16,0-5 143 0</inkml:trace>
  <inkml:trace contextRef="#ctx0" brushRef="#br0" timeOffset="3199.4647">8047 12443 7 0,'7'0'204'16,"-1"4"24"-16,0 2 15 0,0 1 1 15,3 5-12-15,-4 1-19 0,1 2-18 16,0 0-24-16,-4 3-16 0,2-1-17 0,0-1-29 16,-4-4-51-16,0 1-71 0,4 4-86 15,-6-10-98-15,0 0-445 0,0-1 218 0,-4-4 144 16</inkml:trace>
  <inkml:trace contextRef="#ctx0" brushRef="#br0" timeOffset="17340.5823">17466 15681 99 0,'17'-10'162'0,"-10"1"-12"15,-1 1-4-15,2-6-6 0,1-3-6 16,-1-1-9-16,1-3-5 0,-5 2-1 15,-2 1 1-15,0 0-8 0,-6-1-1 0,-3 4-5 16,-3 4-10-16,-5 3-9 0,-8 6-9 16,-6 10-8-16,-10-1-7 0,-7 12-1 15,-18 16-8-15,3 3 0 0,4 4 1 0,6 1-7 16,9-1-6-16,12-3 0 0,6-7-5 16,12 0-3-16,6-3 2 0,6-2-4 15,6-2-1-15,6 5-2 0,8 0-6 0,5 2 0 16,3 2-4-16,-1-3-2 0,0 1 1 15,-3 1-1-15,-5-2-2 0,-7 1-1 16,-7-5-1-16,-5 3 4 0,-5-2-1 16,-5 5 2-16,-13 1 3 0,-5 0 0 0,-2-1-4 15,-3-5 1-15,-3-1-5 0,-2-5 4 16,4-8-1-16,-1 0 1 0,4-4 3 0,1-5-1 16,8-1 2-16,0-4 3 0,3 0-2 15,4 0-5-15,5-6 1 0,3 3-1 16,3-2-1-16,6-2-1 0,4 1 1 15,7-1-4-15,7 0-9 0,4-4-1 0,10 2 0 16,5-2 1-16,7 0 0 0,3-2-1 16,3 2 0-16,1 2-1 0,3-5 0 15,-1-1-1-15,-3 2 0 0,19-8 0 0,-14 2 0 16,-9-2 2-16,14-7-3 0,-11 1 2 16,-9 2 5-16,-1 0-6 0,-6-8 1 15,-3-1 3-15,-2 0 4 0,-8-2-1 16,-2-2 8-16,-8 7 4 0,-3-1 13 0,-3 5-2 15,-6 6-1-15,-2 6-1 0,-4 0-3 16,-5 9-4-16,-1 3 2 0,-4 6-4 16,-4 4 0-16,-8 10-1 0,1 3 0 0,-3 6-6 15,2 7-2-15,3-5 7 0,6 1-7 16,4-1-8-16,5 3-5 0,6-6-10 0,2-4-12 16,4 2-18-16,4-8-17 0,6 4-17 15,5-10-20-15,9-2-22 0,2-1-15 16,7-7-7-16,9-5 7 0,8-5 14 15,3-2 7-15,14-11 11 0,1 0 14 0,-7-1 11 16,-11 4 11-16,-15 2 16 0,-5-1 14 16,-4 3 23-16,-7 4 18 0,-4 0 10 15,-4 0 3-15,-5 5 3 0,-8 2 8 0,0 1 5 16,0 5 11-16,-17 2 7 0,0 7 2 16,-2-1 3-16,-5 5 3 0,0 0-9 15,-2 9-5-15,3-1-4 0,-3-4-3 0,6 4-3 16,2-4-5-16,4-2-1 0,3 4-5 15,2-9-2-15,5 1-3 0,2-4-1 16,4-1-3-16,2-4-1 0,-4-2 0 0,0 0-1 16,28-9-1-16,-16 3 2 0,4-5 0 15,0 1 2-15,2-3 8 0,-4-1-6 16,1 3 1-16,-5 1-2 0,4 3 3 0,-4-1 2 16,-2 2 2-16,0 0-2 0,4 5 2 15,-4 2 1-15,0 5-6 0,1-3-1 16,1 5-4-16,-1-1 0 0,4 2-5 15,-3 0-6-15,0 3-15 0,4-2-22 0,0 1-29 16,-1-5-29-16,2 1-28 0,0 1-32 16,-1-2-21-16,4-6-14 0,-2 0-9 15,-1-6-8-15,2-2 10 0,0 1 17 0,-3-5 15 16,2 1 24-16,-6-1 22 0,-2-1 29 16,-1 0 24-16,-5-1 27 0,-2 1 28 15,0-2 25-15,0 5 21 0,0-2 24 0,-2 6 5 16,2-4-2-16,0 1-6 0,0 2-8 15,2 6 11-15,5-3 0 0,-7 4-1 16,18 4-5-16,-3-4-2 0,5 4-5 0,2 3-4 16,0 2-5-16,1-2-4 0,0 2-4 15,0 5 1-15,-3-7-4 0,-2 5 5 16,-2-5 17-16,-4 0 13 0,-1 1 10 0,-5-2 7 16,-4 1-1-16,2-1 1 0,-4-6-3 15,0 0-8-15,0 0-6 0,0 0-1 16,0 0-7-16,-18-13-8 0,15 5-6 0,1-4-2 15,7-1-7-15,-1-1-5 0,8-3-14 16,4-2-17-16,2-1-31 0,8-1-28 16,-1 0-31-16,9-6-24 0,2 6-22 15,0 0-19-15,1 1-12 0,-4 2-11 0,1 0-7 16,0 5 2-16,0 0-382 0,-3-1 193 16,1 2 127-16</inkml:trace>
  <inkml:trace contextRef="#ctx0" brushRef="#br0" timeOffset="17785.0881">19278 15743 978 0,'28'-12'-53'0,"-10"4"25"0,-5 3 27 0,-4 3 18 16,-5 2 14-16,-4 0 22 0,0 0 22 15,-4 15 13-15,0-3 9 0,-3 1 3 16,1 2-7-16,-1 1-6 0,3 2-10 16,0 6-6-16,2-4-7 0,0 2-7 0,4-4-3 15,2 3-12-15,0-2-8 0,5-4-9 16,-1 1-15-16,5-7-10 0,0-1-12 0,3-4-10 16,6-6-9-16,-3 0 0 0,4-12 4 15,2-1 1-15,3-4 4 0,-4-9 3 16,-6 1 2-16,6-11 0 0,-5-4 5 0,-1 0 2 15,-2-2 3-15,-6 1 19 0,-1 7 20 16,-3 1 18-16,-2 6 25 0,-4 3 9 16,0 5 6-16,0 5-3 0,-2 1-6 15,0 10-7-15,-2-1-5 0,2 4-7 0,2 2-3 16,-5 13-5-16,3-3-6 0,2 5-4 16,-2 4-5-16,2 0-4 0,0 2-2 0,0-1-4 15,4 1 1-15,-2-2-8 0,1-1 0 16,-1-1-3-16,0-2-2 0,2-7 2 15,-2-2-2-15,5-2 3 0,-7-4 1 16,12-4 3-16,-3 0 4 0,1-3 2 0,1 2 8 16,2 0 4-16,-1-3 7 0,1 3 0 15,0 5 6-15,2 0 1 0,-1 4-2 16,4 5-4-16,-4 1-3 0,5 4-1 16,-2 4-4-16,-2 1-6 0,6 2-8 0,-4 2-14 15,0-4-23-15,-2 1-22 0,-1-4-24 16,-1 4-35-16,0-7-38 0,-2 0-35 15,-1 2-33-15,0-8-22 0,0 5-18 0,-2-4-623 16,-4-4 292-16,0 1 193 0</inkml:trace>
  <inkml:trace contextRef="#ctx0" brushRef="#br0" timeOffset="18144.3219">16404 17808 232 0,'-21'19'295'15,"10"-6"-23"-15,11-5-14 0,11-2-1 0,8-5-10 16,13-1-13-16,18 0-12 0,43-1-8 16,15-11-21-16,34-3-5 0,6-10-20 15,11-5-12-15,-1-11-17 0,2-4-14 16,32-12-15-16,-39 7-9 0,1 2-15 0,36-10-5 15,-39 14-9-15,-3-2-5 0,-9 2-9 16,-10 4-6-16,-8-3-9 0,-15 8-12 0,-23 2-6 16,-9 5-8-16,-9 3-9 0,-16 4-1 15,-11 6-9-15,-6 2 4 0,-8 1-15 16,-6 3-13-16,-5-2-16 0,-4 2-17 0,-9 7-19 16,-3-5-26-16,3 7-20 0,-23 0-19 15,4 1-16-15,-10 5-20 0,-8 5-23 16,-13 0-12-16,-23 10-10 0,-2-2-6 0,-4 2-505 15,-1 0 250-15,-7 1 165 0</inkml:trace>
  <inkml:trace contextRef="#ctx0" brushRef="#br0" timeOffset="18473.3608">16945 17676 11 0,'-105'35'108'0,"18"-5"9"16,15-5 8-16,2 1 1 0,2-3 11 15,15-4 3-15,11-5 1 0,10-6-8 0,9 4 2 16,8-6 6-16,11-4-5 0,6-2 3 15,-2 0 0-15,48-14-4 0,4 1-5 0,35-13-5 16,39-10-5-16,14-6-5 0,14-4-11 16,52-11 1-16,4 2-7 0,3-5-5 15,-3 6-8-15,4 4-8 0,-5 0-9 16,-48 10-9-16,-4 5-1 0,-7-4-7 0,-11 9-3 16,-2-5-2-16,-9 8-1 0,-7 1-8 15,-26 7-3-15,-8-2-1 0,-7 0-5 0,-18 8-3 16,-11 2-2-16,-11 4 2 0,-5 1 0 15,-7-1-4-15,0 1-2 0,-7 0-5 16,-2 5 1-16,-4-5-7 0,-1 4-9 16,0-2-10-16,-8 2-12 0,0 2-11 0,-6 0-14 15,8-1-21-15,-8 1-28 0,0 0-32 16,0 0-45-16,0 0-35 0,0 0-34 16,-23-10-628-16,14 8 297 0,-1-6 195 0</inkml:trace>
  <inkml:trace contextRef="#ctx0" brushRef="#br0" timeOffset="38177.4516">15978 3510 85 0,'-29'3'120'0,"-3"0"-7"16,0 7-6-16,1 3-13 0,-12 8 0 15,-14 19-6-15,-2 6 2 0,2 9-6 16,-7 20-2-16,1 8-2 0,3 9-7 0,9-1 0 16,7 4-11-16,15-16-6 0,5-3-4 15,9-1-7-15,9-7-4 0,6-11-3 16,13 15-1-16,5 0-3 0,10-7-2 16,10-6-3-16,5-3 0 0,9-11-6 0,5-7-1 15,9-9-1-15,6-9-2 0,-4-9-1 16,-5-11 1-16,26-8 6 0,-2-11 4 0,2-8 0 15,15-15 3-15,-9-10-3 0,-4-6-4 16,-8-17 1-16,-7-8-7 0,-2-13-1 16,-18-8-3-16,-4-5 0 0,-15-1-5 0,-11 5-2 15,-18 19 0-15,-12 2-2 0,-10 2-2 16,-14 5-5-16,-17-10 5 0,-15 9-8 16,-11 6-2-16,-11 9 3 0,-3 8 3 0,9 14-3 15,-2 9 1-15,-3 6-1 0,5 5 1 16,0 6-2-16,16 9 4 0,10 4-14 15,5 6-11-15,3 5-18 0,-1 7-26 16,3 3-29-16,7 3-22 0,1 5-22 0,6-2-376 16,3 5 176-16,4-1 116 0</inkml:trace>
  <inkml:trace contextRef="#ctx0" brushRef="#br0" timeOffset="39583.9597">15634 4389 106 0,'6'-19'151'16,"0"8"-18"-16,2-7-8 0,3-3-14 0,6-6-10 15,0-1-10-15,4-6-17 0,2-2-2 16,-1-2-8-16,-1 1-5 0,-3 1-12 0,0 5-1 16,-4 3-7-16,-6 6 1 0,2 1-1 15,-6 3-7-15,-4 0-4 0,0 7-1 16,-6 4-3-16,-4 3-2 0,-2 4-6 15,-2 5 0-15,-2 4 1 0,4-1-3 0,-1 6-7 16,5 2 2-16,1 3-5 0,5 0 14 16,2 2-9-16,4 5-4 0,5 1 3 15,3 3 3-15,3-2-3 0,3 4-5 16,-4-6 7-16,3 1-2 0,-4-5-3 0,-3-1-1 16,1 0-2-16,-3-3 2 0,-1-3-2 15,-1-2 6-15,-4 0 9 0,-2-1-3 16,-4-2-3-16,-3-1 2 0,-5-2 1 15,-1-1-3-15,3-3-5 0,-1-1-2 0,0-4-9 16,3-3-23-16,-2-2-21 0,3-4-13 16,2-7-13-16,3-1-7 0,4-9-13 0,3-7 5 15,6-8 8-15,3-3 7 0,2-2 7 16,0 2 9-16,3 1 12 0,3 5 9 0,-4 1 13 16,0 7 10-16,-2 4 8 0,-3 5 6 15,0 3-3-15,0 4 4 0,-5 2-5 16,2 7 3-16,1 5 2 0,0 4 5 15,-1 4 9-15,0 5-1 0,4 6-2 0,-4 8 5 16,3 3 1-16,-1 8-4 0,-3 1 3 16,4 7 3-16,-5-5-6 0,-2-2 1 15,0 0-4-15,-1-6 3 0,-3-1-2 0,1-4-4 16,-1-5 2-16,0-4-4 0,-4-2-4 16,0-4-3-16,-1-3-4 0,-1-4-2 15,4-4 2-15,0 0 2 0,0 0-2 16,-11-16 1-16,11 9 3 0,2-3-2 0,2 3 1 15,3-5-1-15,4 3-1 0,3-3 3 16,5 1-5-16,3 0 5 0,3 1 0 16,0 0-2-16,3-1 5 0,-1 2-3 0,1 0 3 15,-3 1-1-15,1-3-3 0,-3 2 2 16,-4-1 3-16,-2 1 6 0,-4 2 13 0,-5-1 4 16,-1 1-2-16,-5 1-10 0,-2 2 2 15,0 4-3-15,-13-4 2 0,3 4 0 16,-6 6-3-16,2-1 5 0,-1 5-2 15,0 1 1-15,0 2-7 0,3 0 2 0,3 2 1 16,0-2-2-16,3 1 0 0,4-3-2 16,2 0 4-16,2 0-7 0,2-3 4 15,3-1-4-15,1-1 4 0,1-4 0 0,4 0 3 16,-1-4-5-16,1 0-5 0,2-4 8 16,-1-1-7-16,0-2 2 0,0 2 5 15,-1-4-4-15,-3-1 4 0,1 5 3 0,0-2-4 16,-1 1-5-16,-4 3 0 0,3-1 2 15,-2 1-6-15,-1 4 7 0,-6 1-1 16,12 6-2-16,-5 0-10 0,-1 3 16 16,0 3-7-16,3-1 10 0,0 3 0 0,-1-1-9 15,0 0-1-15,2 0 1 0,0-3-2 16,0 1 2-16,0-1 8 0,3-5 4 16,0 1 7-16,0-6 8 0,-1 2 3 0,1-6-4 15,2 0 0-15,-1 0 0 0,2 1-2 16,-4-3-1-16,1 2 0 0,-3 0 1 15,1 3-1-15,-2-2-4 0,-1 3-9 0,2 3 9 16,-1 2-5-16,2 3 0 0,-1 1-2 16,3 5-2-16,-1-1 1 0,1 3-4 0,2 2-1 15,1 2-39-15,4 0-58 0,-3-3-501 16,-2 3 201-16,2-1 131 16</inkml:trace>
  <inkml:trace contextRef="#ctx0" brushRef="#br0" timeOffset="40422.1108">14541 8924 73 0,'-64'20'144'16,"-3"10"-4"-16,-3 10-2 0,-17 20-5 16,4 8-4-16,-1 10-1 0,2 2 1 15,5 6-10-15,5-1 1 0,9 3-5 0,8 3-8 16,3 3-6-16,15 3-6 0,15-12-4 15,12 1-10-15,6 1-5 0,8-2-3 16,11-1-8-16,6-2-4 0,8-4-8 0,18 7-4 16,6-5-6-16,11-5-3 0,10-9-2 15,11-8-4-15,10-9 0 0,10-9-1 0,12-9-7 16,6-9-3-16,-18-13 0 0,3-12-5 16,0-3-2-16,20-13 0 0,-11-6-2 15,-8-7-2-15,-26 0 0 0,10-16-2 0,-9-6-3 16,-10-8 1-16,-18 3 0 0,2-16-2 15,-7-8-1-15,-15 10 1 0,-6-3-1 16,-9-4-1-16,-6-7 2 0,-10-5 0 0,-13-7-2 16,-12-17 0-16,-19 0-1 0,-11 2-1 15,-11 3 0-15,-16 10-3 0,-7 3 0 16,-9 13 2-16,-14 12 4 0,-2 9 3 0,-6 11-1 16,-5 11 1-16,1 11-1 0,20 15 3 15,4 10-5-15,3 6 0 0,6 9 1 16,7 8 1-16,9 10-1 0,7 9-4 15,12 7-3-15,7 9-24 0,12 5-32 0,10 6-41 16,16-4-45-16,8-8-49 0,6 1-572 16,14 14 259-16,6-3 172 0</inkml:trace>
  <inkml:trace contextRef="#ctx0" brushRef="#br0" timeOffset="41830.9914">14526 10053 150 0,'-4'-10'156'0,"-1"4"-3"0,-3-3-7 16,0 1-11-16,-2-1-12 0,-4-1-6 0,0-1-14 16,-7 3-7-16,-5 0-6 0,-2 5-12 15,-3-1-3-15,-1 4-13 0,-2 1 0 0,0 3-6 16,3 2-6-16,1 2-5 0,4 1-2 15,5 1-6-15,3 1-7 0,6 1-1 16,6-3-2-16,4 1-5 0,4-3-1 16,7 1 5-16,6-4-10 0,0-1 0 0,5-1 2 15,4 1-6-15,2-6 1 0,-1 6-1 16,-2-6 5-16,4 7-10 0,-5-3 5 0,1 5-4 16,-2 5 4-16,-2 0 8 0,-4 9 5 15,2 3 2-15,-5 4 3 0,-1 6 2 16,-2 1 2-16,-3 4-1 0,-2 2 0 15,1 2-4-15,-3 0-4 0,-2 4 1 0,0-1-1 16,-5-2-3-16,-1 4-1 0,-2-7 0 16,-3-4 0-16,-6 3 7 0,1-10 3 0,-2-6 8 15,-1-5 0-15,0-5-4 0,2-9-1 16,3-4-7-16,-4-6-3 0,6-9-4 16,-1-6-4-16,2-10-1 0,9-3 0 15,2-4-6-15,9-10 1 0,8 4-2 0,9-17-2 16,0 5-1-16,4 14-1 0,-3 5 0 15,3 8 1-15,0 1-1 0,-3 6-4 16,-1 2 1-16,-2 7-5 0,-2 5 7 0,0 4 0 16,-3 3-2-16,-1 1 1 0,2 5 0 15,3 3 2-15,-2 1 0 0,0 3-3 0,1 0 1 16,-1-2 1-16,2 2 0 0,-2-2-1 16,3-3 2-16,-6-1-2 0,4-4-1 15,-1 1-1-15,-2-6 1 0,0 0-2 16,-2-3 2-16,0-5 3 0,-5 3-4 0,-1-4 0 15,-2-1 2-15,-5-2-3 0,-2-3 2 16,-6 3-4-16,-3-2 4 0,-3 0-2 16,-5 2 0-16,-4-3 2 0,0 5-1 0,0-1-1 15,0 3-1-15,2 2-4 0,0 3-13 16,4 0-14-16,1 2-24 0,3 2-16 16,2 1-21-16,7 1-23 0,0 0-14 0,0 0-10 15,26 6-3-15,-9-5-2 0,4-1 5 16,2-1 11-16,5-2 11 0,0-3 14 15,-1 1 15-15,-1 0 15 0,-6 0 24 0,0-1 28 16,-4 3 25-16,0-3 24 0,-6 2 4 16,-1 3 8-16,-5-3 8 0,-4 4 5 15,0 0 7-15,0 0 4 0,0 0-6 0,0 0 5 16,-34 5-9-16,23-1-1 0,-1 2-5 16,-2 0-5-16,4 2-3 0,2-1-5 15,2 0-1-15,-1 1-4 0,3 0-3 0,4 1-2 16,0-1-1-16,0-3-4 0,4 1-4 15,3 0 4-15,1-4-6 0,-2 2-2 0,4-2-3 16,2-2 4-16,-2-2-2 0,0 2-4 16,1-1 1-16,0 1 0 0,-3 0-2 15,-8 0 2-15,17 0 0 0,-11 3-2 16,3 1 1-16,0 2-3 0,-1-1 0 0,2 3 2 16,3-1 1-16,-2-1-3 0,4 2 0 15,-1-3 3-15,4-1-2 0,-2-4-3 16,4-2 2-16,-2-2-6 0,4-7 5 0,-1 0 2 15,3-9-1-15,-4 0-4 0,-1-7 7 16,-2-1-4-16,0-3-2 0,0-7 1 16,-4-4 0-16,-3-5-1 0,-4-3 6 0,1-4-9 15,-5 5 3-15,3 5 16 0,-8 5 17 16,1 10 5-16,0 0 3 0,0 8-3 0,-5 5-3 16,3 11-3-16,-2 5 3 0,6 0 11 15,-12 21 7-15,2 2 5 0,4 4 0 16,2 8-1-16,0 3-4 0,2 7-6 15,2-2 0-15,2 9-1 0,0 1-8 0,2 0 1 16,4-1-5-16,2-1-5 0,-2-1-10 16,4-6-12-16,-1-8-30 0,4-4-44 15,2-3-47-15,2-5-59 0,2-2-69 0,3-8-595 16,-2-3 285-16,2-5 188 0</inkml:trace>
  <inkml:trace contextRef="#ctx0" brushRef="#br0" timeOffset="43139.6329">16145 10057 70 0,'0'0'135'0,"-4"-3"-11"16,4 3-17-16,0 0-5 0,0 0-6 15,-6 14 3-15,4-1-10 0,0 5-4 0,2 2-6 16,2 5-5-16,0 2-6 0,2 1-10 15,0 1-6-15,0-3 0 0,3 2-8 0,2-3-3 16,-1 0-3-16,2-1-6 0,-1-4-2 16,1-3-5-16,-1-2-2 0,0-1 1 15,1-3-4-15,0-3 2 0,-1-2-1 16,2-4-3-16,-1-4-1 0,3-2-2 0,0-4 1 16,-1-1-4-16,3-6 1 0,3-1-1 15,-4-1-5-15,0 0 1 0,4 0-2 0,-4 2-1 16,-1-1 3-16,2 3-4 0,-4 1 3 15,-1 0-5-15,0 5 2 0,-1 0-2 16,2 3 2-16,-3 2 0 0,3 4 2 16,-1 2-3-16,1 2 1 0,0 0 2 0,-1 2 0 15,0 3-6-15,2-3 5 0,-4 4-1 16,0-1 0-16,1-4-3 0,-3-1 3 16,0 1-3-16,1-1 5 0,-1-3 7 0,1 1 6 15,-7-4 2-15,0 0-3 0,18-11 6 16,-12-1-1-16,4-1-4 0,2-4-2 15,-2 0-2-15,3-2 1 0,4 1-5 0,-2 1 2 16,2 0-6-16,0 2-1 0,4 4 3 16,-2-3-1-16,-2 9-2 0,2-1-1 15,-2 6 1-15,2 2-2 0,0 2 2 0,-2 1 1 16,2 6-1-16,-2 3-2 0,-1 1 1 16,2 1-2-16,-1-1-1 15,-2 1-5-15,-2 2-23 0,1-3-27 0,-2 1-31 0,0-4-31 16,-2-2-31-16,-2 0-429 0,1-4 195 15,-3-3 130-15</inkml:trace>
  <inkml:trace contextRef="#ctx0" brushRef="#br0" timeOffset="43282.5755">16814 9869 19 0,'11'0'9'0,"0"2"-19"0,3 1 3 16,6-1 3-16</inkml:trace>
  <inkml:trace contextRef="#ctx0" brushRef="#br0" timeOffset="43608.3113">17312 10094 136 0,'4'13'135'0,"0"5"-9"0,-2 0-9 15,3-2-14-15,-1 3-4 0,0 0-10 16,-2 0-10-16,0 0-8 0,2-1-6 0,-2-3-6 16,2-1-8-16,-4 0-4 0,2-3 6 15,2 1 11-15,-4-5 1 0,2-1-2 16,-2-1-5-16,0-5-8 0,0 0-5 16,0 0-5-16,8-22-4 0,-4 11-6 0,2-5 0 15,0 2-4-15,5-6 0 0,0 5-4 16,1 0-3-16,3-1-3 0,-2 3-3 0,2 4 1 15,-1-1-3-15,0 3 0 0,0 3-1 16,1 0 1-16,-3 4 1 0,4 2-3 16,-4 2-1-16,0 3 2 0,2 1-3 15,-4 2-3-15,1 1 3 0,-1 0-5 0,-1 1-3 16,2-1-21-16,-5 1-26 0,2-3-28 16,-2 2-35-16,0-5-30 0,2 1-386 0,-2-2 179 15,2-2 118-15</inkml:trace>
  <inkml:trace contextRef="#ctx0" brushRef="#br0" timeOffset="44617.31">17781 10107 52 0,'5'-6'117'0,"-1"-1"4"0,-2 3-5 16,3-2-5-16,1 4 2 0,-6 2-2 16,0 0-13-16,17 6-7 0,-11 2-8 0,2 2-4 15,1 2-5-15,-2 1-6 0,-1 3-10 16,-2 0-3-16,2 3-5 0,-4-2-5 0,0 0-2 15,0 0-5-15,0-3-5 0,0-3-1 16,-2 0-2-16,3-1 5 0,-1-1-2 16,1-1 2-16,-1-5-8 0,-2-3-1 15,0 0-4-15,0 0 0 0,16-17-5 0,-7 4-2 16,1 0-1-16,-1 0 2 0,4-4-2 16,-1 2-2-16,0-1-5 0,0 1-1 0,-2 4 2 15,0-1-4-15,-1 2 3 0,-3 1-1 16,1 5 1-16,-1 1 5 0,-6 3 0 15,0 0 7-15,13 9-2 0,-9-2 2 16,-2 3-4-16,2 2-1 0,0 1 0 0,1 0-1 16,0 3 0-16,1-3 1 0,2 0-4 15,-2-1 3-15,5-1-4 0,-2 0-2 0,1-6 0 16,1 3-4-16,1-4 5 0,1-2-3 16,0-2 1-16,-1 0-4 0,1-2 1 15,2-4 2-15,-3 0 0 0,1-1-3 16,0 0 0-16,-4-2 0 0,1-1 0 0,0-1 2 15,-1-1-3-15,-2 0 4 0,-1 5 4 16,0-2 10-16,-2 3-1 0,2-2 4 0,-3 2 1 16,1 3-4-16,-4 3-1 0,2-4-3 15,-2 4 0-15,0 0 0 0,0 0-2 16,0 17 1-16,0-7-3 0,2-3 0 16,-4 5-4-16,4-3-1 0,0 0 4 0,0 3-3 15,5 0-1-15,-5-3 0 0,4 0 3 16,1-1-4-16,-1 0 1 0,2-2-3 0,-2 0 1 15,6-4-3-15,-4-2 2 0,2 0 0 16,1-1-2-16,-2 0 1 0,1-5-1 16,1 0-1-16,-1 0 2 0,-2-1-1 15,4-4 0-15,-6 6-1 0,2-3 0 0,-2 3 0 16,0-1 0-16,1 0 0 0,0 1 2 16,-3 1-2-16,0 2 0 0,-4 2-1 15,8-2 2-15,-8 2 1 0,11 8 1 0,-5-4-1 16,-2 1-1-16,1 3 1 0,1 1 0 15,-1-1 1-15,1-1-2 0,-2 3 1 16,2-2 4-16,0-1-5 0,-2-1 0 0,4 1-1 16,-2-1 3-16,0-1-3 0,2 1 2 15,-1-5-1-15,1 0-2 0,1 2 2 16,1-3 1-16,1-3-4 0,-1 3 4 0,4-1-1 16,-2 0-2-16,2 1-1 0,2-5 2 15,1 4 0-15,-1-4 0 0,4 1 1 16,-2 1-2-16,6-2-2 0,-1 0 3 15,3-1 3-15,-2-2-3 0,2 0-2 0,2-4 2 16,-1 0-1-16,1-3 2 0,-1 0 1 16,-1-2-4-16,-3-2 2 0,-4 2 2 15,-2 3-2-15,-4-2 0 0,-3 3 4 0,-1 1 11 16,-3-1 14-16,-2 2 13 0,-2 4 12 16,-2 1 5-16,-2 0 4 0,2 6 6 15,-6-3-6-15,6 3 0 0,0 0 4 0,-9 21-4 16,9-8 1-16,0 5-3 0,3 2-3 15,1 5 2-15,0 2-10 0,2 5-2 0,3 2-6 16,0 3-2-16,-1-4-3 0,0 4-7 16,-2-1 2-16,3 0-4 0,-2 1-6 15,-1-3-13-15,-4-3-15 0,0-1-19 16,-2-4-26-16,-4 1-35 0,-2-4-40 0,-6 0-39 16,2-2-40-16,-4-5-29 0,-6-1-32 15,-5-8-606-15,-3-1 297 0,-6-6 195 0</inkml:trace>
  <inkml:trace contextRef="#ctx0" brushRef="#br0" timeOffset="44885.9682">17981 9653 108 0,'0'0'143'15,"-12"9"-9"-15,12 0-11 0,4-1-7 16,2 3-5-16,2-1-7 0,4 2-9 15,6-3-5-15,-1-4-2 0,-1 1-6 0,4-1-9 16,-4-5-5-16,-1-5-2 0,0-1 0 16,-4-2-3-16,-3-4-1 0,-4-1-6 15,-6-1-2-15,-2-2-4 0,-9 3-6 16,-1 0-1-16,-6 2-5 0,-2 1-4 0,-2 4-5 16,3 3-1-16,-1 3-4 0,0 1-7 15,0 1-17-15,3 4-34 0,2 2-51 0,2 1-59 16,3 1-450-16,1 1 202 0,4-3 133 15</inkml:trace>
  <inkml:trace contextRef="#ctx0" brushRef="#br0" timeOffset="47088.3355">18286 10999 139 0,'0'-6'133'15,"0"6"-9"-15,0 0 3 0,0 0-3 16,0 0-8-16,0 0-5 0,0 0-6 0,2 24-5 15,0-13-8-15,-2 0-9 0,4 4-5 16,-2 0-7-16,-4 3-6 0,6-2-5 0,-2 2-7 16,2-2-6-16,-2-2-1 0,0-1-4 15,1-2-4-15,-1-2-1 0,0 0 5 16,0-3 4-16,-2 0 0 0,2-2-2 16,-2-4-3-16,0 0 4 0,11-10-1 0,-9 3-7 15,4-5-3-15,1 0-3 0,3-5-5 16,0 3 2-16,4-4-10 0,-2 2 2 15,1 2 0-15,0 3-3 0,1 1 1 0,1 0-1 16,0 0 0-16,0 5-1 0,-1 3-1 16,4 0 0-16,-4 2-1 0,1 4 1 15,2 1-1-15,-4 3-4 0,1 2 3 0,2-1-2 16,-4 5 0-16,-1-3-2 0,1 1 1 16,-1-3-4-16,0 1 1 0,-3-1 0 15,0-2-2-15,2-1 0 0,-4 0 2 0,0 0-3 16,2-2-2-16,0-2 4 0,1-2 1 15,4-2-4-15,-2-2 1 0,3-2 1 16,6-3-2-16,-4-2-1 0,6 0-1 16,-4 1-2-16,1-1 2 0,-1 4-1 0,-4 0 0 15,4-1-1-15,-6 2 3 0,-2 2-2 16,3 2 0-16,-2 1 0 0,-3 2 0 0,3 1 2 16,-1 2-2-16,0 2 1 15,4-1 0-15,-4 3-1 0,3-3 1 0,2 4-2 16,0-3 2-16,-1-2-1 0,2 2 1 15,0-2 2-15,3-2-4 0,-2 1 2 0,-2-3-3 16,2-3 0-16,0 0 1 0,-3-2-1 16,2 1 0-16,-4 0 1 0,3-2-1 0,-5 0-1 15,1 0 1-15,-2 4 2 0,-1-2-1 16,0 0-3-16,-2 3 3 0,2-1 1 0,-8 2 0 16,10-2 2-16,-10 2-2 15,10 4-1-15,-10-4 2 0,11 5-3 0,-5 1-1 16,1-3 1-16,1 1 4 0,3 3-3 15,-1-6 0-15,6 5 3 0,-2-6-1 0,0 0 1 16,0 1-2-16,2-2 0 0,1-2 2 16,1-1-2-16,-4-3 4 0,-2 0-4 15,0 0 0-15,-6-4 2 0,-2 2-2 0,-4-2 1 16,-2 2 2-16,-2-1-1 0,-9 0-5 16,0 3 3-16,-3-1-1 0,-4 2 2 15,1 1-4-15,-2 1 3 0,0 2-2 0,-1 2 0 16,4-2-5-16,1 2-17 0,2 2-27 15,2 0-22-15,5 2-17 0,2 0-25 16,6-4-8-16,0 6-9 0,0-6-6 0,12 5 1 16,1-5 4-16,0 0 8 0,4-2 13 15,1 0 10-15,2-2 12 0,0 1 15 16,0-1 17-16,-1 0 18 0,2 0 14 16,-4 2 18-16,2-2 12 0,-2 3 4 0,2-1 11 15,-2 1 6-15,-2 1 8 0,-1 0 1 16,0 1-6-16,2 2 6 0,-1 1-4 15,2 0-5-15,-2 2 0 0,-1-1-3 0,2 0-4 16,-2 0-2-16,-1 1 4 0,-2-2-1 16,-3-1-7-16,0 1 3 0,1-2-6 15,-5 0 0-15,4 0 11 0,-8-2-14 0,0 0-4 16,14-4 4-16,-10 0-3 0,2-1 1 16,-2-1 4-16,0 0-6 0,4 0-3 15,-1 1 3-15,2-1 5 0,-1 0-6 0,5 1 4 16,1-1-4-16,2 0-1 0,0-2 3 15,2 3 1-15,0 0-2 0,-1-1-4 16,2-1 5-16,-2 1-1 0,3 0 0 0,-4-3-4 16,-1 2 9-16,-2 0 6 0,-1-1 6 15,-1-2 11-15,-5 3 2 0,-2-3 2 16,0 3 3-16,-4-1 2 0,-2 4 0 16,-2-2-2-16,-2 5-3 0,0-1 6 0,6 2 3 15,-17 3-2-15,8 3-5 0,1 0 1 16,1 2 0-16,1 0-3 0,2 4-4 0,4-3-3 15,0 6-2-15,6-5-1 0,0 2-1 16,7-1-5-16,0 0 3 0,4-4-6 0,5 0 1 16,-4-3-1-16,6-2-1 15,-3-2-3-15,2-2 1 0,0-6-5 0,1 1 3 16,-3-2-4-16,0-3 3 0,-4-1-1 16,-3 1-3-16,0 0 1 0,-4 1-4 0,-2 0 4 15,1 1-1-15,-3 3-3 0,1-1-1 16,-3 1 0-16,2 1 1 0,3-2 0 15,3 2 1-15,3 1 0 0,4 1 3 0,2 2-1 16,3 0 2-16,-1 2 0 0,2 0 8 16,-1 2 6-16,-1 2 11 0,-2 0 13 15,-4 1 14-15,-3 3 10 0,-4 3 5 0,-4-1 1 16,-6 0-2-16,-4 1-6 0,-6 0-8 16,-2 0-4-16,-2 3-8 0,-2-4-13 0,2-1-32 15,-1-3-41-15,0-1-47 0,2 0-45 16,3-2-45-16,2 0-16 0,8-3 7 15,0 0 19-15,-12-5 14 0,12 5 20 16,-6-6 35-16,4 4 36 0,0-4 24 16,2 6 12-16,-4-11 12 0,0 4 1 0,-1 1 0 15,-1-4 3-15,2 2-26 0,0 1-46 16,-3-5-63-16,3 2-302 0,-5-4 152 16,-1 1 100-16</inkml:trace>
  <inkml:trace contextRef="#ctx0" brushRef="#br0" timeOffset="48907.6723">15398 5705 102 0,'4'-23'107'16,"2"2"-6"-16,-1 2-8 0,0 0-4 0,-3 5 10 15,2-3-7-15,0 3-9 0,0 0 2 16,-2-1-4-16,2 2-4 0,-2-3-3 15,2 3-5-15,-4 0-6 0,7 0 4 16,-7-3-3-16,5 1-9 0,-3-4-2 0,2 2-7 16,-2-5 0-16,4-3-4 0,-2-1-5 15,1 2-3-15,-1-3 2 0,0 0 1 0,0 5-7 16,-2-2-1-16,5 2 0 0,-3-1-3 16,-1 2-1-16,1 2 3 0,-2 1-4 15,0 3 3-15,-2 0 3 0,2 0-2 0,0 0 4 16,-2 3 0-16,2-1 1 0,0 1-3 15,-2 1 2-15,4-3 1 0,-6 3 2 16,2 0-1-16,0 0-5 0,0-1-1 0,0 0-1 16,0 3 0-16,0 0-2 0,0 1-3 15,0 0-2-15,-2 3-1 0,2-3-4 16,-2 4-1-16,2 4-3 0,0 0 1 16,0 0 0-16,-14 21-2 0,0 9 3 0,0 16-3 15,-12 32 2-15,-5 22 0 0,-1 4 1 16,-2 0-3-16,3 6 1 0,-4-3 4 0,-1-3 4 15,2 0 6-15,-2-2-1 0,9-23 4 16,-1 1 1-16,1-7 1 0,2-5 1 16,3-6-6-16,1-13 2 0,9-11-1 15,-2-8-3-15,4 0 2 0,0-8-8 0,3 0 1 16,1-6-3-16,2 0-2 0,-1-3-1 16,1-2 3-16,0-1-3 0,2-1-2 0,0-1-3 15,2-2-19-15,-3-3-34 0,3-3-29 16,0 6-33-16,0-6-33 0,5 6-34 15,-3-2-15-15,2 4-16 0,0-1-513 16,1 7 244-16,1-1 162 0</inkml:trace>
  <inkml:trace contextRef="#ctx0" brushRef="#br0" timeOffset="49151.2455">15016 7163 13 0,'0'0'129'0,"0"0"-10"16,0 0-15-16,-8 15-10 0,8-7 0 15,-2 5-17-15,0-2-10 0,0 7-5 0,0-2-21 16,0 3-20-16,0 3-44 0,0 0-47 15,-2 3-178-15,0 1 84 0,-1 1 56 16</inkml:trace>
  <inkml:trace contextRef="#ctx0" brushRef="#br0" timeOffset="49330.1015">14776 8250 114 0,'-4'6'154'0,"-3"0"-12"16,5 0-16-16,0 0-18 0,-2 1-4 16,2-1-25-16,2 1-43 0,0 3-37 15,0-1-39-15,0 3-37 0,0 1-177 16,2 2 87-16,-2 6 56 0</inkml:trace>
  <inkml:trace contextRef="#ctx0" brushRef="#br0" timeOffset="49461.3388">14679 8989 9 0,'0'12'135'0,"0"-3"3"16,2-1-17-16,-2-2-15 0,2-1-6 0,2 1-13 15,0-3-8-15,2 2-48 0,1-4-67 16,-7-1-226-16,17-1 89 0,-9 1 59 16</inkml:trace>
  <inkml:trace contextRef="#ctx0" brushRef="#br0" timeOffset="49611.369">14816 9096 25 0,'0'0'272'0,"0"0"-8"0,0 0-14 0,0 0-18 15,0 0-24-15,0 0-19 0,0 0-22 16,0 0-16-16,0 0-36 0,2-17-54 0,0 13-66 16,-2 4-67-16,6-9-80 0,-4 3-428 15,1-3 197-15,-3 2 130 0</inkml:trace>
  <inkml:trace contextRef="#ctx0" brushRef="#br0" timeOffset="50316.0565">14674 8085 188 0,'5'-17'203'0,"1"3"-9"0,-4 3-5 16,2 0-8-16,-2 7-11 0,-2-2-14 0,2 2-12 15,-2 4-11-15,0 0 3 0,0 0 5 16,-2 31-3-16,-4-8 0 0,2 6-4 16,-5 8-2-16,-1 13-4 0,-1 0-3 0,0 3-4 15,1-1-12-15,-2 19-2 0,2-10-5 16,2-8-8-16,4 1-2 0,-2-1-7 15,2-1-6-15,0-8-12 0,1-1-9 16,3-3 0-16,-2 0-4 0,2-7-19 0,0-2 2 16,0-5 4-16,0-5-14 0,0-3 7 15,2 0-7-15,-2-5-4 0,3-5 1 0,-1-4-7 16,-2-4-2-16,0 0-4 0,12-22 3 16,-8 4-5-16,4-7-6 0,2-11 0 15,0-8-5-15,0-9-10 0,7-24 6 0,-2-5-7 16,-2-4-1-16,-3 2-2 0,-1-3 8 15,-2 7-3-15,-5 16-3 0,0 10 2 16,-2 10 7-16,-2 4-1 0,0 9 1 0,2 0 3 16,-2 4-1-16,0 5-4 0,-4 7 3 15,2 8 3-15,-4 7-1 0,8 0 5 0,-19 21-3 16,4 5 2-16,0 6 0 0,1 13-2 16,-4 2 3-16,0 22 2 0,-1 0 2 15,-1 1-3-15,4-2 1 0,3-11-3 16,0-5 0-16,3-1 5 0,2-4-6 0,-4 2-3 15,4-9-11-15,2-4-29 0,-3-4-23 16,3-5-29-16,0-5-32 0,2-3-34 0,-1-2-44 16,1-9-48-16,-1-2-39 0,1-3-603 15,4-3 304-15,-8-11 201 0</inkml:trace>
  <inkml:trace contextRef="#ctx0" brushRef="#br0" timeOffset="50904.6375">14975 6829 41 0,'-9'-4'107'0,"1"1"-12"0,-3 0-1 16,3 3-8-16,-2 3 0 0,-2-2-2 16,2 7-2-16,0 2-2 0,-3-1-8 0,2 4-5 15,3 1 2-15,-1-1-8 0,3 0-11 16,2 1 1-16,2-3-2 0,2 1-4 15,0-1-4-15,4-1 8 0,0-5-1 16,2 3 2-16,3-4-1 0,-3-3 5 0,-6-1-2 16,18-5-3-16,-10-1-5 0,-2-3-4 15,0-3-1-15,0-1-7 0,-1-4-4 0,-2 2-1 16,-3-3-2-16,-3 1-4 0,0 4-5 16,-3-3 0-16,2 6 0 0,-2-1-4 15,0 5-1-15,0 1 1 0,-1 2-5 16,0 3-12-16,7 0-24 0,-12 10-27 0,5 2-40 15,3 1-31-15,0 3-432 0,0 3 190 16,0-2 125-16</inkml:trace>
  <inkml:trace contextRef="#ctx0" brushRef="#br0" timeOffset="51224.3155">14873 7256 52 0,'0'7'118'0,"0"-1"-9"0,2 2-11 15,0 1-7-15,1-1-5 0,1 0-5 16,0 1 2-16,3-1-3 0,-1-3-1 0,0 3 3 16,2-4-4-16,2 0 3 0,0-2-1 15,0-2-2-15,1-2-2 0,-3-2-7 0,3-2 2 16,-2-2-6-16,-3 1-3 0,2-2-7 15,-4-1-7-15,0 0-1 0,-2 1-10 16,-2-1 3-16,-2 3-7 0,0 0-2 16,-4 1-5-16,2 0-1 0,-2 3-4 0,6 3-4 15,-15-2-11-15,15 2-23 0,-15 6-25 16,6 5-35-16,1-3-35 0,2 5-34 0,-2 1-402 16,0 1 186-16,2 1 123 15</inkml:trace>
  <inkml:trace contextRef="#ctx0" brushRef="#br0" timeOffset="51485.7265">14865 7668 85 0,'2'7'119'0,"0"0"-6"0,0 4-4 15,0-4-8-15,2 0-3 0,1 1-4 16,1-1-2-16,3-1-3 0,1 0 2 15,-2-4-5-15,4 0-7 0,-2-2 1 0,0-2-11 16,1-4 5-16,-3 3-5 0,1-5 3 16,0-2-7-16,-3 3-6 0,-2-2-2 0,-2-3-5 15,-2 3-6-15,-2 0-4 0,-2 0-3 16,-2 4-12-16,-1-3-26 0,-1 2-48 16,-1 2-45-16,0-2-70 0,1 5-385 0,0-4 186 15,0-1 123-15</inkml:trace>
  <inkml:trace contextRef="#ctx0" brushRef="#br0" timeOffset="67468.4295">7410 10690 41 0,'0'0'97'0,"0"0"-5"16,-11-2-2-16,11 2-10 0,-6-1-3 15,6 1-8-15,-8-2-1 0,8 2-11 16,0 0-3-16,-6-3-2 0,6 3-7 0,0 0-4 16,-8-3 2-16,8 3-10 0,0 0 2 15,0 0-6-15,0 0-3 0,0 0-3 16,-8-3-5-16,8 3 1 0,0 0-2 16,0 0-2-16,0 0-2 0,0 0-1 0,0 0 2 15,0 0-1-15,0 0-5 0,0 0 5 16,0 0-1-16,0 0-2 0,0 0 1 0,0 0-5 15,0 0 1-15,0 0 1 0,0 0 5 16,0 0-1-16,0 0-1 0,0 0 1 16,0 0-7-16,0 0 5 0,-10 0 1 15,10 0-1-15,0 0-8 0,0 0 8 0,0 0 6 16,0 0-6-16,0 0 2 0,0 0-5 16,0 0 6-16,0 0 2 0,0 0-1 15,0 0 3-15,0 0-7 0,0 0 2 0,0 0 1 16,0 0-1-16,0 0-3 0,0 0 1 15,0 0 3-15,0 0-7 0,0 0 5 16,0 0-6-16,0 0 7 0,0 0-12 0,0 0 10 16,0 0 1-16,0 0-5 0,-9 5 4 15,9-5-1-15,0 0-1 0,0 0-3 16,0 0 7-16,0 0 4 0,0 0-3 16,0 0 0-16,0 0 1 0,0 0 5 0,0 0-6 15,0 0 3-15,0 0-1 0,0 0-4 16,0 0 4-16,0 0-1 0,0 0 1 0,0 0 0 15,0 0 1-15,25 0 1 0,-9 0-2 16,2 0-6-16,6-2 1 0,5-1 0 16,5 1 2-16,4-3-3 0,5-1-1 15,1 1 2-15,3 1-4 0,5-1-1 0,1-3 2 16,1 2 0-16,-8 0 0 0,-1 3-4 16,-1-1 3-16,-1 0-2 0,-1 0-2 0,-2 1 4 15,-2-1-1-15,-6 0-2 0,-4 2-2 16,1 0-1-16,-6 0 4 0,0-2-4 15,-1 3 2-15,-4 1 1 0,0-2-6 16,-2-1-1-16,-3 3-1 0,2-1-10 0,-2 1-5 16,-3-2-14-16,-2 2-12 0,4 2-10 15,-12-2-15-15,14 1-4 0,-12 2-27 0,-2-3-14 16,2 3-17-16,-2-3-319 0,0 0 154 16,-14 6 101-16</inkml:trace>
  <inkml:trace contextRef="#ctx0" brushRef="#br0" timeOffset="67760.6957">8056 10458 100 0,'10'-4'96'0,"5"0"2"0,4 1-1 15,2 1-7-15,5 2 3 16,6 2-4-16,4 0 7 0,1 3-4 0,3 1-1 15,1 0-4-15,-3 0-2 0,-2 3-7 16,0-2-1-16,-3 4 4 0,-3-1 2 0,-4 2-2 16,-5-2 0-16,-2 3 2 0,-2-1-1 15,-5-1-3-15,-6 2-1 0,0 0-13 16,-6 1 0-16,-8 1-10 0,-2 0-1 0,-2 2-6 16,-8 1-6-16,-1-2-13 0,-4 2-22 15,4-3-29-15,-1 1-30 0,4-3-39 16,-1-1-53-16,3-2-527 0,4 0 228 15,0-2 150-15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2:59.070"/>
    </inkml:context>
    <inkml:brush xml:id="br0">
      <inkml:brushProperty name="width" value="0.05292" units="cm"/>
      <inkml:brushProperty name="height" value="0.05292" units="cm"/>
      <inkml:brushProperty name="color" value="#FF0000"/>
    </inkml:brush>
  </inkml:definitions>
  <inkml:trace contextRef="#ctx0" brushRef="#br0">9971 9140 23 0,'17'-2'27'0,"0"1"-2"0,5-2 0 16,-2 0-2-16,8 0 1 0,3 0-2 15,3-1-1-15,7 1 1 0,3-2-2 0,3 2 2 16,1-1-4-16,10-1 3 0,1 3-3 15,0-1-1-15,3 1 0 0,-1 2-6 16,-2-1 1-16,1 1 0 0,1 1-3 16,-2 1 0-16,3 2 1 0,-4 0-2 0,1 2-2 15,1 0-1-15,-5-1 1 0,-8-1-1 16,-1 2 1-16,-1 0 0 0,-5-1 2 0,-2 0-5 16,-4-1 1-16,-7 2 1 0,1-4-4 15,-2 2 1-15,-5 0 2 0,-3-3-2 16,0 2 0-16,-4-2 4 0,-1 1 1 15,0 0 1-15,-3 0 2 0,1-2 2 0,-1 0-2 16,-1 2 0-16,0-2 8 0,-9 0-8 16,12-2-2-16,-12 2-2 0,8-2-2 0,-8 2-1 15,10-2-4-15,-10 2-6 0,6-3-10 16,-6 3-7-16,6-3-11 0,-6 3-16 16,4-3-105-16,-4 3 53 0,0 0 35 15</inkml:trace>
  <inkml:trace contextRef="#ctx0" brushRef="#br0" timeOffset="1139.1197">9186 8942 58 0,'-7'-4'86'15,"1"2"-9"-15,6 2-9 0,-10-4-5 16,7 0-5-16,3 4 1 0,0-4-8 0,0 4-2 16,11-9 2-16,2 6-5 0,6-3 2 15,7 0-5-15,3 0-5 0,13-3 0 16,11 0-3-16,25-1 2 0,7-7-2 15,10 3-4-15,-2 1 4 0,7 1-4 0,4 1 2 16,1-2-6-16,24-1 3 0,-22 5 0 16,-4 3 3-16,-2 0-6 0,-8 4-4 15,-14 0 0-15,-15 1-7 0,-1 4-1 0,-6 1-1 16,-11 0 0-16,-1 0-1 0,-5 3-12 16,-6-5 11-16,-4 4 6 0,-3 0-12 0,1-2 4 15,-7 1-4-15,-2-1-2 0,0 0 3 16,-3 0-6-16,0 0-2 0,-4-1 7 15,0 1-11-15,-6 0 5 0,2 0 7 0,-4-1-2 16,-2 1-4-16,-2-4 0 0,-2 8-3 16,2-8-8-16,-10 7-8 0,0-2-7 15,0-3-1-15,-4 3-15 0,0-1-5 0,-6-2-4 16,1-1-11-16,0 2 0 0,-4 0-7 16,1-1-4-16,-3 2-4 0,-3 0-7 15,-1-2-181-15,2 2 90 0,-5-1 59 16</inkml:trace>
  <inkml:trace contextRef="#ctx0" brushRef="#br0" timeOffset="1420.1328">9946 9201 46 0,'57'-4'60'0,"2"-1"-1"0,3-1-2 0,31-6 1 15,4 1-1-15,8-1-6 0,20-1-4 16,3-1 2-16,-20 0-3 0,0 4-4 16,-3-2-6-16,-3 3-3 0,-3 1 1 15,-5 3-5-15,-8-4-4 0,-15 6 0 0,-15 0-9 16,-9 2-2-16,-3 0 2 0,-9 1-10 16,-3-2 0-16,-4 2-5 0,-4-3-9 0,-3 3-7 15,-1 0-11-15,-4 0-13 0,-3 0-14 16,0 0-176-16,-3 0 78 0,-1 0 51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39:21.973"/>
    </inkml:context>
    <inkml:brush xml:id="br0">
      <inkml:brushProperty name="width" value="0.05292" units="cm"/>
      <inkml:brushProperty name="height" value="0.05292" units="cm"/>
      <inkml:brushProperty name="color" value="#FF0000"/>
    </inkml:brush>
  </inkml:definitions>
  <inkml:trace contextRef="#ctx0" brushRef="#br0">6191 11089 39 0,'2'7'126'16,"2"3"-10"-16,2-2 1 0,3 0-9 16,1 1-5-16,3-1 0 0,2-3-12 0,1 1-6 15,4-5-6-15,3 1-5 0,3-4-5 16,4-3-7-16,1-4-4 0,5-6-6 15,4-6-2-15,0-5 5 0,15-12 0 0,-6-7 0 16,-3-7 0-16,-1-3 0 0,-5-10-2 16,-4-5-4-16,7-22-7 0,-13 14-3 15,-8-2-2-15,0 2-2 0,-5 5-3 0,-7 11-3 16,-1 12 0-16,-3 8 5 0,1 6 8 16,-3 6 7-16,-2 2 0 0,0 2 6 15,0 5-1-15,-2 2-1 0,0 2-3 0,-2 4-8 16,0 0-2-16,-2 3-2 0,0 0-6 15,-1 3-2-15,1-1-1 0,-3 2-3 16,1 2-1-16,0 0 0 0,2-1-3 16,-1 1-1-16,1 1-5 0,0-3 0 0,4 6-3 15,-6-6 0-15,4 2-3 0,2 4 0 16,-4-3-3-16,4 3-1 0,-5-6 0 0,5 6 0 16,-5-5-2-16,5 5 1 0,0 0 0 15,-4-5-1-15,4 5-1 0,-2-3-1 16,2 3-1-16,0 0 2 0,0 0 1 15,0 0-1-15,-4-6-3 0,4 6 2 0,0 0-1 16,0 0 0-16,-2-5 0 0,2 5 1 16,0 0 0-16,0 0 2 0,0 0-4 0,0 0-1 15,0 0 2-15,0 0 0 0,0 0 0 16,-2-6-1-16,2 6 1 0,0 0 4 16,0 0-4-16,0 0-1 0,0 0 1 15,0 0-1-15,0 0 0 0,0 0 1 0,0 0 0 16,0 0-1-16,0 0 3 0,0 0-5 15,0 0 1-15,0 0 1 0,0 0 0 0,-4 17-1 16,0-3 3-16,2 4-2 0,0 10 2 16,-3 9 4-16,1 12-2 0,-5 6 2 15,1 23 1-15,-5 6-1 0,3 6 0 16,-3 5 0-16,0 2 1 0,-1 19-2 0,2-19 0 16,0 20 1-16,6-18 1 0,-1-2 0 15,5-4 1-15,2-7-4 0,0-4 0 0,5-17-4 16,3-10 4-16,-2-4-3 0,5-3-3 15,2-3 3-15,-1-12-5 0,5-2 0 16,4-9 3-16,-2-4-5 0,3-7 2 16,0-6 0-16,2-5-2 0,1-3 1 0,7-10 2 15,-2-7-2-15,2-6 2 0,-1-6-2 16,-5-8 1-16,2-17 2 0,-12 1-1 16,-5 6 0-16,-5-3 0 0,-8 0-1 0,-4 0 1 15,-7 3-1-15,-6 3 1 0,-8-9 0 16,-7 14 1-16,-9-2-2 0,3 14 2 15,-2 8 2-15,-3 4-2 0,-1 2 1 0,-1 6 0 16,3 1-1-16,1 3 2 0,3 3 1 16,6-1 2-16,3 2-5 0,3-2 0 15,5 3 2-15,4-1-2 0,8 0 3 0,5-1-2 16,6-3-3-16,0 6 3 0,19-10-3 16,0-2 3-16,8-1-1 0,5-4 1 15,9-4-1-15,3-2 1 0,21-7 0 0,-1-2 1 16,5 1 1-16,0 2-2 0,-4 0-1 15,-1 3 0-15,-16 7 0 0,-5 2 7 16,-9 3-5-16,-5 1-1 0,-5 5 2 0,-2 0 3 16,-4 2-1-16,-6 3 2 0,1 3-1 15,-4 3 2-15,-5 3-2 0,0 2 2 16,0 4 0-16,-4 3-1 0,2 2 1 16,1 4-2-16,-1 0 0 0,0 4-1 0,0 0 0 15,4 0 1-15,2-3 1 0,2 0-4 16,0-2 1-16,4-2-2 0,1-3 1 0,4-2-3 15,0-2 2 1,3-3-2-16,-2-4 4 0,2-4-5 0,1-2 2 0,1-2-1 16,0-4 3-16,0-1-2 0,2-4-1 15,-1-1 3-15,-3 0-1 0,-4 1 2 0,-1-4-3 16,-2 3 1-16,0-3 3 0,-3 6 1 16,-3-3 1-16,0 6 6 0,-1-2 5 15,-2 3 5-15,0 1-3 0,1 2-1 0,-5 2-7 16,-2 2 2-16,0 0-1 0,9 15-3 15,-7-6-2-15,2 4 1 0,-2 4-3 16,2-3 0-16,0 4-3 0,3 0-3 0,-1 1 0 16,0-3-6-16,3-1-2 0,0 0-5 15,1 1-8-15,0-5-1 0,1 1-6 0,2-6-3 16,-1-1-2-16,1-3 1 0,0-4 1 16,0 0 0-16,1-3 1 0,2-3 3 15,-2 0 1-15,1-5 4 0,2 2 2 16,-2-4 3-16,-5 3 1 0,0 0 6 0,2 2-1 15,-2-1 1-15,-2 3 1 0,1-1 8 16,-3 3 0-16,-1 3 5 0,1 3-4 0,-6 0 2 16,13 3 2-16,-9 3-1 0,0 3 0 15,0-1-3-15,0 3 4 0,3-1-4 16,-1 2 2-16,-3 0 2 0,3-3-2 16,-2 3 3-16,0-5-7 0,-2 1 5 0,2-1 1 15,0-1 1-15,1-2 1 0,-5-4 2 16,11-2-1-16,-11 2-3 0,14-10 0 0,-5 3 1 15,-1-3-3-15,3-2 2 0,0 5 1 16,-1-2-1-16,2 1-1 0,0 0-1 16,0 4-4-16,-2 3 4 0,3 2-1 0,0 2 1 15,2 2 2-15,-3 1-3 0,4 1-3 16,-4 3 0-16,0 1-8 0,2 1-10 16,-2 1-17-16,-1-1-25 0,1 1-30 15,-1-3-21-15,0-2-27 0,1 0-28 0,-4-4-477 16,4-2 220-16,0-4 145 0</inkml:trace>
  <inkml:trace contextRef="#ctx0" brushRef="#br0" timeOffset="1009.6248">8944 10584 3 0,'-14'13'173'15,"6"-2"-4"-15,-8 3 5 0,4 3-8 16,-3 4-5-16,-2 4-15 0,2 3-11 15,5 3-18-15,-1 1-11 0,2 0-8 0,7-1-11 16,2-4-9-16,2 0-8 0,5-5-8 16,2 2-5-16,3-6-10 0,1-3-5 0,1-5-6 15,4-2-7-15,0-6 0 0,4-4-5 16,3-6-5-16,-1-3-2 0,2-9 1 16,0 0-4-16,-2-5 0 0,-5-5-4 15,4-5 4-15,-4-1 4 0,-2-4 10 0,0-1 10 16,-7 4 1-16,1 3 14 0,-5 1 9 15,1 6 11-15,-1 5-1 0,-4 4-2 0,3 3-6 16,-5 8-4-16,2 2-5 0,-2 5-1 16,0 0 0-16,0 0-6 0,-2 27 1 15,2-6-7-15,-2 4-5 0,2 5-5 16,0 4 2-16,0 6-3 0,0 3-4 0,2-3-3 16,0 2-3-16,-2-2-4 0,0-8-4 15,0-4 0-15,2 1 2 0,-2-8-5 0,0 0-4 16,0-3 1-16,0-7-2 0,0-6 0 15,2-3 0-15,-2-2-3 0,0 0 2 16,8-23-4-16,-4 8 1 0,7-6 0 16,0 1 0-16,1-2 0 0,1 2-1 0,2-1-1 15,0 3 0-15,1 3 3 0,0 2-4 16,-2 3 0-16,-1 5 4 0,0 1-3 0,-1 4 2 16,1 4-1-16,-1 1-3 0,0 3 6 15,0 3-3-15,-2 2-1 0,1 3-7 16,2 0-7-16,0 2-5 0,-3-3-4 15,0 0-1-15,4-2-7 16,-2-3-4-16,0-2 4 0,2 1-1 0,0-6-1 0,-1-3-2 16,4-2 1-16,0-2-1 0,1-2 1 15,2-3 1-15,-1-3 5 0,-2 3 2 0,0-1 4 16,-3 1 1-16,2-1 0 0,-4 3 6 16,1 0 3-16,-4 1 1 0,-1 4 2 15,-2 2 3-15,-6 0 0 0,0 0 2 0,9 8 0 16,-7 0 0-16,-2 2 2 0,2-1-1 15,-2 3-1-15,2-1 2 0,2 3 1 16,-2 1 0-16,2-2 0 0,1-1 2 0,4 1 0 16,-1-2-2-16,0-1-2 0,5-2 2 15,-2-1-1-15,1-1 1 0,-1-4 1 0,-1-1-2 16,1 2 0-16,0-6 2 0,-3 0 0 16,0-1-1-16,-2-2 1 0,0 1 0 15,-4-1 2-15,0-2-1 0,-2 3-1 16,-2-3 4-16,0 2 5 0,-1-1-1 0,0-1-1 15,1 2 3-15,0-1 0 0,0 1 2 16,0-2-1-16,4 1-2 0,0 0-1 16,2 1 0-16,4-1-2 0,0-2 1 0,0 3-2 15,5 0 1-15,0 2-1 0,-3-1 2 16,5 1-3-16,-3 3-2 0,4-1 2 16,-6-1 0-16,3 3-3 0,0 0 2 0,-3 0 0 15,1 0-2-15,-1 0 0 0,0 3 1 16,2-1 2-16,-4-2-2 0,2 0-2 15,-10 0 1-15,18 0 2 0,-10-2-4 0,0-1 3 16,1 1-3-16,1-2 3 0,1 1-1 16,-2 2 0-16,3 1 0 0,-2 0-1 15,4 2 0-15,-2 4 3 0,1 1-2 0,2 3 1 16,-3 0 0-16,3 5-3 0,-1 0 0 16,0-1-6-16,-4 0-11 0,1-1-19 0,-3-1-19 15,3-1-27-15,-3 0-28 0,3-2-28 16,-1-3-29-16,-4-4-553 0,4 0 246 15,-10-2 161-15</inkml:trace>
  <inkml:trace contextRef="#ctx0" brushRef="#br0" timeOffset="1245.5382">9971 10386 89 0,'-47'4'193'0,"5"1"-1"0,7 1 5 16,5 0-2-16,2 1-1 0,5 1-3 0,-1-1-8 15,6-1-18-15,0 0-12 0,4-2-7 16,5 0-10-16,3 0-12 0,2-4-11 16,4 0-11-16,0 0-8 0,4-14-12 0,0 7-8 15,3-3-8-15,-3 2-6 0,0 1-10 16,-2-1-6-16,-2 2-21 0,-2 0-22 16,2 6-31-16,-13-3-41 0,13 3-36 15,-19 6-54-15,8-1-47 0,-3 1-571 0,-4 1 265 16,4-1 175-16</inkml:trace>
  <inkml:trace contextRef="#ctx0" brushRef="#br0" timeOffset="1787.9038">12033 10454 121 0,'-13'-9'199'16,"2"3"-7"-16,3 0-3 0,4 5 0 0,-3 1 3 15,7 0-7 1,-6 9-5-16,2 0-7 0,0 9-12 0,-4 4-14 0,-4 12-13 16,-2-1-15-16,-3 13-10 0,-11 14-12 15,-4 5-10-15,-2-3-7 0,-3-1-9 0,-3-5-8 16,-1 1-2-16,-3-9-8 0,2-4-5 16,3-11 5-16,5-7-11 0,2-7 11 0,3-6 0 15,3-4-7-15,6-8-6 0,0-2-1 16,1-8-1-16,5-1-9 0,3-5 1 15,4 0-4-15,5-2 0 0,6-1-9 0,3 0 4 16,4 1 8-16,6 0 1 0,3 2 1 16,4 6 4-16,4 2-7 0,1 4 6 15,3 7 2-15,4 3-7 0,0 5-5 0,7 9 6 16,-4 2-1-16,15 13-4 0,-14-3-4 16,-7 1-1-16,-3 0-8 0,-2 2 0 15,-5-2-14-15,0 0-12 0,-6-6-8 0,-3 1-18 16,0-8-26-16,-4 0-27 0,-2-7-30 15,-1-3-28-15,1-3-32 0,-1-4-31 16,-3-4-36-16,-4 0-645 0,11-13 305 0,-3 1 200 16</inkml:trace>
  <inkml:trace contextRef="#ctx0" brushRef="#br0" timeOffset="1967.4553">12225 11039 78 0,'7'-2'183'0,"-7"2"8"15,0 0 0-15,0 0 2 0,15 10-5 0,-9-9-8 16,2 4-12-16,5-2-13 0,0 1-12 16,6-2-18-16,0 0-12 0,4 0-21 0,3-4-28 15,-1 0-39-15,2-2-40 0,3 0-49 16,-1-2-46-16,1 1-51 0,-2-1-431 16,1 1 202-16,-1-3 132 0</inkml:trace>
  <inkml:trace contextRef="#ctx0" brushRef="#br0" timeOffset="2566.4358">12655 11849 48 0,'-17'26'195'16,"4"-5"0"-16,3-3 12 0,1-6 0 15,3 1-8-15,2-6-14 0,0-3-16 0,2-3-11 16,2-1-4-16,0 0-5 0,0-20-4 15,4 3-6-15,0-8-10 0,2-7-11 16,3-14-10-16,1-9-8 0,7-22-8 0,0-5-7 16,3-6-5-16,0-1-7 0,8-16-10 15,-5 18-4-15,3 3-8 0,1 4 2 0,3 6-3 16,0 8-9-16,1 2-6 0,1 9 1 16,-2 12-7-16,-6 6 1 0,0 5-3 15,-3 7 0-15,-4 2-2 0,-2 4 2 16,0 1 1-16,-4 7-8 0,-1 4 4 0,-2 3-7 15,-1 4 4-15,-7 0-1 0,9 7-6 16,-9 1 1-16,2 3-7 0,-4 3-3 16,-1 1 2-16,1 2-8 0,-2 1 4 0,-3 2-1 15,1-3-2-15,0 1 3 0,0 0-2 16,2-3 1-16,-1-1-2 0,-2 0 2 0,3-1-2 16,0-4 1-16,2 3 2 0,2-3 3 15,0 1-6-15,2-1-1 0,4 1 1 16,-2 0 1-16,6 1-4 0,0-2 5 15,0 0-5-15,5 2 0 0,-2-1 0 0,2 0 2 16,1 0 2-16,0-1-1 0,-4 2-1 16,0 1-1-16,2 1-1 0,-6-1 3 0,-2 4 5 15,-1-1-10-15,-5 1 9 0,-5 2-2 16,-3 1-3-16,-7-1 2 0,-6 5 13 0,-3-2 1 16,-5 0 6-16,-5-3 5 0,-4-1 2 15,2-3 4-15,1-5-4 16,-4-3 17-16,7-3-4 0,0-3-6 0,5-2 1 0,2-1-13 15,2-1 2-15,5-2-10 16,2 0-19-16,2-3-25 0,6 0-22 0,2-3-46 16,2 0-51-16,2 2-48 0,4-5-48 15,2 2-46-15,2-2-732 0,2 2 348 0,2-4 229 16</inkml:trace>
  <inkml:trace contextRef="#ctx0" brushRef="#br0" timeOffset="3720.2442">13851 10201 68 0,'-2'-9'156'16,"-2"1"-6"-16,-3 4-9 0,1 2-7 16,-4 4 0-16,-4 8-4 0,-4 5-2 15,-6 9-4-15,-7 13-9 0,-13 16-2 0,-3 8-12 16,-9 17-5-16,4 2-2 0,11-10-7 15,3 1-7-15,9-1-6 0,5-5-7 16,12-11-6-16,4-7-7 0,8-5-4 0,6-3-7 16,2-2-3-16,9 3-9 0,0-7-11 15,6 0-19-15,-1-8-23 0,2-5-32 0,2-5-27 16,-1-2-39-16,1-7-31 0,-2-4-483 16,-4-4 215-16,2 1 143 0</inkml:trace>
  <inkml:trace contextRef="#ctx0" brushRef="#br0" timeOffset="5033.1224">14188 11062 8 0,'4'-15'159'0,"4"-6"-5"0,2-4-13 16,6-4-8-16,-2-3-1 0,8-7-19 0,1 2-5 15,1-1-9-15,-2 2-3 0,0 2-9 16,-3 4-9-16,-5 5-1 0,0 6-2 0,-4 3 1 16,-2 1-6-16,-4 5-9 0,-2 2-4 15,-4 4-2-15,2 4-5 0,0 0 4 16,-20 6 0-16,10 4 1 0,4-1-1 16,0 5-3-16,4-3-4 0,4 4-1 0,4 3-2 15,5 1-3-15,6 3 0 0,6 0-1 16,9 4 1-16,2-1-3 0,4 0 5 15,0-1 3-15,-1 0 3 0,-11-5 8 0,2-3 4 16,-5 3 5-16,-5-3 2 0,-4-1 0 16,-6-2-7-16,-6 1-3 0,-4-3-4 0,-8-1-6 15,-4 3 1-15,-10-4-11 0,-8 3-4 16,-1-5-1-16,-6 1-5 0,1-4-3 16,2-2-2-16,0 0-8 0,2-4-5 15,3-3-13-15,-3-2-18 0,2-4-21 0,5-5-30 16,3 1-27-16,7-1-30 0,2-4-24 15,9 1-26-15,4-2-20 0,4-4-23 0,6-1-543 16,7-6 260-16,6-3 171 0</inkml:trace>
  <inkml:trace contextRef="#ctx0" brushRef="#br0" timeOffset="5986.411">14725 10468 136 0,'30'-19'46'0,"-9"3"12"0,-4 5 20 16,-2 3 4-16,-5 2 20 0,0 3 16 15,0 1 16-15,-2 6 15 0,-2 1 0 0,3 7-2 16,-1 1-1-16,-2 3-8 0,3 6-7 15,-2 3-9-15,1 1-12 0,-2 10-9 16,0-2-12-16,0 2-7 0,2 4-13 16,-4-3-14-16,0 3-19 0,0-3-18 0,-4-1-25 15,0-4-28-15,0-1-13 0,-2-2-16 16,-4-4-3-16,2-2-1 0,-6-3-18 16,0-5 0-16,0-3-2 0,-1-3 15 0,-2-5 3 15,0-2 5-15,3-4 10 0,0-2 4 16,-2-2 11-16,4-1 17 0,2-2 6 15,4 2 11-15,0-4 6 0,6 2 12 0,2-1 0 16,4 1 4-16,6-2 0 0,3 0 5 16,6 1 0-16,6-2 4 0,8 0-3 15,-1 3 0-15,2-1-1 0,9 1 2 0,-7-1 0 16,9 1-4-16,-9-1 2 0,3 3-1 16,-5-1 2-16,-2 0-4 0,-8 5 6 0,-3-3 15 15,-1 0 3-15,-10 3 1 0,-5-1-7 16,-2 4-1-16,-9 0-4 0,0 0 5 15,0 0 4-15,0 0-1 0,-28 11-5 16,14-6-2-16,-4 4-3 0,4-2-4 0,-3 4-3 16,0 1-2-16,2-1 0 0,3-1-4 15,-2 1-3-15,6-1 3 0,2 1-7 0,2-4 3 16,-1 1-3-16,5 1-3 0,3-5 2 16,1 0-3-16,2-2 1 0,0 1-1 15,-6-3 2-15,18-5-2 0,-8 4-2 16,0-4 0-16,-1 3 1 0,2-1-4 0,-3 0 3 15,1 0 3-15,-1 2-3 16,-8 1-1-16,12 0 2 0,-12 0-1 0,12 5-1 16,-6 0 2-16,0-1-1 0,0 2 1 0,0 0-3 15,3 0 1-15,0-1-2 0,-1 1-2 16,3-1 4-16,1-2-2 0,1-3 3 16,2 0-1-16,1-3-2 0,4-6 5 0,1 0 1 15,2-4 16-15,-2 0 15 0,3-9 2 16,-1 1 9-16,-2-3 6 0,0-3 1 0,-3-4 2 15,-4 2-2-15,3-11-1 0,-4 3-1 16,-5 1 0-16,-2 2-1 0,-1 3-1 16,-3 4 1-16,2 2 1 0,-4 9-4 0,0-2-3 15,-4 8-5-15,2 7-6 0,2 3-1 16,0 0-3-16,-19 20-5 0,12-2-4 16,-1 6-2-16,-1 7-6 0,5 1-10 0,0 5-4 15,2-1-6-15,0-2-2 0,4 3-1 16,2 0-7-16,2-2-2 0,3-3 0 15,-1 1-1-15,3-8-2 0,-1-3 2 0,3 0 1 16,0-8 1-16,-2-1 2 0,1-6 2 16,3-4-1-16,-4-1 7 0,3-4-1 15,-1-4 0-15,2-1-1 0,-2-3 3 16,-1-1 2-16,-2-1 3 0,2 2-3 0,-4-2 2 16,-2 2 3-16,0 3 2 0,-1-1 6 15,1 1-1-15,-4 2 7 0,0 1-6 0,-2 4 1 16,0 0-1-16,0 0 2 0,0 0-1 15,0 0-3-15,0 19 0 0,3-10 1 16,-1-1 1-16,0 3-3 0,2-2 0 16,3 1-4-16,-1-1 2 0,0 2-5 0,2-1-7 15,4 0-5-15,-2-3-11 0,0 1-22 16,-2-5-21-16,6 1-29 0,-4-4-28 0,3 0-33 16,-1 0-24-16,-1-4-30 0,2-1-609 15,-3-3 279-15,1-1 184 0</inkml:trace>
  <inkml:trace contextRef="#ctx0" brushRef="#br0" timeOffset="6167.4144">15618 10624 83 0,'-6'-2'175'15,"6"2"-19"-15,0 0-13 0,0 0-15 0,0 0-9 16,34-8-12-16,-15 6-7 0,9-2-13 15,2-1-24-15,3-2-45 0,3-3-35 16,2-2-40-16,-2 1-43 0,-2-3-242 0,7-4 116 16,-15-1 77-16</inkml:trace>
  <inkml:trace contextRef="#ctx0" brushRef="#br0" timeOffset="6412.4235">16156 10100 2066 0,'-5'-4'-7'0,"3"2"1"0,2 2 4 0,0 0 2 15,0 0 18-15,0 0 23 0,22 19 16 16,-7-1 15-16,8 2 4 0,4 11 1 16,5 1-2-16,15 16-9 0,-5 2-5 0,3-1-7 15,-5 2-6-15,-4-1-6 0,-9-5-8 16,-5-3-7-16,-8-4-6 0,-4 1-6 16,-5-3-5-16,-5-2 1 0,-7 4-5 0,-3-1-3 15,-4-3-8-15,-6 2-6 0,-5-3-12 16,-3-4-14-16,-2-1-24 0,5-8-34 15,0 0-26-15,2-5-32 0,-1-5-27 16,5-5-32-16,0-1-457 0,4-4 227 0,1-2 150 16</inkml:trace>
  <inkml:trace contextRef="#ctx0" brushRef="#br0" timeOffset="8941.372">17676 10792 9 0,'-4'-6'36'0,"4"6"-4"0,-2-4-2 15,2 4-1-15,-2-6 0 0,2 6 2 16,0 0-5-16,-4-5 0 0,4 5-1 0,-4-6-3 15,2 3-1-15,2 3-1 0,0 0-2 16,-4-6-4-16,4 6 0 0,-2-5 0 16,2 5-6-16,-4-2 3 0,4 2-2 0,0 0-4 15,-6-5 2-15,6 5-1 0,0 0-1 16,-8-1 0-16,8 1-1 0,0 0 0 16,0 0-1-16,0 0 1 0,-18 1 0 0,18-1 0 15,-8 2-3-15,8-2 2 0,-6 3 0 16,6-3-1-16,0 0 0 0,-11 1 2 0,11-1 2 15,-6 1 5-15,6-1 1 0,0 0 1 16,-6 2 4-16,6-2-2 0,0 0 1 16,-12 0-5-16,12 0 3 0,0 0 3 15,0 0-2-15,-12-2 1 0,12 2-3 0,0 0 4 16,-8-2-5-16,4-3 2 0,4 5-3 16,-5-10 4-16,3 4 10 0,0 2 0 15,0-7 8-15,0 4 3 0,-1-3 2 0,3 1 12 16,0-2-4-16,0 4-1 0,3-2 5 15,-3 0-6-15,4 1-2 0,-2 0 7 16,5 2 0-16,-1-1 2 0,2 3 5 16,4 3 6-16,2 1-4 0,0 3 0 0,3 3-4 15,3 1-2-15,0 7-3 0,0 1-7 16,3 4-5-16,0 3-2 0,-4 3-4 0,3 3-2 16,-4 0-5-16,2-1 0 0,-6-1-5 15,1 1 0-15,-4-4-3 0,0-1-2 16,-5-3 0-16,0-1-2 0,-2-2 0 15,-4-6-4-15,0 2-2 0,-2-4 0 0,-2-3-3 16,0-1 4-16,4-4-4 0,-11-2 0 16,11 2 1-16,-9-10-3 0,5-1 1 0,2-2-3 15,2 1 4-15,2-2-3 0,5-1-1 16,-1-2 4-16,7 0 1 0,1 2-2 16,4 0-1-16,0 2 1 0,4-1 0 15,3 3-2-15,1 1-1 0,1 3 4 0,1-2-4 16,8 3 1-16,-2-2 3 0,1 1-2 15,-3 1-1-15,-2 1-1 0,-1-2 1 0,-1 1-1 16,0 1 2-16,-3-1-3 0,-4 0 0 16,-2-2 5-16,-4 3 0 0,-2-3-7 15,-5-2 1-15,0 3 2 0,-6-1 2 16,-2 2-1-16,-2-1 3 0,-2 1-2 0,-4 3 5 16,0 0 2-16,-4 2 3 0,2-1 2 15,10 2-1-15,-23 6-4 0,14 0 1 0,3 1 0 16,0 1 2-16,1 4-4 0,5-4-1 15,5 4 1-15,3 0-4 0,3 0 1 16,2-2 0-16,3 2-7 0,4-2 2 16,0-3-4-16,2-2-2 0,-3-2-1 0,5-1-1 15,-4-4 1-15,6-4-3 0,-1-3 0 16,1-1 2-16,-2-5 1 0,2-4-1 0,-2 0 2 16,-5-5 3-16,-1-4 0 0,0 0 1 15,-4-5 8-15,-1-3 0 0,-2-1 9 16,-3 1 0-16,-1 8 11 0,-1 1 10 15,-2 4 10-15,0 4-1 0,0 2-1 16,-2 4-1-16,1 3-6 0,-3 7-3 0,0 3-3 16,0 0 0-16,0 0-4 0,-5 28-2 0,7-11-3 15,-2 6 0-15,0 4-3 16,3 2-1-16,-1 0-1 0,3 2-2 0,-3 0-3 16,0-3-3-16,0-1-6 0,0-2 0 15,0-4 0-15,-2-2-1 0,2-4 2 16,0-2-2-16,-2-2 0 0,2-4-1 0,2-1 0 15,0-5 0-15,-4-1 2 0,0 0-1 16,20-10-2-16,-8 6 1 0,-1-5-1 16,4 0 2-16,0 2-2 0,-1-2 0 0,6 1 1 15,-4 2 0-15,1 4-2 0,3 0 2 16,-4-1 0-16,4 6-1 0,-4 0 3 0,3 3-1 16,-2 1 1-16,2 4-9 0,-1-1-2 15,0 2-7-15,-1-1-4 0,2 1-1 16,-4-5-4-16,2 4 0 0,0-4 4 15,-1 0-3-15,4-3 3 0,-3 2 5 0,0-5-1 16,2-1 3-16,-3 0-1 0,2-3 5 16,-4-3-1-16,1 0 4 0,-2-1 2 15,0-2 6-15,-1-1 4 0,-3 1-2 0,0-3 2 16,-1 2 2-16,-2 2 5 0,0 1 3 16,1 0 3-16,-3 1-1 0,1 1-2 15,-1 2-1-15,-4 3-1 0,0 0-2 0,0 0 2 16,10 9-3-16,-10-3-2 0,4 1-2 15,-1 4-1-15,-1 1 1 0,2-4-10 16,0 4-13-16,0 0-15 0,0-1-23 0,1 0-32 16,4-2-18-16,-3 1-34 0,2-4-28 15,-2-2-511-15,3-3 231 0,2-1 152 16</inkml:trace>
  <inkml:trace contextRef="#ctx0" brushRef="#br0" timeOffset="9794.4306">19617 10635 4 0,'0'0'169'0,"0"-7"-6"16,0 7 0-16,0 0 0 0,8 0-8 15,-8 0-1-15,11 7-12 0,-3 3-14 0,3-1-14 16,0 3-9-16,-1 1-11 0,2 2-10 16,4 0-13-16,-6 1-11 0,0-3-12 0,1-1-6 15,-2 2-5-15,-5-6-3 0,2 2-2 16,-3-2-4-16,1-1-3 0,-4-3-4 15,0 0-3-15,0-4-1 0,0 0 1 16,0 0 3-16,0 0-5 0,0 0 0 0,-9-15 2 16,7 9 3-16,2 6-4 0,4-13 3 15,3 7-5-15,-1 0 0 0,2 0 0 0,6-1-4 16,-2 1-1-16,2 0-1 0,4 0 0 16,1 2-3-16,2-2-1 0,0 0 2 15,5-3 1-15,-1 2-4 0,0-1 4 16,2-1-4-16,-1-1-1 0,-2-1-3 0,-1 2 4 15,-2-1 4-15,-6 4 15 0,-1-1 6 16,-5 1 3-16,-5 4-2 0,-1-2 6 16,-3 4 3-16,0 0 0 0,0 0 2 0,-22 12-3 15,14-6-4-15,0 1 0 0,1 5-5 16,0-1-3-16,3 2-6 0,0 2-3 16,2-2 0-16,2 5-5 0,0-2-3 0,0 0-4 15,2 2-4-15,0-2-5 0,0 2-3 16,2-5 0-16,-2-1 1 0,0-1 1 0,1-1 2 15,-1-1 0-15,1-3 0 0,1-3 4 16,-4-3-4-16,0 0 3 0,0 0-3 16,16-11 1-16,-10 4 1 0,3-3 0 15,0 1 2-15,1-1 1 0,-1-1-2 0,3-1 0 16,-1 3 0-16,2-1-1 0,-1 2 1 16,1 1 0-16,-2-1 2 0,1 2 0 0,-1 4 1 15,-3-1-1-15,3 0-1 0,0 3 0 16,-3 0 2-16,2 0 4 0,2 1-7 15,-2 1 3-15,-2 1-2 0,3-2 0 16,-1-1 1-16,3 1-1 0,-2-1-3 0,3-1 2 16,2 0 1-16,-2-4-3 0,1-1 4 15,4-1-2-15,-4 0 0 0,4-5 2 16,-4 1-1-16,-1 3-1 0,-1-3-1 16,-2 3 4-16,-1 0 0 0,-3 0 2 0,-3 3 3 15,-2 1 3-15,-2 4 4 0,0 0 2 0,-11-6 5 16,11 6-1-16,0 0-2 15,-16 8-2-15,12-5-2 0,-1 3-1 0,3 0-1 16,-1 0-2-16,3-6-3 0,5 13-1 16,0-5 0-16,1-1 2 0,0 0-7 0,4 1-2 15,-1 2 1-15,2-1-4 0,-1 1 1 16,-1-1-1-16,1 2 2 0,-4 0 0 0,-2 0-3 16,-2 0 2-16,-2 0 1 15,-4 3 0-15,-2-1-1 0,-4-1 2 0,-7 3-2 16,-2-2 2-16,-4-1-2 0,-3-3 0 15,-2 1-8-15,1-4-18 0,-1 0-33 0,8-6-46 16,-2-3-50-16,5 0-46 0,5-6-644 16,3 2 288-16,3-4 190 0</inkml:trace>
  <inkml:trace contextRef="#ctx0" brushRef="#br0" timeOffset="10653.0178">21405 10856 117 0,'2'-5'205'0,"0"-1"8"0,0 0 5 16,0-1 1-16,-2-1-5 0,0 1-12 0,0-3-19 16,-4 0-13-16,0 0-17 0,0 3-14 15,-4-2-8-15,-5 2-14 0,0-1-11 0,-4 3-10 16,-1 4-11-16,-6 1-9 15,1 1-6-15,-5 4-8 0,2 3-8 0,2 0 1 16,0 6-15-16,3-1-9 0,2 2-6 16,4 1-13-16,3 1-3 0,3-2-3 0,4-1-1 15,3 0-1-15,4-3-2 0,8 2-1 16,-2-2-2-16,2-4 1 0,0-2-2 0,8-3 1 16,-1-1-1-16,-1-2 1 0,4-6 0 15,-4 1 2-15,6-1-2 0,-5-5 3 16,0 4 1-16,0-6 4 0,-5 1 1 15,-2 1 1-15,2-1 3 0,-4 3 2 0,0-1 3 16,-2 2 3-16,-1 0 0 0,1 4-2 16,-1 1-1-16,-3 2-3 0,-2 2 1 0,0 0-4 15,6 11 0-15,-2-5-5 0,-2 4-4 16,0-1-4-16,3 1-6 0,1 3 0 16,0 0-5-16,5-1-2 0,-2-3-3 15,1 2-4-15,2-3-3 0,2-3 1 0,-4 0-1 16,3-3-1-16,-1-2 3 0,1 0 3 15,0-2 4-15,-1-2-4 0,2-2 6 16,-2 3 1-16,0-4 3 0,-1-2 3 0,0 1 0 16,-3 2 2-16,3-1 5 0,-3 2 0 15,-2-1-2-15,4 1 2 0,-4 1 0 16,-2 0 3-16,2 2-2 0,0-2 2 0,-6 4-1 16,9-2 2-16,-9 2-4 0,10 0 2 15,-10 0-2-15,0 0 1 0,13-2-1 16,-13 2 1-16,9-5-1 0,-3 1 0 0,2-2 2 15,3-2-2 1,2-1 0-16,-1 2 0 0,1-3 1 0,4 2 0 0,-2 1-1 16,1 0-1-16,2 0 1 0,0 1 0 0,0 5 1 15,1 0 0-15,-2 1-1 0,2 1 0 16,-3 0 0-16,2 5 0 0,-2 2-1 16,1-1 4-16,0 1-3 0,-2 2-5 0,-3 1-3 15,2 0-9-15,-4 1-24 0,0-3-22 16,1 3-19-16,-2-3-28 0,-1 1-27 15,1-2-27-15,-3-5-27 0,2-2-524 16,1 2 243-16,-9-3 161 0</inkml:trace>
  <inkml:trace contextRef="#ctx0" brushRef="#br0" timeOffset="11025.4294">22734 10645 25 0,'0'0'209'0,"-10"-8"-6"0,2 6-3 16,-3 0-12-16,-4 2-11 0,0 0-13 15,-3 2-15-15,-2 2-17 0,-1 6-15 0,0-3-9 16,0 5-12-16,3 1-9 0,2 0-11 16,-1 0-8-16,4 4-8 0,5-7-4 0,-1 5-9 15,5-7-5-15,0 2-3 0,4-2-5 16,0-3-4-16,4-1-5 0,-4-4 1 0,13 0-4 15,-13 0-1-15,21-6-2 16,-8 0 0-16,1 1-5 0,2 0 1 0,-4 0-3 16,-2 1-1-16,-1 2 2 0,4 1 0 15,-3 1 1-15,1 1-1 0,-1 1-1 0,-2 2-1 16,0 4 1-16,-2-1-3 0,2 3 3 16,0 4-8-16,1-3-9 0,-3 2-13 0,3-1-16 15,-3-1-20-15,3 0-22 0,-3-3-18 16,2-1-23-16,1-1-16 0,0-5-21 15,1 2-22-15,0-3-417 0,-1-4 202 16,4 1 132-16</inkml:trace>
  <inkml:trace contextRef="#ctx0" brushRef="#br0" timeOffset="11847.3954">22978 10699 92 0,'0'0'138'0,"-6"-6"-2"0,0 3 7 0,6 3-4 15,-20 4 0-15,10 2-5 0,-3 1-1 16,0 1-9-16,-2 3-9 0,5 1-11 15,-2 3-10-15,-2 3-8 0,8-2-10 0,0 2-6 16,2-3-10-16,2 0-8 0,2-1-6 16,4-1-6-16,0-3-6 0,2-3-12 15,4-4-7-15,2 0-10 0,2-3 1 0,1-4 1 16,2-2 0-16,2-3 0 0,3-4-3 16,-2-1 3-16,2-7 5 0,-3 0 7 15,-1-4 8-15,0-1 0 0,-2-2 10 0,-1-2 11 16,-4 5 6-16,0 3 8 0,-5 1-2 15,2 4 2-15,-2 1-4 0,-1 3 1 16,-1 4-10-16,1 3-3 0,-3 4-7 0,-2 2-3 16,0 0-2-16,0 0-4 0,6 19-4 15,-8-8-2-15,2 3-2 0,-2 2-5 16,2 2 2-16,-2 0-5 0,0-2-2 0,-3 2-5 16,3-4-5-16,-2 3-1 0,1-7 2 15,1 2-2-15,0-3 2 0,-2-2-4 16,2-4 1-16,2 2-3 0,0-5 0 0,0 0 0 15,0 0-3-15,0 0 1 0,10-18-3 16,-1 10-1-16,0 2-3 0,3 0 4 16,1 1-4-16,0-1-1 0,-1 3-1 0,1 3 2 15,0 0 2-15,0 0 0 0,-3 3-1 16,2 1 1-16,2 2-1 0,-2 1 0 16,1-1-5-16,0 2 1 0,2-1-6 15,-3 4 0-15,2-4 3 0,2-2-1 0,0 3 5 16,0-5-4-16,3 2 3 0,-1-4-1 15,2-1 1-15,0 0 4 0,0-3-1 0,-1-1 0 16,0 0 2-16,0-2 1 0,-5 1 1 16,4 1 0-16,-6 1 2 0,1-2 5 15,-4 3 3-15,-1 1-2 0,1-2 3 0,-9 3 0 16,10 3-1-16,-4 0 0 0,-4 2 0 16,2 0 1-16,2 1-1 0,-2 1-2 15,0 1 1-15,-2-1-1 0,2 3-1 0,0 0-1 16,-2-3 0-16,0 2-3 0,2-3-1 15,-2 2 2-15,1-4 0 0,1-1 1 16,0-1-1-16,-4-2 0 0,0 0 4 0,13-5-2 16,-7 1 2-16,1-4-2 0,3 1 0 15,1-3 2-15,0-1 2 0,-1 1 3 16,2 1-4-16,2-1 2 0,-2 0-1 0,1 3 1 16,-1-1 2-16,-1 2 3 0,-2 5 3 15,1-3 1-15,-2 4 1 0,-8 0 2 16,18 5-3-16,-12 1 3 0,-2 2-1 0,2 2-1 15,-1-1-1-15,-1 4 0 0,0-2-1 16,-2 3-2-16,2 1-1 0,-1-5-5 16,-1 1-8-16,-2 0-8 0,2-4-12 15,0 2-17-15,0-1-22 0,0-5-31 0,1 1-19 16,-3-4-23-16,0 0-22 0,0 0-23 16,0 0-444-16,0 0 213 0,2-21 140 0</inkml:trace>
  <inkml:trace contextRef="#ctx0" brushRef="#br0" timeOffset="12078.8985">23570 10287 15 0,'-10'1'149'0,"0"1"0"0,3 1 8 16,1-2 2-16,6-1-3 0,-9 5-1 0,9-5-2 15,0 0-10-15,0 0-7 0,0 0-6 16,-6-9-5-16,6 1-11 0,0 1-10 0,-2-2-9 15,-5-1-6-15,1-1-5 0,-6-2-8 16,-6 1-7-16,0 3-12 0,-6-1-19 16,3 1-30-16,-5-1-32 0,4 0-36 0,-2 5-42 15,1-3-32-15,1 0-45 0,2 1-455 16,0 0 216-16,-1-4 142 0</inkml:trace>
  <inkml:trace contextRef="#ctx0" brushRef="#br0" timeOffset="29439.4315">8860 12022 178 0,'-2'-6'169'16,"0"2"-8"-16,2 4-14 0,0-4-6 15,0 4 5-15,0 0 5 0,14 10 0 0,-1 8-5 16,4 6-3-16,3 5-9 0,2 10-2 16,10 17-9-16,-3 5-11 0,1 2-7 15,0 0-12-15,-1-2-8 0,-1 0-7 16,-2-2-7-16,-5-11-7 0,-2-9-5 0,0 0-6 15,-5-7-5-15,2-3-2 0,-2-3-3 16,-3-5-2-16,-1-2 5 0,-1-3 4 16,0-7 3-16,-3-3-2 0,0-5 7 0,-6-1-3 15,12-15-1-15,-6-2-6 0,-2-5 0 16,0-9-10-16,-2-6 0 0,-2-6-5 16,2-11-8-16,-2-3-2 0,2 0-4 0,-2 2 3 15,4 0-8-15,-2 11 4 0,2 2-9 16,-2 6-5-16,0 7-8 0,3 1-10 15,-3 3-11-15,0 6-10 0,0 0-21 0,0 4-15 16,1 3-15-16,1 5-17 0,0-2-27 16,0 8-33-16,3 1-26 0,-1 0-27 15,-6 0-612-15,10 7 281 0,-4-3 186 0</inkml:trace>
  <inkml:trace contextRef="#ctx0" brushRef="#br0" timeOffset="29758.343">10037 12396 127 0,'0'0'248'0,"8"4"-7"0,-8-4-7 15,11 0-14-15,-3 0-12 0,3-3-19 16,-1 2-18-16,1-1-16 0,1-2-15 0,6 3-15 15,-4-4-13-15,6 4-10 0,-2-4-11 16,1 4-6-16,1-1-13 0,0-1-7 16,0 2-6-16,-1 1-7 0,-4-2-4 0,0-1-5 15,-1 3-3-15,0 0-6 0,-4-1-5 16,0 1-9-16,1 0-10 0,-11 0-10 0,17-1-14 16,-9 1-18-16,-8 0-23 0,13-2-26 15,-13 2-24-15,10 0-28 0,-10 0-39 16,0 0-35-16,11 0-515 0,-11 0 246 15,0 0 162-15</inkml:trace>
  <inkml:trace contextRef="#ctx0" brushRef="#br0" timeOffset="30111.1448">10485 12191 178 0,'-10'0'203'0,"2"5"-10"15,-1-2-10-15,0 1-8 0,5 2-9 16,2 1-7-16,0 3-10 0,4 0-10 16,4 1-11-16,5 2-10 0,2 0-10 0,6 3-11 15,0-1-8-15,6 2-9 0,3 1-7 16,-1-1-7-16,-1 2-7 0,2 0-4 15,-6 2-5-15,0-2-6 0,-1 4-2 0,-5 1 6 16,-4-1 0-16,-4 1 5 0,-4 4-2 16,-4-1-6-16,-6 1-3 0,-4 4-5 15,-8 1-1-15,-5 1-7 0,-5 2-6 0,0-4-13 16,-1 1-16-16,-3-5-27 0,7-5-32 16,0-2-40-16,5-6-44 0,6-3-46 15,1-8-629-15,3 0 280 0,3-6 185 0</inkml:trace>
  <inkml:trace contextRef="#ctx0" brushRef="#br0" timeOffset="30971.4403">11455 12430 46 0,'10'-8'161'16,"1"2"-2"-16,0 2-8 0,-1 1-7 0,1 5-2 15,-1-1-5-15,1 8-6 0,0 0-5 16,1 6-5-16,1 6-10 0,2 4-3 0,-3 5-12 16,1 1-9-16,0 1-7 0,-2 2-10 15,-3-1-3-15,0-1-11 0,2 0-2 16,-2-6-7-16,-2 2-5 0,-2-3-1 15,0-4-6-15,0-2-4 0,-2-2 5 16,2-4 2-16,-1-1 0 0,-1-1-7 0,-2-5 2 16,0-2-6-16,0-4 1 0,0 0-1 15,0 0 2-15,0 0-1 0,-2-25 0 0,4 14-2 16,0-5-1-16,0-2-3 0,5-1-3 16,-1-3-1-16,2 1-1 0,3 2-2 0,-1-2-3 15,4 4-2-15,0 2 3 0,1 0-7 16,2 3 3-16,0 1-1 0,-1 5-1 15,0 2-1-15,0 2 0 0,0 6 0 16,-2 2 1-16,3 1 0 0,-4 5-2 0,2 1 0 16,-3 0-1-16,-2 3 0 0,2-3-4 15,-4 1 2-15,0 3-2 0,-2-4 2 0,-1 0 0 16,-1-3 0-16,-2 1 2 0,2-1 3 16,-1-3 10-16,-1-1 1 0,0-2-2 15,-2-4 0-15,0 0 1 0,0 0-3 16,11-14 0-16,-5 4-1 0,2-4 0 0,2-8 0 15,4 3-11-15,4-3 8 0,0-1-3 16,-2 4 1-16,1 2-2 0,3 2-2 0,-2 1 5 16,2 5-3-16,-4 3-1 0,1 4 2 15,-2 4-6-15,2 2 3 0,-3 3 4 16,2 1-6-16,-6 3 3 0,5 4 1 0,-6 1-4 16,-1-1 2-16,3 2 0 0,-3 1-1 15,-2-4 0-15,0 4 0 0,2-3-1 16,-4 1-1-16,0-3 0 0,0 0-4 15,2-2-1-15,-4 1-4 0,2-2-4 0,-2-3-5 16,1 1-6-16,-1-1-4 0,0-1-9 16,0-1-7-16,0 1-15 0,1-2-11 15,-1 0-13-15,-2-4-12 0,2 6-18 0,-2-6-21 16,0 0-16-16,4 2-21 0,-4-2-26 16,0 0-447-16,0 0 219 0,4-8 144 15</inkml:trace>
  <inkml:trace contextRef="#ctx0" brushRef="#br0" timeOffset="31912.4491">13002 12700 56 0,'8'-7'151'0,"-3"1"-8"16,-1 2-14-16,3-1-9 0,-3-5-11 0,2 2 2 16,-2-1-6-16,1-1-1 0,-1 1-16 15,-2-2 4-15,-2-1-1 0,-2 0-6 16,-2 1-1-16,-3 0-6 0,-1 1-3 0,-3 1-3 15,-6 3-10-15,1 0 0 0,-6 3-2 16,-3 3-6-16,-3 5-1 0,0 5-3 16,-3 3-9-16,1 4 0 0,0 2-5 0,1 2-2 15,4 2-5-15,1 1-7 0,7 1-1 16,1-2-6-16,4-3-1 0,4 0-6 0,4-3-3 16,4-1-1-16,4-2-1 0,4-4-1 15,2-1-2-15,0-4-2 0,0-1 2 16,3-4-4-16,4-2 5 0,-4-4-3 15,1-4 2-15,4 0 2 0,-6-8-1 0,3 3 2 16,-2-7 5-16,-5 2 0 0,3 1 4 16,-1-1 0-16,-1 4 0 0,-2 0 0 15,-1 5 0-15,0-3-3 0,0 5 0 0,0 3-3 16,1 2 1-16,0 4 1 0,-7 0-1 16,14 6-2-16,-5 6-3 0,1-3 0 15,1 3-2-15,-3 1-4 0,3 0-10 0,-1 1-10 16,2-1-14-16,0 0-20 0,-2-2-18 15,1 2-25-15,2-2-20 0,-3-3-27 16,1 1-34-16,-1-7-387 0,1 2 193 0,-2-4 128 16</inkml:trace>
  <inkml:trace contextRef="#ctx0" brushRef="#br0" timeOffset="32355.2627">13224 12421 146 0,'11'-6'134'0,"4"0"-6"0,0 0-13 0,1 5-14 15,4-1-8-15,-2 4-7 0,2 1-12 16,-1 3-11-16,-3 4 2 0,0 1-11 16,-4 2-4-16,-4 0-4 0,1 5-5 0,-4-3-5 15,-3 2-3-15,-2-2 3 0,-2 1-7 16,2-3 9-16,-3-1 1 0,1-1-1 15,0-2 0-15,0-3-5 0,0-2-2 16,2-4-2-16,0 0-5 0,0 0-2 0,0 0 0 16,11-25-4-16,-5 12 0 0,2-2-1 15,1-1-1-15,1-3-2 0,1 0-3 16,0 2 2-16,1 0 6 0,-4 1 0 0,1 5 10 16,0-3 3-16,-3 5 9 0,0 2 6 15,-2 1 5-15,3 3 6 0,-7 3 4 16,0 0-1-16,0 0-2 0,10 13-2 0,-8-5-6 15,0 0-5-15,1 4-3 0,-1-1-4 16,-2 1-4-16,4 3-3 0,1-2-3 0,-1 1-6 16,0-1 0-16,0-1-8 0,0 1-9 15,2-4-16-15,-2 1-20 0,4-2-18 16,-4-2-23-16,0-1-23 0,2 1-28 16,0-3-25-16,1 0-27 0,-7-3-484 0,15 0 224 15,-15 0 148-15</inkml:trace>
  <inkml:trace contextRef="#ctx0" brushRef="#br0" timeOffset="32651.9743">14004 12491 24 0,'12'-2'160'0,"1"0"-2"0,0 0-23 15,-1 0-2-15,5 2-4 0,3-2-15 16,-2-1-3-16,-1 1-10 0,2-2-8 0,-2 2-7 16,0 0-11-16,-4 2-5 0,-1-2-5 15,1 2 0-15,-2 0-4 0,-1-2-4 16,-1 2-1-16,-9 0-6 0,15 2-4 0,-9 0-3 16,-6-2-7-16,11 2-2 0,-11-2-2 15,10 2-9-15,-6-1-14 0,-4-1-16 16,0 0-25-16,8 3-24 0,-8-3-24 15,0 0-29-15,0 0-29 0,12-4-387 0,-12 4 178 16,4-6 118-16</inkml:trace>
  <inkml:trace contextRef="#ctx0" brushRef="#br0" timeOffset="33105.1809">14608 11972 117 0,'22'-6'173'0,"-1"5"0"15,-2 2 0-15,-2 2 0 0,0 4-4 0,-2 1 2 16,4 5-2-16,2 8-6 0,-2 2-8 15,5 4-8-15,-2 7-12 0,0 3-12 16,1 2-10-16,-1 4-11 0,-2-2-8 16,0 1-10-16,-2 1-8 0,2-1-8 0,-5-9-7 15,-1 0-6-15,-2-5-6 0,0-5-4 16,0-2-2-16,-4-1 2 0,3-6 7 0,-4 0 2 16,-1-8 2-16,0-4 4 0,1-4 3 15,-7 2 1-15,8-16 1 0,-4 1-3 16,0-2-6-16,0-4 2 0,-1-6-9 15,2-1-4-15,1-8-6 0,-2-2-8 0,0-1 3 16,2-1-15-16,2 4-4 0,-1 1-12 16,2 1-8-16,-1 10-24 0,-2-1-24 15,1 3-29-15,1 8-26 0,-2 0-20 0,3 5-21 16,2 3-17-16,-1 4-13 0,2 2-19 16,6 4-10-16,-1 0-5 0,2 3 4 0,4 1-463 15,1 0 229-15</inkml:trace>
  <inkml:trace contextRef="#ctx0" brushRef="#br0" timeOffset="34139.1552">15422 12141 1313 0,'27'11'-99'0,"-6"-5"27"0,-4 0 28 15,-4-4 27-15,-2 3 26 0,-3-4 36 16,0 4 26-16,-2-4 18 0,-1 2 13 0,-5-3 9 16,0 0 6-16,0 8-5 0,0-8-2 15,-15 7-2-15,3-1-5 0,-2 0-5 0,2 1-10 16,-1 2-8-16,1 0-7 0,-4 3-8 16,6 0-6-16,-2-1-6 0,1 4-8 15,4-1-8-15,1-1-11 0,2-2-7 0,2-1-9 16,2-1-2-16,2-2-4 0,0-1-7 15,4-1-4-15,3-5 0 0,-9 0-5 16,19-6-2-16,-5 1 1 0,0-1 0 0,0 4 5 16,-3-3-2-16,-1 2-1 0,-1 3 1 15,2 0 3-15,-1 3 1 0,-2 2 0 16,1 0 1-16,-2 4-2 0,1 3 0 0,0 1 4 16,-1-1 0-16,1 1-1 0,1-1 3 15,-1 1-1-15,3-4-2 0,-1-1 2 16,0-4 2-16,4-2-4 0,-2-4 3 15,3-4 2-15,4-1 5 0,2-8 15 0,1-4 4 16,3-6 10-16,0-6 13 0,0-3 10 16,1-6 9-16,-4-2 4 0,-4-5-1 0,5-15 0 15,-5 5 2-15,-8 9-8 0,-4 7-2 16,0 3 4-16,2 2-3 0,-6 10 3 0,2 0-2 16,0 7-7-16,-2 1-7 0,-2 9-4 15,-4 3-4-15,4 6-9 0,0 0 3 16,-12 21-4-16,6 0 0 0,0 4-8 15,2 5-2-15,0 7-5 0,2 3 7 0,0 0-8 16,2 3-1-16,0 1-4 16,2-1-1-16,0 0-10 0,2-1 0 0,2-2-3 15,2-6-3-15,2-1-6 0,-2-7-4 0,0-2-1 16,3-5 1-16,-1-3 4 0,3-4-2 16,0-5 3-16,-3-5 1 0,4 0-4 0,0-2 6 15,-2-4 0-15,1 1 0 0,2-3 4 16,-2 0 3-16,-1 0-4 0,2 1-1 15,-6-1-3-15,2 3 7 0,-2-2-4 16,2-1 4-16,-4 5-3 0,2-2 4 0,-2 3 0 16,-6 0-2-16,13 3 1 0,-5 3 1 15,-1 1-3-15,0 5 4 0,1-1-2 0,2 4 1 16,-2 2 0-16,4 3 1 0,0 0 0 16,-1 0-1-16,1 1 2 0,-1-1-3 15,2-2 2-15,-3-1 1 0,0-6-2 16,0 2 2-16,0-3-1 0,-2-2 4 0,1-3-5 15,-1-1 3-15,3-4-4 0,-3-2 0 16,3-2 4-16,-3-1-2 0,3-1-2 0,0-4 4 16,-1 1 2-16,-2 0-5 0,1-1 2 15,0 1 2-15,-1-1-5 0,-2 3 1 16,3-1-2-16,-5 2 2 0,2 0 3 0,1 2 0 16,-1 3 1-16,-6 1-2 0,17 2 1 15,-9 4 0-15,1 0 1 0,4 2 0 16,-3 0 0-16,3 1-2 0,0 2 0 0,2-3 2 15,-1 3-3-15,2-1 2 0,0 0-3 16,1-1 2-16,0-1-5 0,0 0 3 16,-1-4 0-16,4 1-3 0,-1-3-1 0,2 0 4 15,0-4 2-15,1 0-4 0,2-2 3 16,2-3-2-16,-1 1-6 0,1-3 8 16,0-3-2-16,-4 3 0 0,2-3 4 0,-1 0 2 15,-3 2 4-15,-4-2 4 0,-1 2 6 16,-4 1 0-16,-5 3-1 0,0 1 7 15,-6 0 0-15,0 5 1 0,0 0-10 0,0 0 4 16,-21 7 6-16,8 2 9 0,-1 5 1 16,-2 0 1-16,0 4-1 0,-1 1-2 15,4 0-1-15,0 0-5 0,3 0-3 0,2 0-3 16,4-2 1-16,2-2-3 0,2 1 3 16,4-3-8-16,0-1-14 0,4-4-14 0,5 1-20 15,2-6-29-15,0-3-42 0,3-3-64 16,6-7-70-16,3-5-59 0,-1-2-851 15,1-7 390-15,2-4 258 0</inkml:trace>
  <inkml:trace contextRef="#ctx0" brushRef="#br0" timeOffset="34522.8735">17936 11657 127 0,'-11'-12'241'0,"3"0"11"0,-1 5 6 0,-1 5-9 16,0 4-14-16,-6 4-9 0,0 9-8 16,-8 10-19-16,-3 9-8 0,-13 25-13 15,2 6-20-15,-1 5-11 0,5 6-15 16,7 2-13-16,2 7-10 0,8-6-16 0,7 0-6 16,4-12-8-16,9-10-8 0,10 15-13 0,1-15-15 15,12 2-12-15,7-6-20 16,1-17-37-16,1-9-39 0,5-6-50 0,6-8-54 15,5-6-56-15,-2-7-766 0,11-7 337 16,17-12 223-16</inkml:trace>
  <inkml:trace contextRef="#ctx0" brushRef="#br0" timeOffset="35017.17">18546 12758 2 0,'-24'-5'144'16,"6"-1"0"-16,4-1-9 0,2-2-6 0,4-1 3 16,4-1 1-16,-1-2-6 0,3-3 1 15,4-3-3-15,3-4-5 0,3-1-7 16,2-7-8-16,5-3-8 0,4-6-11 0,2-2-9 15,1 2-7-15,2 1-10 0,0 2-8 16,-1 3-1-16,-5 7-6 0,-4 0-4 0,2 8-4 16,-6 4-3-16,-4 3 0 0,-2 3-4 15,-2 5 5-15,-4 2 1 0,2 2 7 16,0 0-1-16,-12 12-2 0,8-5-3 16,0 3-2-16,4-1 1 0,2 5-2 0,2 1-3 15,2 0-1-15,4 4 0 0,3 2-3 16,2-2-2-16,0 1-2 0,-1 0-2 15,0-1-1-15,-2 0 4 0,-2 2 2 0,-4-4 0 16,-1 2 1-16,-3-1-1 0,-6 0-2 16,-3 1-1-16,-3-1-3 0,-4-1 0 0,-2-3 0 15,-5-1-6-15,-2-4-1 0,0 1-2 16,-3-7-3-16,-1 1-2 0,3-2-7 16,-1-4-11-16,-2-4-13 0,1-1-17 15,1-5-26-15,1-2-24 0,6-3-30 0,-2-2-25 16,6 0-23-16,3-1-12 0,3-5-22 15,3 0-483-15,8-1 234 0,1-3 154 0</inkml:trace>
  <inkml:trace contextRef="#ctx0" brushRef="#br0" timeOffset="35951.6032">18963 11883 132 0,'18'-5'165'0,"-2"6"19"0,-6 5 11 15,1 5 7-15,-1 2-1 0,-1 6-6 0,-3 4-6 16,1 4-9-16,-3 4-14 0,0 7-14 15,0 0-14-15,-2 4-16 0,0 0-11 16,2 4-14-16,-2-3-12 0,1-1-18 16,-3-1-12-16,0-1-27 0,-5-5-23 0,3-4-18 15,-4-2-21-15,0-5-20 0,-3-5-14 16,1-4-24-16,-5-3 5 0,2-5-10 0,-1-4 8 16,2-3 6-16,0-6 10 0,0-3 8 15,0 1 9-15,1-4 8 0,1 3 10 16,3-3 13-16,3 3 4 0,0-1 6 15,2 2 7-15,4 1 8 0,1-2 4 0,6 1 3 16,3 0 3-16,0 1 5 0,8-3 4 16,-1 2-3-16,5 1 1 0,0 0 6 15,-2-4-4-15,4 4 1 0,-3 0 4 0,-1-1 5 16,-1 3 11-16,-6-1 12 0,0 0 4 16,-2 1 2-16,-7 4-2 0,-1-1 6 15,-7 2-5-15,0 0 0 0,0 0-5 0,-2 12-3 16,-5-6-1-16,-4 3-8 0,3 3-2 15,-1-1-6-15,1 0-4 0,2 2-5 16,0-1-4-16,4-1-5 0,2-1-2 0,0 1-1 16,2-3-2-16,4 0-4 0,2-3 1 15,1 1-2-15,1-4-1 0,1-4 0 16,2 0-1-16,-1 0 1 0,6-2-3 0,-6-1 3 16,0 1 0-16,1 0-5 0,-2 0 4 15,0 0 4-15,-3 2-3 0,0 1 0 16,0 1-1-16,-8 0 1 0,12 3-3 0,-6 1 2 15,0 0-1 1,0 1-2-16,0 1-3 0,1 0-1 0,2 0-5 0,1 0 2 16,-1-3 1-16,3-1 0 0,4 0-3 0,-2-4 4 15,5 0-2-15,6-4 7 0,1-5 4 16,3-4 12-16,1-2 3 0,-4-4 7 16,-1 0 12-16,-1-5 9 0,2-5 9 0,-4-3 5 15,-3-5 1-15,-2-1 4 0,-2-2 0 16,-5-2 7-16,-2 9 1 0,-1 0 1 15,-5 5 5-15,1 3 3 0,-1 6-8 16,-2 0-6-16,-2 6-6 0,-3 5-8 0,0 4-2 16,-1 6-14-16,6 0 3 0,-16 19-4 15,5 0-4-15,2 6-3 0,3 4-6 0,0 5-3 16,4 5-7-16,0 1-7 0,6-1-8 16,0 1-6-16,2-1-1 0,5-1-7 0,2-5-4 15,-1 1-3-15,3-7 3 0,4-3 0 16,-2-7-4-16,2-4 4 0,0-3 0 15,1-4-3-15,0-5 8 0,0-2 1 16,5-7-3-16,-3 0 2 0,-2-3 1 0,2-3 2 16,-3 3-1-16,-3-4 7 0,0 1 3 15,-6 4-5-15,-4-2 2 0,0 3 2 16,-2 2 0-16,-1 1-2 0,-3 6 5 0,0 0 1 16,0 0-4-16,0 0 3 0,0 0 0 15,-15 24 0-15,13-14 1 0,2 0-2 16,0 4 2-16,0-1-2 0,4 2 1 0,0 1-9 15,2-1-4-15,6-2-5 0,0 2-14 16,3 1-19-16,2-5-24 0,2 0-24 0,-1-3-26 16,-2-2-22-16,1-3-23 0,0 0-23 15,-2-3-10-15,-3-3-23 0,2 0-594 16,-2-3 279-16,-2 1 184 0</inkml:trace>
  <inkml:trace contextRef="#ctx0" brushRef="#br0" timeOffset="36116.5529">19750 12140 170 0,'-4'0'202'0,"4"0"-9"15,0 0-9-15,0 0-9 0,0 0-15 0,47 0-19 16,-25 0-11-16,10 1-21 0,11-2-35 16,3-2-41-16,3 0-56 0,6-3-50 0,1 0-47 15,-2 3-341-15,3-1 157 0,-8 1 103 16</inkml:trace>
  <inkml:trace contextRef="#ctx0" brushRef="#br0" timeOffset="36257.4591">20978 12527 107 0,'-9'44'230'16,"-4"-6"-14"-16,-1-6-20 0,-4-1-17 0,0 0-18 16,1-3-18-16,-2 0-13 0,2-1-23 15,4-5-34-15,0-6-49 0,5-1-54 16,0-5-63-16,2-4-398 0,1-6 167 0,5 0 110 15</inkml:trace>
  <inkml:trace contextRef="#ctx0" brushRef="#br0" timeOffset="36580.2055">21280 12426 210 0,'-8'0'231'0,"-1"0"0"0,9 0 2 0,0 0-11 15,-6 4-14-15,6-4-5 0,0 0-14 16,17 7-14-16,-4-5-14 0,2 2-16 15,1-2-17-15,6 0-12 16,-1 2-13-16,2-2-12 0,0-2-28 0,3 0-17 0,-3 2-25 16,3-4-34-16,-6 0-38 0,4 2-34 0,0-2-50 15,-6 0-37-15,3-2-42 0,-1 0-503 16,0 1 244-16,0-5 161 0</inkml:trace>
  <inkml:trace contextRef="#ctx0" brushRef="#br0" timeOffset="37076.5899">22197 12283 98 0,'8'4'191'0,"-3"0"1"0,-1 2 7 15,-4 3-2-15,0 0-8 0,-2 7-15 16,-7 3-7-16,-1 2-14 0,-3 2-17 16,-1 5-12-16,-8-1-12 0,-4 5-14 15,-1 1-10-15,-5-6-13 0,-2-2-9 0,1 0-10 16,1-7-6-16,0-1-6 0,0-6-4 15,5-3-5-15,1-4-5 0,6-4 1 0,-2-2-6 16,5-2-4-16,3-3 3 0,0-1-9 16,6-4-1-16,2 1-2 0,4 0 0 15,4 0-2-15,0 0-1 0,4 3 0 0,0-3-2 16,5 5 0-16,-2 0 0 0,3 5 0 16,1 1-1-16,0 1 0 0,4 4 0 0,-1 1-4 15,6 1 1-15,1 3 2 0,1 2 0 16,0-3-2-16,4 1 1 0,0-2 0 15,1-1 0-15,3-1-3 0,0-5 1 16,-3 1 1-16,3-2-2 0,-2-2 4 0,0-4 7 16,-1 1 1-16,-1-4 10 0,-5-2 14 15,1-2 4-15,-6-1 6 0,0-4 5 0,-6 0 4 16,-2 2 1-16,-3-3-3 0,-5-1-1 16,-4 2-1-16,-5-3-8 0,-3-2-6 15,-4 3-4-15,-8-2-7 0,-3 3 2 16,-5 2-4-16,-2 2-4 0,-2 5-3 0,1 0-3 15,-3 3 0-15,2 3-9 0,4 2-6 16,3 2-12-16,3 2-19 0,1 0-21 16,4 0-23-16,2 4-31 0,3-3-33 0,6 3-34 15,2 0-40-15,6 0-33 0,0-3-607 16,6 1 290-16,2-1 192 0</inkml:trace>
  <inkml:trace contextRef="#ctx0" brushRef="#br0" timeOffset="37282.433">22714 12497 1996 0,'12'13'-6'15,"-2"0"8"-15,-3 0 35 0,-2 3 23 0,-3-2 13 16,0 3-1-16,-4-3 1 0,2 4-8 16,-4 1-10-16,1 0-5 0,-2 0-5 15,-1 3-5-15,0-1-8 0,-2-2-22 0,-1 0-20 16,1-3-29-16,-3 4-27 0,0-7-39 15,5-1-35-15,0-4-51 0,0 0-508 16,2-4 238-16,-4-4 157 0</inkml:trace>
  <inkml:trace contextRef="#ctx0" brushRef="#br0" timeOffset="37963.3503">23465 12221 168 0,'-2'-6'207'15,"0"2"-7"-15,2 4-6 0,-2-6-9 0,2 6-6 16,0 0-9-16,0 0-10 0,-13 17-10 16,4-3-10-16,-3 1-10 0,-1 6-13 0,-9 4-10 15,2 0-11-15,-10 6-10 0,-2 5-10 16,-13 5-5-16,5-5-10 0,5-8-6 15,-1 1-7-15,0-6-4 0,-1-3-4 16,11-2-6-16,2-5-3 0,3-2-4 0,1-5-4 16,6-5-6-16,2-1 1 0,-2-1 1 15,4-2-6-15,2-5-1 0,1 2-3 0,3 0 1 16,2 1-3-16,-1 0-1 0,3 5 1 16,5-10-2-16,-1 5 2 0,-4 5-3 15,13 3 2-15,-13-3-1 0,18 6 0 16,-2 2-2-16,-2-1 1 0,8 3-2 0,-1-1 0 15,2 3 0-15,6-1 1 0,3 0-1 16,3 1 0-16,1-3 2 0,3-1-2 16,1-2 0-16,-1-1 1 0,-3-3-2 0,0-4 6 15,-2 0 5-15,-3-1 5 0,1-5 5 16,-4 0 10-16,-3-3 2 0,-4-4 2 16,-4 0 3-16,-5-3 12 0,-2-2-5 0,-6-4-8 15,-6 4 8-15,-8-5-13 0,-4-2-2 16,-5 0-5-16,-6 3-1 0,-7 0-6 15,-4 2 2-15,-2 3-4 0,4 1-7 0,0 5-2 16,-2 0-10-16,3 4-11 0,3 1-10 16,4 2-22-16,1-1-27 0,3 3-32 15,6-2-37-15,-1 4-31 0,6-2-21 0,5 2-25 16,0-1-34-16,3-1-536 0,8-2 268 16,-1-2 177-16</inkml:trace>
  <inkml:trace contextRef="#ctx0" brushRef="#br0" timeOffset="38200.9911">23582 11797 1923 0,'14'-14'25'0,"-1"2"17"0,-1 3 37 15,1 3 22-15,2 3 17 0,-1 3 1 16,6 6-1-16,3 6-3 0,9 7-5 16,6 9 10-16,15 20-5 0,2 5 3 0,11 22-22 15,-7 1 5-15,-4 4-12 0,-17-8-13 16,-6 3-2-16,-7-3-13 0,-12 0-7 15,-9-11-14-15,-8-10-11 0,-11-1-21 0,-17 9-17 16,-6-3-19-16,-8-8-27 0,-9-5-33 16,-5-7-34-16,-3-8-47 0,-3-3-32 0,7-7-36 15,6-11-25-15,0-2-609 0,7-2 296 16,-5-6 196-16</inkml:trace>
  <inkml:trace contextRef="#ctx0" brushRef="#br0" timeOffset="40670.451">6508 14135 60 0,'-6'-2'134'0,"2"-2"-1"0,4 4-15 0,-9-6-7 16,5 5-7-16,4 1-11 0,0 0-9 16,0 0-1-16,0 0 1 0,0 0 2 15,9 13-4-15,-1 0 1 0,2 8-6 16,5 6-5-16,0 1-6 0,-2 7-5 0,1 4-6 15,2 3-3-15,-2 2-2 0,-1 0-9 16,-3-6-6-16,-3 0-2 0,2-3-1 0,-3-2-3 16,-2-6-1-16,0-2 7 0,-2-3 5 15,2-3-1-15,-4-4 2 0,2-4-2 16,-2-5-5-16,0-6-2 0,0 0-6 16,0 0-1-16,2-32-8 0,-2 7 3 15,2-6-6-15,6-7-2 0,-4-4-3 0,4-5-13 16,0-2-13-16,1 2-17 0,2 4-25 0,-1 7-20 15,1 3-12-15,-1 5-20 0,0 4-18 16,2 7-9-16,-2 8-15 0,0 3-342 16,3 6 168-16,2 4 112 0</inkml:trace>
  <inkml:trace contextRef="#ctx0" brushRef="#br0" timeOffset="41418.4538">7076 14362 50 0,'10'-27'101'0,"-4"0"-12"0,3 2 0 16,-5 4-5-16,-2 2-4 0,1-2-2 0,-1 4 4 16,-2 3 8-16,0 1-5 0,-2 4-4 15,-3 1-9-15,-2 5-8 0,7 3-3 16,-14 7-6-16,4 5-4 0,1 2-5 0,-2 9-2 16,3-1-8-16,4 4 1 0,0 3-3 15,-1-1-3-15,7 3-5 0,1-1-4 16,5 1 3-16,2-1-5 0,4-7 2 0,2-4-6 15,5-4 1-15,3-3 0 0,3-6-1 16,-2-6-5-16,7-8-3 0,4-5 1 16,5-8 5-16,11-13 1 0,-1-4 4 15,-4-12 5-15,-5-4 10 0,-4-1 5 16,-6-5 8-16,-7-5 9 0,-3-2 4 0,-8 10 7 16,-5 9 9-16,-3 6 7 0,-4 4 3 15,0 8 6-15,-2 2-6 0,-4 4 2 0,0 5-8 16,-3 6-10-16,1 7-3 0,-2 4-8 15,8 2-6-15,-16 17-5 0,10 0-2 16,2 10-4-16,2 5-4 0,2 11-5 16,2 10-2-16,2 0-4 0,0 4-3 0,6-2-3 15,-4 0 0-15,0-5-3 0,0-6-3 16,-2-4-3-16,1-5 0 0,-1-7-2 0,-2-4 1 16,0-2-5-16,0-7 1 0,0-5 1 15,1-7-3-15,1-5 0 0,-4 2-3 16,6-13 3-16,1-3-3 0,1 0 1 15,2-5-2-15,2-2-1 0,4-3 0 0,-1 2 1 16,2 2 0-16,-2 4-2 0,1-1 4 16,0 9-1-16,-2 1-3 0,1 6 0 0,-2 3 3 15,4 6-2-15,-3 1-3 0,2 6 0 16,0 2-4-16,1 4-8 0,0 1-12 16,2 2-4-16,-2-1-5 0,0 0 2 15,-1-5 2-15,2-1 2 0,-4-2 0 0,2-1 3 16,-4-6 4-16,1-5-2 0,-3-1 4 15,4-1 4-15,-4-5 2 0,2-5 1 0,-1 3 5 16,-2-6 4-16,-1 3 6 0,0-1-1 16,-1-3 9-16,-1 2-1 0,0 2 3 15,-2 1 1-15,1 2 0 0,-1-1 0 16,1 3-1-16,-1 0-1 0,0 0-2 0,-2 5 0 16,-2 1-3-16,0 0 1 0,14 9-2 15,-7-2-5-15,0 3-7 0,-1 1-13 0,4 5-6 16,-1-3-17-16,4 6-27 0,0-3-26 15,-1-1-30-15,0-2-21 0,2 0-20 16,-2-2-17-16,1-7-27 0,0-1-444 16,-3-2 223-16,3-2 148 0</inkml:trace>
  <inkml:trace contextRef="#ctx0" brushRef="#br0" timeOffset="42060.4646">8544 14189 64 0,'7'-11'93'0,"-3"5"1"0,2 0 10 16,1 1 6-16,1 3 3 0,-1 1 0 15,-7 1-2-15,20 6-4 0,-6 1-4 0,0 2 2 16,5 5-8-16,-2 6-9 0,2 0-3 16,-1 7-13-16,-2-3-2 0,-3-1-10 15,0 0-4-15,-5-1-6 0,1 2 9 16,-3-4 7-16,-4-2 4 0,0 0 4 0,-2-5-3 16,0-2-2-16,0-6-5 0,-2 3-7 15,2-8-5-15,0 0-3 0,0 0-7 16,-8-17-4-16,8 5-7 0,0-1-10 0,2-4-17 15,0-1-24-15,0-1-17 0,2 1-14 16,2 1-13-16,3-3-11 0,2 2-17 16,1-1-9-16,3 1-2 0,-2 1 0 15,4 3-5-15,-1 0 7 0,2 0 7 0,-2 3 5 16,0 1 10-16,-2 0 8 0,3 2 10 0,-4 0 4 16,2 3 13-16,-3-2 16 0,0 4 14 15,0 0 18-15,-2 3 13 0,0 0 17 16,1 4 2-16,0 2 11 0,-3 3 6 15,3 3 4-15,-3 6 1 0,-2-5-5 0,6 7-2 16,-6 1-2-16,0 0-3 0,0 0-4 16,-2-2-6-16,0 0-2 0,3-3-7 15,-2-2-1-15,-1-1 0 0,-2-2-3 0,2-4-4 16,0-2-4-16,0-4-1 0,-4-1-2 16,11-7-2-16,-7 1 2 0,2-2-4 15,1 1-1-15,2-3 1 0,-1 1 2 16,0 1-3-16,0 2 0 0,2 0 0 0,-2 2-1 15,0 1 0-15,1 3 1 0,1 0 1 16,1 2-2-16,2 2-3 0,-1-1 2 0,4 1 1 16,0 2 0-16,-1-4-6 0,4 1 2 15,-2 0 2-15,4-3-2 0,-2-3 0 16,2 0 2-16,2-3-2 0,0-2-1 0,1-1 2 16,-2-3-2-16,-2 1 1 0,-1-3 0 15,1 1 1-15,-6 0-1 0,-2 2 1 16,2 1-1-16,-4 2 0 0,-1 1-1 0,-3 1-2 15,-2 0 2-15,-2 2-9 0,3 1-16 16,-5 3-20-16,2-6-29 0,-2 6-30 16,0 0-21-16,6-1-31 0,-6 1-350 0,0 0 171 15,4-9 114-15</inkml:trace>
  <inkml:trace contextRef="#ctx0" brushRef="#br0" timeOffset="42437.7898">11184 13310 35 0,'-6'-2'198'0,"6"2"-8"0,0 13 6 0,2 0-2 16,2 8-12-16,6 10-9 0,1 5-11 15,4 10-12-15,8 17-14 0,1 6-13 16,-3-1-13-16,0 4-9 0,-2 4-11 0,-1-5-13 15,0 0-20-15,-4-14-31 0,-5-8-26 16,2-1-32-16,-5-10-34 0,3 1-29 16,-5-13-22-16,-2 2-22 0,0-10-16 0,-4-2-388 15,0-8 184-15,-4-4 123 0</inkml:trace>
  <inkml:trace contextRef="#ctx0" brushRef="#br0" timeOffset="43050.9018">11350 14251 716 0,'-16'-18'-18'0,"6"0"18"0,-1 5 11 0,5 0 4 15,1 1 3-15,3 1 6 0,0 1-1 16,6-3 1-16,5-1 4 0,4-1 0 15,3-4-1-15,8 0-5 0,3-4 4 16,9 0-9-16,0-5 5 0,2 0 1 0,-1 0 1 16,1 0-1-16,-5-1 10 0,1-3-4 0,-6 3 1 15,-3 4 4-15,-6 5 11 0,-2 2 17 16,-2 3 10-16,-4 4-11 0,-5 5-5 16,-2 4 0-16,-4 2-3 0,0 0 3 0,2 15-4 15,-6 0 0-15,0 4-8 0,0 9 2 16,-2-2-3-16,-1 8-7 0,0 0-3 15,3 4 4-15,-2-7-8 0,4 0-8 16,0-3 5-16,2-7-5 0,0-2-4 0,2-2-2 16,0-3 1-16,4-7-3 0,2-3-4 15,2-4 3-15,2-4-3 0,2-6-1 0,4-1-1 16,-1 0 0-16,1-1-3 0,2-3 2 16,-2 5-2-16,-2 1-3 0,3 0 2 15,-5 4 2-15,4 3 2 0,-6 3-2 16,4 5 4-16,2 3 2 0,1 0-3 0,0 1 5 15,0 5-5-15,3 1 2 0,-2-1 0 16,2-2 0-16,5 2-4 0,-1-3 0 0,-1-3-1 16,2-3 3-16,-1-3-6 0,-1 0 2 15,3-6 1-15,-1-4-3 0,1 0 1 16,-2-5 2-16,0-1-5 0,-4-3 4 16,1-2-4-16,-6 2 2 0,0-5 2 0,-7 5-3 15,1-3 2-15,-4 1 4 0,-5 5 4 16,0 1 5-16,-2 3 7 0,-4 3 2 15,0 2 3-15,4 4-1 0,0 0 3 0,-20 15-2 16,12-4 2-16,2 3-3 0,2 3 0 16,1 1-2-16,1 1 5 0,4-2-1 15,3 2 2-15,1-2-1 0,4 2-1 0,0-4 2 16,4 1-3-16,2-3-6 0,1-3 2 16,-2 1 1-16,2-5-3 0,0 1-1 15,2-3-2-15,-2-1-3 0,-2 2-1 0,0-4-2 16,-3 4-1-16,2-4 2 0,-4 4-8 15,-2-4-7-15,0 0-18 0,-1 2-28 0,-3 0-34 16,-4-3-37-16,9 6-43 0,-7-1-54 16,-2-5-617-16,8 1 283 0,-8-1 186 15</inkml:trace>
  <inkml:trace contextRef="#ctx0" brushRef="#br0" timeOffset="43739.1991">14365 14215 82 0,'7'1'131'15,"-7"-1"3"-15,12-1-9 0,-6-3-5 0,-1-2 2 16,0 0-6-16,-3-3 1 0,-2-1-4 16,-2 1 2-16,-3-1-2 0,-2-1-10 15,-5 1-9-15,-1 1-7 0,-6 3-7 0,0 0-7 16,-5 6-6-16,-5 3-2 0,2 0-7 15,-1 7-7 1,-1 1-3-16,1 7-6 0,3 2-3 0,1 4-3 0,6 1-3 16,-2 1-6-16,8 0-4 0,1-3 2 0,7 0-4 15,2-4-4-15,4-3 0 0,2 1-3 16,7-7-1-16,-1 0-1 0,2-4-3 0,4-6 0 16,-2 0 1-16,1-4-2 0,2 1-1 15,0-9 0-15,0 2 1 0,0-4 2 16,-3 0-1-16,0 1 3 0,-2 1 4 0,-1 3 0 15,-3-2 1-15,1 2 3 0,-1 2 1 16,1 3-2-16,-3 2 0 0,0 2-1 16,-6 0-3-16,16 10-3 0,-10-3-2 0,2 3 0 15,2 0-9-15,-1 1-9 0,2 2-15 16,-1-1-18-16,1-1-22 0,1 0-28 16,2-2-22-16,0-2-21 0,0-1-21 15,0-5-21-15,2-2-441 0,1 1 210 0,7-9 139 16</inkml:trace>
  <inkml:trace contextRef="#ctx0" brushRef="#br0" timeOffset="44991.4733">14951 14080 12 0,'0'0'154'16,"0"0"2"-16,0 0 8 0,-24 21-1 0,12-8-2 16,4 2-6-16,-2 2-12 0,-1 6-7 15,5-2-12-15,-1 4-10 0,7 3-12 0,0-5-14 16,4 4-7-16,3-2-7 0,2 0-11 15,1-4-5-15,4-1-5 0,2-1-6 16,2-6-2-16,4-1-10 0,1-4-2 16,-1-8-3-16,5-6 0 0,-4-2-7 0,2 0-2 15,3-10-3-15,-2-1 2 0,-3-6 0 16,2-8-3-16,-4-1 5 0,-1-8 8 16,-4 1 7-16,-3-3 4 0,-5-4 6 15,-1 8 4-15,-3 0 6 0,-2 7 12 0,0 5 9 16,-2 2 6-16,0 6-6 0,-2 3-7 15,-2 8-7-15,0 1-1 0,-3 8-10 0,7 0-4 16,-10 12-6-16,3 1-3 0,1 2-3 16,2 9-3-16,2 3-6 0,-2 4 0 15,4 1-2-15,0 8-5 0,2-1 2 0,2-2-3 16,-2 1-8-16,2-2-1 0,0-7 3 16,0-2-4-16,1-4-4 0,-3-4 0 15,0-2-1-15,0 1-5 0,0-7 4 16,2-5 0-16,1-3-4 0,-1-3 2 0,-4 0-1 15,11-9-3-15,-5 1 0 0,0 1-3 16,2-2 3-16,2 2 2 0,-4 1-3 0,2 1 7 16,-2-1-10-16,3 2 4 0,-1 4 1 15,1 0-1-15,-9 0-3 0,17 8 3 16,-5-1-1-16,-1 3 0 0,0-1 0 16,1 3-3-16,1-3-5 0,0 2-5 0,1 0-3 15,1 1-1-15,0-5-1 0,2 0-1 16,-3 1 1-16,6-8 0 0,-3 0 0 0,2 0 2 15,-2-6 2-15,1-2 2 0,0 1 1 16,1-3 2-16,-4 1 4 0,2-3-2 0,-3-1 0 16,0 4 3-16,-4-3-2 15,0 2 3-15,-4 3 5 0,3 1 0 0,-5 1 4 16,3 1 1-16,-7 4-3 0,0 0 1 16,0 0 0-16,10 11-1 0,-10-1 2 0,2-1-1 15,0 1-1-15,1 3 0 0,1 0 2 16,0 0-3-16,2 4 1 0,0-4 1 15,6 0 1-15,-2 0 2 0,0-4-5 0,4 1 1 16,-4-2-1-16,5-2-2 0,-5-1 2 16,3-5-2-16,-2 0 0 0,-3 0 1 15,2-5-1-15,-4 1 2 0,2-2-1 0,-6 0 0 16,0-3 1-16,-2 1 7 0,0 1-9 16,-2 0 0-16,-2-2 1 0,0 1 1 15,2 2-1-15,0-1 2 0,0 1-2 0,0-1 0 16,2 0 2-16,2-2-1 0,2 1-3 15,2 2 3-15,2-4-2 0,0 0 1 16,0 1-1-16,5 1 2 0,-2 1 0 0,2 1-3 16,-1 2 4-16,-2 0-2 0,4 4 1 15,-6 0 0-15,2 4 0 0,-1 0-2 16,0 3 0-16,-1-1 2 0,0 2 0 0,-1 1 0 16,-1-5 1-16,-2 2-3 0,2 0 2 15,1-2-3-15,0 1-2 0,-1-2-1 0,2-3 1 16,0 0 2-16,-8 0-2 0,22-5 2 15,-10 0 0-15,1-1-2 0,2-2 2 16,-2 4 1-16,-1-5 0 0,2 3-1 16,-4 2 1-16,0 2 0 0,1 0 2 0,-1 4-1 15,-1 0 0-15,0 4-1 0,-1 0 6 16,2 1-6-16,2 0 1 0,-4 2 1 0,2 0-3 16,3 0 1-16,0-3 2 0,-1 1-1 15,3-3 0-15,-1 1 1 0,2-5-3 16,0 0 3-16,4-6-1 0,-1 0 1 15,0-4-1-15,0-1 1 0,-3-2 1 0,2-4 1 16,-4-3 4-16,1 3 2 0,-4-2 2 16,-2 0 5-16,-3 4 4 0,-2 2 4 15,-4 4 0-15,0 1 3 0,-4 3 1 0,0 0-4 16,4 5-1-16,-9-1-4 0,9 1-2 16,0 0 1-16,-11 7-2 0,9-3-1 0,2-4-3 15,4 9-3-15,3-3 4 0,-1-1 1 16,3-1-6-16,1 4-2 0,-2-2 0 15,4 1 6-15,-4 3-7 0,2-2-2 16,-4 3 2-16,3 0-1 0,-5 1-1 0,-1 1 0 16,-1-2-3-16,-4 5 1 0,-1-3-2 15,-3 1-7-15,-1 0-8 0,-1 0-14 0,-2-3-19 16,-4 0-23-16,0-3-25 0,0 3-30 16,-2-4-31-16,2-2-24 0,-1 1-19 15,0-2-19-15,2-2-598 0,-1-2 279 16,-1-2 183-16</inkml:trace>
  <inkml:trace contextRef="#ctx0" brushRef="#br0" timeOffset="45134.4459">16058 14122 32 0,'-16'-12'121'16,"3"4"-3"-16,2 4-10 0,1-3-8 16,4 3-2-16,-1 0-15 0,3 1-12 0,4 3-7 15,-4-6-9-15,4 6-33 0,2-8-33 16,2 3-36-16,3-1-230 0,5-2 94 15,2 0 62-15</inkml:trace>
  <inkml:trace contextRef="#ctx0" brushRef="#br0" timeOffset="45700.4765">17268 13862 94 0,'0'0'193'16,"-14"10"2"-16,8-8-4 0,2 1-14 0,-2 2-13 15,2-2-15-15,-1 3-13 0,1 4-10 16,0-1-3-16,1 4-11 0,1 4-8 0,2 1-10 16,0 2-8-16,2 1-11 0,3 2-5 15,-1 2-7-15,3 0-6 0,-3-2-8 16,4 0-3-16,-2-1-5 0,5-3-6 15,-2-1-2-15,-1-5-6 0,4 0-3 0,-1-2-2 16,0-3-3-16,2-3-4 0,-1-2-2 16,0-3 0-16,2 0-2 0,-2-2-1 0,1-2-2 15,0 2 2-15,-1-4-4 0,1 4 1 16,0-4-1-16,-2 0 0 0,1 0 0 16,-2 1-2-16,2 3 0 0,-2-3 0 15,3 4-1-15,-5-2 1 0,5 6 1 0,-2-2-2 16,-1 4 0-16,0-5 0 0,1 2 0 15,0 4-1-15,1 0 0 0,-1 0 1 0,-1 0-1 16,-1 1-1-16,2-5-2 0,-3 2 3 16,2 1-7-16,0-2 6 0,-2 0 1 15,2-3-4-15,-2 0 2 0,3-3-1 0,2 0 1 16,0-3 2-16,1-2-2 0,2 3-1 16,-2-1 2-16,3 0 2 0,-2 0-2 15,2 1 4-15,2 4-2 0,0 0-1 16,2 1 4-16,-2 1-2 0,4 5 2 0,1 1-4 15,-2 1 0-15,2 0 2 0,-1 1-4 16,1 2-8-16,-1-4-18 0,-2 0-19 0,-2 1-18 16,-2-5-31-16,2-1-22 0,1 0-30 15,-6-2-23-15,-2-2-23 0,0-2-434 16,-2 1 213-16,-2-5 141 0</inkml:trace>
  <inkml:trace contextRef="#ctx0" brushRef="#br0" timeOffset="45962.2293">17731 13634 138 0,'-32'-15'167'0,"5"7"-7"16,5-1-5-16,4 3-4 0,5 1-15 15,0 3-13-15,4-3-9 0,3 5 0 0,6 0-10 16,-6-4-1-16,6 4-8 0,0 0-3 16,0 0-9-16,21-5-8 0,-15 1-4 0,3-2-3 15,-1 2-9-15,-1-2-1 0,-1 1-4 16,-2-1-4-16,-2-4-5 0,-4 3-2 15,-2 2-5-15,-4-1-3 0,-3 0-5 16,-2 4-4-16,-2 2 0 0,-3 0-2 0,-2 4-8 16,1 2-10-16,0-2-18 0,0 1-24 15,5 2-31-15,2-1-35 0,4 0-34 0,4 0-39 16,2-3-482-16,2-3 223 0,0 0 148 16</inkml:trace>
  <inkml:trace contextRef="#ctx0" brushRef="#br0" timeOffset="46825.0686">19518 13687 26 0,'4'-5'234'15,"-2"-1"4"-15,-2 6-9 0,2-2-11 16,-2 2-8-16,0 0-6 0,-11 27-11 0,7-5-13 15,-3 7-8-15,-3 8-13 16,0 10-13-16,-6 2-12 0,-2 22-15 0,-1-5-13 0,-3 1-4 16,4-3-13-16,-2-9-11 0,6-10-7 15,-1-1-12-15,0-4-23 0,2-8-14 16,1 1-19-16,0-11-16 0,2 1-16 16,0-6-28-16,-1-5-19 0,2-5-18 0,1-7-10 15,0-1 3-15,-3-9-4 0,3-3 1 16,-1-6 9-16,-4-10 7 0,5-5 13 0,-2-12 3 15,1-5 9-15,-2-24 7 0,7 9 4 16,2 4 22-16,2 4 15 0,2 0 18 16,2 5 18-16,2 6 12 0,1 7 11 15,2 5 8-15,1 5 10 0,2 7 11 16,2 6 6-16,0 5 1 0,1 9 1 0,4 3 6 16,2 7 4-16,7 8-6 0,-3 9-4 15,3 7-1-15,0 7-8 0,3 18-8 0,-1 1-5 16,-12-3-5-16,0-7-12 0,2 18-12 15,-4-12-16-15,-6-4-13 0,-4 0-18 16,1-10-19-16,-3 1-15 0,-2 1-18 0,0-10-18 16,-2 0-25-16,0 0-24 0,-2-4-17 15,-2-3-21-15,2-5-15 0,-5-5-513 16,1-4 239-16,0 2 157 0</inkml:trace>
  <inkml:trace contextRef="#ctx0" brushRef="#br0" timeOffset="47007.026">19043 14424 135 0,'0'-6'181'0,"0"6"-7"15,7-10-7-15,3 4-8 0,2-3-15 0,4 0-11 16,4 2-12-16,4-4-12 0,3 3-12 16,5-2-15-16,2 1-28 0,0-1-33 15,2 3-35-15,-4 1-35 0,-2 2-30 0,2-4-32 16,3 1-340-16,-1 3 154 0,6 4 101 15</inkml:trace>
  <inkml:trace contextRef="#ctx0" brushRef="#br0" timeOffset="47419.9058">20334 14205 132 0,'0'0'198'0,"0"0"0"15,0 0-1-15,-44 6-1 0,21 5 1 16,-5-3-2-16,-4 8-9 0,-6 2-16 0,0 5-16 15,5 4-16-15,-2 2-10 0,5 0-15 16,6 2-12-16,4-1-9 0,10-1-9 16,4 0-8-16,6-4-8 0,4 2-10 15,6-5-10-15,8 3-17 0,2-4-21 16,6-3-14-16,-1-8-23 0,5-3-19 0,0-4-28 16,1-3-25-16,1-8-18 0,2-3-12 15,0-4-2-15,1-7 7 0,-3-6 4 0,-4 0 3 16,-3-5 14-16,-1-7 4 0,-6-2 12 15,-2-3 18-15,-2-3 9 0,-3 1 18 16,-3 8 12-16,-4-1 19 0,0 3 16 16,1 10 25-16,-3 2 14 0,0 4 0 0,-2 8 4 15,-2 1 6-15,2 5 2 0,-2 3-3 16,2 4 6-16,0 0 3 0,0 0-5 0,-7 20 1 16,7-6-4-16,0 3-11 0,2 2 0 15,1 0-6-15,-1 6-3 0,2-2-5 16,1 5-11-16,-3-7-12 0,2 0-25 15,-2-2-24-15,0 2-18 0,0-3-28 0,-2-3-15 16,0-4-22-16,-2-1-24 0,0-2-349 16,-2-3 170-16,0-2 112 0</inkml:trace>
  <inkml:trace contextRef="#ctx0" brushRef="#br0" timeOffset="47923.0248">20211 14039 137 0,'0'0'191'0,"0"0"-8"0,0 0 8 16,0 0 2-16,0 0-4 0,18-3-8 15,-8 3-9-15,3 0-7 0,2 0-9 16,4-2-13-16,3 2-14 0,0-4-10 16,6 4-12-16,-1-3-10 0,1 0-11 0,-5 1-9 15,0 1-6-15,0-1-11 0,-1-1-4 16,-2 3-4-16,0 3-5 0,-5-6-6 0,-1 3-10 16,2 0-3-16,-4 0-9 0,-2 0-9 15,2 0-10-15,-2 3-12 0,0-6-12 16,-10 3-15-16,15 0-18 0,-6 0-23 15,-9 0-16-15,10-1-26 0,-10 1-18 0,13 0-14 16,-13 0-18-16,10 0-24 0,-4-1-430 16,-6 1 213-16,10-5 141 0</inkml:trace>
  <inkml:trace contextRef="#ctx0" brushRef="#br0" timeOffset="48496.5395">20506 13774 77 0,'0'-8'107'0,"-2"1"8"0,-2 0 0 0,2-1 7 15,-1 1 6-15,1 1 2 0,0-2 4 0,0 3 2 16,-1-1-2-16,3 0-2 0,-2 2 0 16,2 4-2-16,-2-9-6 0,0 5-6 15,2 4-7-15,0-7-7 0,0 7-6 16,0 0-5-16,0 0-2 0,0 0 2 0,0 0 1 16,9 15 3-16,-5-2 1 0,1 6-2 15,-1 10-3-15,2 7-1 0,-4 4-2 0,2 11-7 16,-2 4-5-16,0-1-1 0,0 5-13 15,-2 0-4-15,0 1-5 0,2 1-1 16,-2-5-16-16,2 1 0 0,1-1-5 16,-1-5-5-16,-2-9-12 0,2-2-1 0,1-3-11 15,-1-4-14-15,0-5-17 0,0-4-9 16,0-4-20-16,0 0-18 0,0-3-14 16,0-2-18-16,0-5-25 0,0-3-27 0,0-1-28 15,0-2-29-15,1-4-32 0,-3 0-567 16,0 0 277-16,0 0 182 0</inkml:trace>
  <inkml:trace contextRef="#ctx0" brushRef="#br0" timeOffset="48952.2812">20932 14227 22 0,'0'0'217'0,"-8"-3"-6"0,8 3-4 15,0 0-13-15,-6 19-10 0,2-5-12 0,2 3-14 16,0 2-14-16,0 6-15 0,0 3-14 15,2 0-9-15,2 1-11 0,2 4-14 16,-2-5-17-16,0 1-26 0,-2 0-25 16,2-5-30-16,0-1-34 0,0-2-27 15,6-3-34-15,-4-5-19 0,2-1-25 0,2-5-390 16,0-4 185-16,3-3 123 0</inkml:trace>
  <inkml:trace contextRef="#ctx0" brushRef="#br0" timeOffset="49234.4655">21231 14449 11 0,'8'10'133'0,"-8"-3"1"0,0 3-12 16,0 1-7-16,0 0-13 0,0 3-5 15,2 3-11-15,2-2-7 0,0 0-7 0,4 1-4 16,-2-1-8-16,5-1-4 0,2-3-3 16,0-4-5-16,1 0-10 0,2-3-1 15,-4-3 5-15,2-2 6 0,2-3 9 16,-4-3 8-16,1 0 14 0,-5-6 3 0,0 0 2 15,-3-1 2-15,-2-2-3 0,-3-2-7 16,-5 2-7-16,-4-5-4 0,-3 4-6 0,-5 0-8 16,-5 4-4-16,0 2-7 0,-10 1-4 15,2 1-16-15,1 3-19 0,1 0-24 16,0 2-31-16,7 1-30 0,4 0-27 0,2 1-15 16,5 2-14-16,2 0-23 0,8 0-415 15,0 0 196-15,0 0 130 0</inkml:trace>
  <inkml:trace contextRef="#ctx0" brushRef="#br0" timeOffset="49629.5841">21429 14316 57 0,'10'2'105'0,"-4"2"17"0,1 1 4 0,-3 3 4 15,1 3 2-15,-3-1-2 0,0 5-9 16,0 0-7-16,0 2-9 0,-2 2-7 16,0 0-12-16,0-1-9 0,-2 0-7 15,2-2-6-15,0-2-9 0,0-1-5 0,0-2-10 16,2 1-8-16,-4-5-7 0,2-4 0 15,0-3-2-15,0 0-2 0,0 0-1 16,0 0-2-16,2-16-4 0,0 4-1 0,2 1-1 16,-2 1-5-16,3-3 1 0,1 2 0 15,0 3 2-15,0-2-3 0,1 5-2 16,2 1 2-16,-1 4 2 0,2 0-3 0,6 6 3 16,-2 1-1-16,3 1-4 0,2 1 1 15,2 3 2-15,3 0 2 0,-1-3 0 16,0 0 7-16,0-3 0 0,3 2 5 0,-5-6 7 15,2 0 8-15,-2-4 3 0,5-4 8 16,-5-2 4-16,-2-3 1 0,-2-1-2 16,-2-6-6-16,-4-4-5 0,-3-1-5 15,-4 0-4-15,-2-2-2 0,-2 3-5 0,-2-3-2 16,-4 1-12-16,2 4-13 0,-1 1-19 16,-1 2-19-16,2 2-31 0,-1 3-27 0,3 0-30 15,0 1-15-15,2 4-14 0,2 1-18 16,2 0-413-16,5 3 201 0,2 0 132 15</inkml:trace>
  <inkml:trace contextRef="#ctx0" brushRef="#br0" timeOffset="49903.7221">22303 14143 118 0,'0'0'142'0,"0"0"4"16,0 0-5-16,-13 13 5 0,0-5-1 0,3 0-1 15,-2 4-3-15,0 1-14 0,2-1-13 16,2 3-13-16,1 0-10 0,3-1-5 0,4-1-11 15,4 3-6-15,3-1-8 0,3 2-6 16,0 0-5-16,6-2-8 0,0 3 0 16,1-2-5-16,0 1-3 0,0 0-4 15,-1-1-2-15,-8-3-1 0,0 3 1 0,-4-3 2 16,-2 1-1-16,-4-2-1 0,-6 0-1 16,-2 0-6-16,-8-1-2 0,-5-1-3 0,-3-1 0 15,-1-2-4-15,-2-4-16 0,-3 0-26 16,-3-4-31-16,6-1-28 0,2-1-25 15,1-6-35-15,3-2-35 0,6-3-424 16,4 1 207-16,7-1 136 0</inkml:trace>
  <inkml:trace contextRef="#ctx0" brushRef="#br0" timeOffset="50138.3902">22728 13853 2076 0,'15'-7'5'0,"-4"-2"-14"0,-11 6 33 0,-2 2 24 15,2 1 14-15,-20 8-7 0,2 6 20 16,-4 3 11-16,-9 12 7 0,-16 14 2 16,1 9-4-16,1 5 2 0,3 6-9 0,6 1-7 15,4 2-7-15,9 0-3 0,8-9-10 16,6-5-6-16,7-7-6 0,4-3 1 16,7 6-15-16,8-7-6 0,2 1-22 0,9-11-24 15,1-4-35-15,7-6-41 0,-2-8-40 16,4-3-49-16,-2-10-60 0,-3-2-641 15,8-6 302-15,-3-3 199 0</inkml:trace>
  <inkml:trace contextRef="#ctx0" brushRef="#br0" timeOffset="50708.7713">22940 14329 152 0,'0'-6'222'16,"0"1"1"-16,2-1-5 0,-4 1-9 0,2-4-12 15,-2 2-12-15,-2-1-15 0,-3 2-9 16,-1-1-8-16,-3 3-15 0,-4 2-12 0,1 2-12 15,-6 4-12-15,-2 2-10 0,-4 3-11 16,3 3-9-16,1 1-4 0,4 2-6 16,4 2-8-16,2 1-4 0,8-2-8 15,6 1-4-15,4 6-5 0,9-1-1 0,6 1-5 16,9 1-2-16,6 3-4 0,1-2-2 16,2 2-2-16,-5-5 2 0,-4-2-2 0,-5 0-6 15,-6-3 2-15,-6 4-1 0,-7-7 0 16,-4-1 0-16,-8 2-3 0,-5-1-2 15,-8-5 1-15,-4 3-2 0,-7-5 1 16,-4 1-4-16,-6-6-10 0,4-2-18 0,-4-4-20 16,0-5-27-16,4-3-22 0,2-1-30 15,5-8-30-15,3-2-31 0,5-2-21 16,6-8-11-16,6 0-501 0,9-4 244 16,4-5 161-16</inkml:trace>
  <inkml:trace contextRef="#ctx0" brushRef="#br0" timeOffset="51606.6395">22917 14011 472 0,'45'-33'36'0,"-8"8"19"0,-3 9 15 15,-2 4 16-15,-5 5 12 0,1 5 14 16,2 5 17-16,-6 7 5 0,4 5 6 16,-2 6 1-16,-1 11 1 0,-5 5-6 15,-2 3-8-15,-1 2-10 0,-6 6-12 0,0-3-10 16,-5 5-14-16,0-8-3 0,-6 3-11 16,2-7-11-16,-6 2-14 0,0-2-20 15,-5-3-23-15,1-5-16 0,-3-4-7 0,0-4-9 16,1-4-1-16,2-7-7 0,-3-4 0 15,0-3 1-15,5-4 2 0,6 0 6 16,-12-11-1-16,9 4 4 0,3 0 5 0,3-3 2 16,1 2 2-16,4 0 4 0,2 0 3 15,8 0 1-15,3 1-1 0,4-1 5 16,2 0 5-16,5 3 0 0,7-1 4 0,-3 0 4 16,0-1-2-16,1 1 3 0,-1 2-1 15,-4-4 3-15,-4 2-1 0,-3 3 3 16,-3-1 11-16,-6 0 0 0,-3 2-2 0,-4 0-6 15,-9 2 6-15,6 2-1 0,-6-2-3 16,0 0 1-16,-15 16-1 0,6-9-2 16,-1 3-2-16,-2 0 1 0,0 1-2 15,2 0-3-15,0 1 0 0,3-3 0 0,-1 3-3 16,3-5-1-16,1 4 4 0,4-5-2 16,0 1-1-16,4-4-3 0,-4-3 3 15,11 3-1-15,-2-3-1 0,1 0-3 0,-2 0 4 16,4-2-1-16,-2 2-3 0,0 0 2 15,1 2 1-15,0-2-1 0,-3 5-3 16,1-1 1-16,-1 3 2 0,0-4-2 0,3 1 2 16,-2 3-2-16,3-6 2 0,0 3-8 15,4-2 8-15,1-4-2 0,1-2 1 16,6-4 0-16,0 1 2 0,3-11 6 0,-2 1 9 16,0-4 11-16,1-3 5 0,-1-7 7 15,-1-7 5-15,-1-1 8 0,-2-5 2 16,5-16 2-16,-10 9 2 0,1 6-1 15,-2 2-3-15,-4 7 5 0,-5 10 0 0,2 2 5 16,-4 2-6-16,1 7-3 0,-5 5-5 16,0 5-8-16,0 5 0 0,0 0-9 15,0 0 3-15,-17 30-9 0,11-8 3 0,0 5-9 16,1 9-1-16,1 2-10 0,2 3-4 16,2-1-4-16,2 2-8 0,2-2 2 0,5 0-6 15,-1-2-2-15,2-4 1 0,4-4-6 16,0-1 2-16,5-3-1 0,3-5-1 15,-4-8 3-15,6-4-2 0,-1-3 2 16,0-6 2-16,0 0-1 0,5-6 3 0,-2-3 2 16,-1 0-2-16,1 0 3 0,-4-2 5 15,-2-1-5-15,-1 1 3 0,-5 1 6 0,-3 4 0 16,-2-1 0-16,-5 1 2 0,-2 4 2 16,-2 2 2-16,0 0 4 0,0 0 3 15,-21 12 6-15,12-1-7 0,1-1-1 16,-3 0 1-16,3 3-1 0,2 4-5 0,1-3 1 15,1 4-7-15,1 0 4 0,3-2 1 16,3 0 0-16,1-1-7 0,5-2 1 16,-1 1-9-16,7 1-10 0,0-6-12 0,0-1-18 15,3-4-15-15,2-4-21 0,1 0-23 16,-2-4-27-16,4-4-30 0,1 0-26 16,-4-1-33-16,2-1-27 0,-5-7-544 0,-1 2 269 15,-4-3 178-15</inkml:trace>
  <inkml:trace contextRef="#ctx0" brushRef="#br0" timeOffset="51828.4669">23956 14178 2283 0,'-36'-1'7'0,"11"-4"-12"0,5-1 4 16,10 1 6-16,6-3-2 0,6 3 7 15,4 0 9-15,9-3-10 0,6 0 12 16,7 3 13-16,3 1 1 0,12-2 0 0,3 6-3 15,3-2-4-15,6-2-3 0,-4 2-4 16,-2 0-10-16,-3 1-16 0,-6-2-17 0,1 0-24 16,-12 1-19-16,1 0-27 0,-9 2-32 15,0-2-28-15,-6 2-33 0,-2-4-455 16,-3 2 218-16,-1-1 143 0</inkml:trace>
  <inkml:trace contextRef="#ctx0" brushRef="#br0" timeOffset="52118.4503">24652 13847 42 0,'5'-4'263'0,"-5"4"11"16,0 0 4-16,18 12-4 0,-4-1-10 15,0 8-10-15,7 8-4 0,3 5-14 16,3 8-11-16,9 15-22 0,-2-1-19 0,4 6-9 15,-4 1-21-15,0 2-14 0,-3-1-14 16,-3 1-18-16,-2-1-7 0,-10-6-15 0,-5-7-14 16,-3-2-10-16,-6-1-15 0,-2-4-12 15,-4-2-13-15,-6 6-10 0,-5-2-10 16,-7-2-7-16,0-6-23 0,-8-4-25 16,-2-4-31-16,-1-4-48 0,1-9-40 0,2-2-52 15,3-10-59-15,3-3-706 0,-2-6 336 16,5-4 222-16</inkml:trace>
  <inkml:trace contextRef="#ctx0" brushRef="#br0" timeOffset="52861.2129">26191 14553 27 0,'-4'-3'237'0,"-1"-1"-9"16,3 1-9-16,2 3-9 0,0 0-4 0,0 0-11 16,0 22-11-16,5-3-14 0,-1 5-11 15,5 4-12-15,-1 6-19 0,2 0-12 16,1 3-9-16,4 5-10 0,2-1-9 16,-2 0-9-16,4-4-7 0,-5-6-8 0,4-5-8 15,-4 1-8-15,1-11 0 0,0-2-7 16,-2-3 1-16,-1-4-5 0,1-7-1 15,-2-4-2-15,1-5 2 0,-1-3-2 16,0-7-3-16,-1-3-4 0,3-5 0 0,-3-4-5 16,1-3-4-16,-2-1 1 0,1 3-8 15,-2 6 1-15,-2-1-8 0,4 4-13 0,-4 4-23 16,-2 2-27-16,2 3-28 0,0 1-21 16,3 2-22-16,1 6-35 0,4 0-49 15,-2-1-641-15,2 4 291 0,4 1 192 0</inkml:trace>
  <inkml:trace contextRef="#ctx0" brushRef="#br0" timeOffset="53160.494">27095 14739 151 0,'-13'4'168'0,"1"1"2"0,-6 3-4 16,0 0-11-16,-4 3-10 15,1 0-15-15,2 5-13 0,-4 0-10 0,5 4-12 16,4-1-12-16,4 3-10 0,-1-2-20 15,4-1-9-15,3 0-14 0,2-4-6 0,4 2-2 16,0 0-6-16,5-4 1 0,-3-4-7 16,5-5-7-16,-3 5 7 0,2-6 1 15,0 0-3-15,2-1-2 0,0-2 5 16,-2 0-3-16,-8 0-2 0,17-7 3 0,-10 6-1 16,-1-5 0-16,0 2-2 0,1 1 5 15,-5-3 0-15,2 0-5 0,-2 1 3 0,-2 0-2 16,0-1-9-16,0 6-14 0,0-8-18 15,0 8-34-15,0-7-38 0,-2 1-40 16,0 1-379-16,2 5 179 0,0-10 117 16</inkml:trace>
  <inkml:trace contextRef="#ctx0" brushRef="#br0" timeOffset="53422.5516">27023 14101 60 0,'5'-8'260'16,"-1"2"-2"-16,2 1-9 0,-2 0-12 0,-4 5-13 16,0 0-13-16,0 0-20 0,12 10-16 15,-12 1-17-15,-2-1-22 0,2 1-10 16,-4 5-12-16,-2 2-15 0,2 0-28 0,-4 0-30 15,-2-2-34-15,0 1-43 0,-2 1-49 16,-1-3-48-16,-2 0-56 0,-2-5-551 16,-1 1 252-16,-4-4 166 0</inkml:trace>
  <inkml:trace contextRef="#ctx0" brushRef="#br0" timeOffset="54742.1483">27084 14859 136 0,'0'-12'203'16,"3"3"-12"-16,-6 0-11 0,1-2-9 0,-2 1-14 15,-4-2-9-15,-1 5-12 0,0 1-16 16,-3 0-6-16,0 4-14 0,-4 2-5 16,0 4-9-16,-1 3-12 0,-1 0-7 0,2 2-8 15,-4 3-5-15,6 3-6 0,-1-1-8 16,2 2-14-16,5 1-8 0,1-2-8 15,3 1-7-15,2-3-3 0,4-2 0 16,0 2-4-16,0-5 1 0,5-1-4 0,1-1 1 16,1-2 3-16,2-4-2 0,-1-1 1 15,2-2 4-15,2-3-3 0,-2-1-1 0,1-4 5 16,-1-3 3-16,1 1 4 0,0-2 6 16,-3-1 2-16,-2-1-1 0,2 5 3 15,-2-1 7-15,-2 1 0 0,-2 4-1 16,0 1-3-16,1 1-3 0,-3 6-1 0,-2 0-2 15,0 0-4-15,0 0 3 0,6 14-2 16,-3-3-7-16,-1-1-5 0,2 1-3 16,2 1-7-16,1 1 4 0,1-3 0 15,0 0 1-15,3-2-1 0,2-3 0 0,-1 1 3 16,1-10 1-16,4 2 2 0,2 0 0 16,0-9 14-16,0-1 11 0,1 1 13 0,-2-8 12 15,1-4 4-15,-2 0 10 0,0-2 5 16,-2-5 5-16,0-3-1 0,-3-1 1 15,-1 0 1-15,-2-3-12 0,-1 2 4 16,1 0 3-16,-3 7-1 0,0 3-3 0,-2 2-1 16,0 4 2-16,1 5-4 0,-5 3-6 15,0 5-5-15,0 6-4 0,0 0-5 0,0 0-6 16,-15 31-1-16,9-8-6 0,2 5-4 16,-3 5-6-16,1 5-7 0,2 2-12 15,-1-1-9-15,3 0-2 0,2-1-8 16,0 0 1-16,2-5-2 0,1-2-2 0,1-2-3 15,0-4 3-15,2-2-2 0,3-2 1 16,-1-6 2-16,0-2 1 0,4-3-2 16,0-4 4-16,0-1 2 0,4-2 0 15,-4-3 1-15,5-3 1 0,-2 0 2 0,0-3 0 16,1 0 4-16,0 0-1 0,0-1 0 16,-1-1 5-16,0 2-3 0,-2-1 0 15,1 3-2-15,-2-1 2 0,-2 1 1 0,0-2-1 16,1 4 1-16,-3 2-1 0,3 2 6 15,-2 4-2-15,-1-2 2 0,2 5 0 16,-1 1-3-16,-2 1 1 0,1 2 3 0,-2-1-1 16,0 1 0-16,-2 1 2 0,3-2 2 15,0 1-4-15,-3-5-2 0,0 2 0 16,2 1 2-16,-2-7-2 0,3 4 2 0,-1-2 6 16,2-6-4-16,1 3-4 0,0-3 4 15,1 0-2-15,2-3 1 0,0 3 0 16,0-6 1-16,3 4-2 0,0-1-3 0,0 0 4 15,-3 2-7-15,4-1 5 16,-2 2 0-16,-2 0 1 0,6 3-4 0,-4 0 5 0,3 0-1 16,1 5-2-16,-2-5 0 0,3 1 2 15,0 2-5-15,0-2-2 0,1 0-3 16,0-2-1-16,0 0-2 0,1-2 1 16,0-4 2-16,-2 0-1 0,3 0 0 0,-6-3 1 15,1 1 1-15,-2-2 0 0,-2-2 6 16,-1-1 3-16,-4 1 7 0,-1 2 7 15,-2 1 3-15,-1 0 0 0,-4 3 5 0,0 4 2 16,-4-7-2-16,4 7 0 0,0 0-1 16,0 0-1-16,-20 8-8 0,14 1 0 15,2-3 2-15,0 3-3 0,1 1-8 0,1 2-9 16,0-2-9-16,2 4-26 0,2-5-33 16,3 1-29-16,-1-4-43 0,4-1-50 15,0-1-48-15,1-4-703 0,4-4 322 0,1-1 212 16</inkml:trace>
  <inkml:trace contextRef="#ctx0" brushRef="#br0" timeOffset="55035.4333">28971 14735 2038 0,'8'4'13'0,"-2"1"-15"16,0 3-2-16,-2-2 8 0,1 2 6 0,1 5 7 15,1 1 8-15,-1 2 5 0,3 4 5 16,1 0 7-16,-2 3-1 0,1 2-5 0,0-4-4 15,1 5-1-15,-4-5-1 16,3 2-5-16,-1-2-3 0,-1-1-6 0,-3-6 11 16,2 2 12-16,-2-5 11 0,-1-1 8 15,1-1 7-15,-2-7 5 0,-2-2 5 0,0 0-2 16,0 0-4-16,12-15-3 0,-5 4-10 16,2-2-6-16,1-5 1 0,2-1-4 15,2 0-13-15,0-2-5 0,-3 0-17 16,-1-2-22-16,1 4-30 0,-4-2-38 0,-1 2-33 15,-6 2-41-15,0-2-24 0,-2 4-41 16,-9-2-643-16,-4-1 292 0,-4 1 194 0</inkml:trace>
  <inkml:trace contextRef="#ctx0" brushRef="#br0" timeOffset="55469.1132">20694 15135 167 0,'-29'-2'199'0,"5"0"-6"0,12-2 12 15,8 2 5-15,8-3 2 0,8 1-3 16,16-2-7-16,25-2-12 0,34 1-12 0,14-2-10 16,41-1-5-16,15 4 7 0,12 1-9 15,13 5 1-15,12 3-7 0,52 5 4 16,6 2 0-16,6 3-1 0,0 2-1 0,-1 4 1 16,-7 6 1-16,-1 1-4 0,-1 5-6 15,-9 2-15-15,-15 1-9 0,-50-11-18 16,-11 5-7-16,-17-3-10 0,-15-2-12 0,-34-5-7 15,-14-2-9-15,-17-4-10 0,-18 1-11 16,-9-5-18-16,-3-2-25 0,-9 1-21 16,-1-3-32-16,-6-1-24 0,0 3-38 0,-4-6-27 15,-5 0-35-15,0-3-43 0,-3 0-33 16,-3-4-30-16,-3-2-30 0,-9-3-843 0,1-5 394 16,-16-8 259-16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40:49.785"/>
    </inkml:context>
    <inkml:brush xml:id="br0">
      <inkml:brushProperty name="width" value="0.05292" units="cm"/>
      <inkml:brushProperty name="height" value="0.05292" units="cm"/>
      <inkml:brushProperty name="color" value="#FF0000"/>
    </inkml:brush>
  </inkml:definitions>
  <inkml:trace contextRef="#ctx0" brushRef="#br0">15754 424 19 0,'0'0'112'0,"0"-5"-15"15,0 5-5-15,0 0-8 0,0 0-1 16,4 19-11-16,-2-5-9 0,0 5-3 0,3 5-10 16,-5 5-1-16,4-1-5 0,-4 1-5 15,2 3-3-15,-2-1-1 0,0-4-5 0,0 3-4 16,0-7 9-16,0-2 5 0,0-3 15 16,2-2 21-16,-2-1 19 0,-2-6 2 15,2-1-11-15,-2-6-6 0,2-2-7 16,0 0-8-16,-6-15-8 0,6 2-6 0,2-6-6 15,2-6-6-15,0-3-4 0,4-3-3 16,1-2-4-16,3 3-5 0,-3 3-1 16,4 4-3-16,-3 0-3 0,1 4-6 0,2 5 0 15,-1 2-4-15,1 5-5 0,4 2 5 16,-4 8 0-16,3 1-2 0,2 11 5 16,0 1-7-16,2 5 0 0,-3 6 2 0,1 1 0 15,0 3 1-15,-4-2-1 0,1 0-2 16,-4-7 2-16,-1-1 3 0,-1-4-3 15,-1 0 7-15,0-5 11 0,0-1 12 0,-2-3 2 16,0-2-3-16,0-6-5 0,-6 0 0 16,13-12-5-16,-2 1-4 0,1-9-2 15,3 2-2-15,2-8-3 0,0-4-3 0,-1 4 1 16,4-1-4-16,-1 2 0 0,-2 4-2 16,-2 2 0-16,1 2-3 0,0 4-1 15,-2 3 0-15,3 5 0 0,0 0-2 0,-2 8 2 16,4 2-1-16,-2 5 0 0,2 5 1 15,2 6 1-15,-2 2-1 0,-2 2-6 16,2 1-21-16,-2 2-29 0,-4 0-28 0,4-1-38 16,-5-1-24-16,3-5-22 0,-2-2-464 15,-1-2 215-15,6-4 142 0</inkml:trace>
  <inkml:trace contextRef="#ctx0" brushRef="#br0" timeOffset="349.4081">17486 594 157 0,'6'-15'190'16,"-4"2"-16"-16,-6 3-8 0,-3 2-22 16,-2 2-13-16,-5 5-10 0,-1 1-15 15,-8 1-9-15,-3 5-10 0,-7 6-7 0,-1 5-9 16,-5 6-9-16,1 1-6 0,2 4-5 16,5 3-3-16,1 3-7 0,4-5-7 15,6-2-7-15,5-2-2 0,2-4-5 0,2-2-4 16,3-2 5-16,6-3-4 0,0-3 0 15,4-2 1-15,2-3-3 0,2-5 1 16,5 2-2-16,-11-3-1 0,25-10-1 0,-10 3-3 16,5-5-3-16,-2-1 2 0,2 0-1 15,-4-1 0-15,3 3-8 0,-4 1 5 16,-2 1-7-16,-1-1 3 0,2 5-4 16,-4 3 0-16,0 0 2 0,1 4 3 0,0 2-6 15,-1 3 3-15,1 2 0 0,-3 3-13 16,2 1-9-16,0 1-14 0,0-1-15 15,-2 1-23-15,1-1-26 0,-3 0-28 0,3-1-28 16,-3 0-342-16,2-4 170 0,-3 0 112 16</inkml:trace>
  <inkml:trace contextRef="#ctx0" brushRef="#br0" timeOffset="675.7403">17720 682 71 0,'17'-11'107'0,"0"3"-13"15,-2 2-13-15,-5 1-6 0,-1 4-1 16,0 1-7-16,-1 0 11 0,-8 0-5 0,8 10 7 16,-3-2-10-16,-5 0-2 0,-3 4-6 15,1 1-4-15,-4 2-7 0,2 0 0 16,0-2-10-16,0-2-6 0,-1-1-1 16,1-1-3-16,1-1 2 0,1-3-12 0,2 1 11 15,0-6-1-15,0 0 0 0,0 0-1 16,18-9-5-16,-12 1 9 0,2 0 5 0,3-3 2 15,-3 1 7-15,3 0-3 16,-2 1 7-16,-3 1-5 0,0 4-3 0,0-2-5 16,-2 3-6-16,-4 3-2 0,0 0-2 15,12 13-2-15,-8-2-4 0,-2 3 2 0,2 6-6 16,0-1-1-16,2 2-7 0,3 1-28 16,1 1-37-16,3-3-38 0,2 3-49 15,-1-4-473-15,4-2 209 0,-4-2 137 16</inkml:trace>
  <inkml:trace contextRef="#ctx0" brushRef="#br0" timeOffset="1095.5797">15000 1276 123 0,'2'-6'225'0,"-4"0"-8"15,2 6-17-15,-8-3-20 0,8 3-15 16,-28 9-11-16,-1 7-10 0,-9 6-8 16,-21 16-6-16,-7 6-7 0,-17 17-13 15,-2 4-3-15,-2 4-7 0,3-3-5 0,4 2-11 16,4-6-3-16,1-1-10 0,14-8-6 16,1-4-9-16,5-1-2 0,3-4-5 0,3-4-7 15,9-3-9-15,8-11-2 0,5-5-16 16,1-2-17-16,5-4-26 0,4-2-25 15,2-3-34-15,3 0-42 0,1-3-58 16,4-5-597-16,3-4 267 0,4 2 175 0</inkml:trace>
  <inkml:trace contextRef="#ctx0" brushRef="#br0" timeOffset="1463.5837">15809 1234 255 0,'7'-6'271'0,"-1"1"1"0,-2 3-12 16,0-2-15-16,0 0-23 0,-4 4-20 15,4-4-18-15,-4 4-21 0,0 0-25 16,0 0-11-16,6 10-8 0,-6 4-6 0,0 6-9 15,0 9-5-15,0 10-1 0,3 7-8 16,-1 11-4-16,3 26-8 0,-1-2-2 0,2 2-9 16,2 0-6-16,1-1 3 0,-1-2-7 15,1-2-8-15,-1 1 8 0,1-17-20 16,-3-10 4-16,2-1-6 0,-2-3-3 16,0-7-1-16,0-1-4 0,0-3-7 0,-2-9-2 15,0 1-8-15,0-4-13 0,-2-7-14 16,3 2-26-16,-3-5-38 0,0-3-53 0,2-5-61 15,1-1-60-15,-1-7-793 0,-4 1 357 16,13-17 235-16</inkml:trace>
  <inkml:trace contextRef="#ctx0" brushRef="#br0" timeOffset="1916.6529">16632 1230 2025 0,'-14'-7'-1'15,"3"-1"8"-15,2 4-6 16,3 1-1-16,0-2-4 0,3 4 1 0,3 1 7 0,0 0 17 16,5 11 18-16,5 0 13 0,14 10 6 15,8 8 16-15,20 21 4 0,29 14 12 0,8 6 3 16,10 10-2-16,9 1-10 0,2 2 8 16,2 3-10-16,5 0 4 0,-7 0-12 15,0-2-1-15,-9-4-4 0,-8-2-10 0,-8-6-3 16,-11-5-3-16,-15-14-8 0,-3-3-3 15,-9-6-4-15,-11-8-1 0,-7-8-2 16,-6-3-3-16,-2-4-8 0,1 0 0 0,-8-4 1 16,1-4-3-16,-4 1-2 0,-1-3-1 15,1 1-9-15,-3-3-17 0,-2-2-25 0,-1-1-44 16,-3 0-51-16,-2-1-49 0,-5-3-45 16,-3 3-38-16,-6-2-669 0,-6 1 316 15,-5 1 209-15</inkml:trace>
  <inkml:trace contextRef="#ctx0" brushRef="#br0" timeOffset="4450.6137">13110 2701 123 0,'-9'0'188'16,"-1"0"-20"-16,-4 1-7 0,-6 10-15 15,-9 8-3-15,-25 15-2 0,-7 15 2 16,-19 22 3-16,-7 6-2 0,-6 8-5 0,-8 8-9 15,-33 25-10-15,-3 2-14 0,1-1-7 16,-2-5-11-16,7-3-7 0,23-18-11 16,1-4 1-16,4-2-7 0,4-6-4 15,8-6-6-15,6-6-5 0,9-9-6 0,15-13-2 16,6-5-4-16,4-5-3 0,11-11-4 0,10-5-6 16,4-4-1-16,6-6-21 0,0-1-25 15,6-5-35-15,3-5-35 0,3-3-33 16,4-5-38-16,2-1-39 0,4-8-546 15,6-4 255-15,5-3 168 0</inkml:trace>
  <inkml:trace contextRef="#ctx0" brushRef="#br0" timeOffset="4912.1612">12895 3013 92 0,'2'-9'222'0,"-2"-1"-1"0,0 3 0 16,0-1-7-16,2 0-13 0,-2 1-19 0,0 3-14 15,0-2-17-15,0 6-18 16,0 0-11-16,0 0-15 0,0 0-4 0,18 25 2 16,-5 2 1-16,9 11-3 0,8 20 2 15,3 6-5-15,5 7-3 0,10 13-6 0,5 7-4 16,3 2-1-16,-3 0-11 0,1 1-4 16,-3-1-5-16,2-1 5 0,-6-3-14 0,2-3-3 15,-14-17-5-15,3 1-6 0,-4-5-1 16,0-4-1-16,-4-5-7 0,-7-8-3 15,-1-10 2-15,-6 1-7 0,1-8-2 16,-4 0 2-16,0-5-10 0,-3-1 2 0,0-1 4 16,0-6-10-16,-4 0 3 0,0-5-15 15,0 1-19-15,-1-5-23 0,-1-2-42 0,0-3-45 16,-2 0-53-16,4-2-47 0,-6-2-63 16,0 0-683-16,16-13 332 0,-10 3 218 15</inkml:trace>
  <inkml:trace contextRef="#ctx0" brushRef="#br0" timeOffset="5456.5955">16339 3271 127 0,'-8'-12'174'16,"4"3"-2"-16,0-1-6 0,2 2 4 16,-2 1 3-16,0 1-4 0,2 0-7 0,-3 3-7 15,1-3-9-15,4 6-10 0,-8-2-13 16,-3 10-9-16,-6 9 4 0,-13 13 4 0,-16 20 4 15,-26 22-3-15,-2 12-5 0,-7 7-2 16,-1 7-12-16,-3 2-4 0,2 4-10 16,-2 0-8-16,6-5 0 0,2-4-11 15,1-5-6-15,5-6-10 0,2-5-5 0,4-6-4 16,12-15-7-16,4-5-4 0,7-3-1 16,-1-5-18-16,12-11-14 0,5-7-25 15,8-7-28-15,0-3-34 0,4-3-39 0,5-6-23 16,3 0-29-16,1-6-40 0,5-2-32 15,0 0-606-15,14-19 290 0,-4 1 192 16</inkml:trace>
  <inkml:trace contextRef="#ctx0" brushRef="#br0" timeOffset="5841.5597">16040 3516 29 0,'2'-11'202'0,"-2"1"5"0,2 3 2 0,0 1-4 16,-2-2-14-16,0 2-15 0,2 1-14 16,-2 5-14-16,2-4-14 0,-2 4-9 15,0 0 6-15,19 21 2 0,-6 0-1 0,4 12-5 16,9 6 7-16,7 26-11 0,5 4 5 15,0 3 4-15,7 17-19 0,3 3-9 0,-1-2-4 16,-1-3-15-16,1-1-5 16,-7-16-4-16,-2 3-9 0,5-8-3 0,-5-3-6 15,0-1-2-15,-2-5-16 0,0-7-2 16,-11-7-11-16,-3-9 3 0,-3-6 1 0,-3 1-9 16,0-8 4-16,-2 0-3 0,-4-3-11 15,4 0-8-15,-6-3-13 0,0-1-16 16,1-2-21-16,-3-1-26 0,-4-3-44 0,2-1-49 15,-1 0-51-15,-1-2-38 0,-2-4-760 16,-7 4 345-16,3-4 227 0</inkml:trace>
  <inkml:trace contextRef="#ctx0" brushRef="#br0" timeOffset="8889.2947">15616 3742 77 0,'0'0'147'16,"-4"-3"-5"-16,4 3-12 0,-6-4-9 15,6 4-8-15,0 0-9 0,-4-3-8 0,4 3-6 16,0 0-14-16,-2-6-5 0,2 6-5 16,10-8-9-16,0 4-8 0,6-1 2 15,0-2-10-15,8 3-4 0,1-2-4 0,-1 0-1 16,2 0-7-16,-6 0 3 0,-1 3-2 15,0-1 10-15,-4 2 9 0,-5 0 7 16,-2 2-4-16,-8 0-6 0,0 8-3 0,-12 1-3 16,-14 9-3-16,-9 5-3 0,-23 10 0 15,-5 5-5-15,-3 2-3 0,1-1 2 16,-1 1-5-16,7-3 0 0,4 0-3 0,13-8 0 16,8-6-6-16,9-4-4 0,7-2 0 15,4 0 0-15,7-2-3 0,7-4 5 16,5 1-2-16,5-3-1 0,4-1-1 0,6-2 0 15,5 0-2-15,1-3 2 0,2-1-1 16,-8 0-1-16,2 1 3 0,-5 0 8 16,-3 0 8-16,-6 2-4 0,-8 2 0 15,-4 3-4-15,-12 6-1 0,-14 5-1 0,-23 12-2 16,-10 3-2-16,-7 1 1 0,-5-2 1 16,4 2 0-16,-4-1-2 0,8-5-1 0,7-1-3 15,16-8-5-15,10-4-4 0,11-1-5 16,9-3-6-16,4-3 2 0,12-2 0 15,10 2-1-15,6-4 2 0,10 0-4 16,8 1 1-16,6-1-3 0,3-3 9 0,2 2-4 16,-3-2-1-16,-2 1 4 0,-2-1-1 15,-8 2-9-15,-6 2 5 0,-4-1 1 0,-6 4 4 16,-6 3-3-16,-8-1 7 0,-4 5 1 16,-6-3-2-16,-5 2 3 0,-2-2 2 15,1 1 3-15,-4-1 6 0,4-2 6 16,3-4 6-16,3 1-4 0,1-4 6 0,7-3-5 15,0-3-5-15,0 0-5 0,28-15-13 16,-8 2-9-16,16-10-8 0,1-4-1 0,15-17-1 16,6-3 1-16,-1-5-2 0,4-2 1 15,5-15-1-15,-13 12 5 0,-2-1 2 16,-3-1 1-16,-3 2 1 0,-5 2 3 16,-4 1 2-16,-8 9-1 0,-9 7 1 0,-5 5 4 15,-1-3 4-15,-6 4-3 0,-3 2 2 16,-2-1 1-16,-2 2 1 0,-4 1-4 15,-2 3 6-15,-1 0-1 0,-2 0 4 0,1 2-3 16,-1 4 4-16,1-1 2 0,2 4 5 16,-1-1 6-16,3 2-7 0,2-3-1 15,6 3-2-15,3-1-1 0,5-2-1 0,5 3 4 16,3 0-5-16,2 2-1 0,0 0 2 16,1 1 0-16,-4 0 1 0,-2 5-3 15,-5-2-5-15,0 6 1 0,-4 3 2 0,-8 0 7 16,0 7 7-16,-8 5 2 0,-10 1 4 15,-5 8-2 1,-5 2 6-16,-6 6-7 0,-2-1 5 0,3 1 2 0,-1-2 5 0,8-4-7 16,3-4-2-16,4-4 4 0,4-2-5 15,3-1-3-15,4 0 3 0,6-5 0 16,4-4-1-16,6 1 0 0,2-2-2 0,5-2-1 16,0-2 0-16,0 2 0 0,-3 0 7 15,2 0 1-15,-4 2-1 0,-4 4 3 0,-6 7-1 16,-6 6 2-16,-12 10 1 0,-7 6-2 15,-19 17-2-15,0 0-1 0,-1 0-3 16,-1-3-1-16,14-11-2 0,4-6-15 16,9-5-13-16,3-2-23 0,2-4-27 0,6 0-28 15,4-4-31-15,4-4-29 0,4-1-475 16,2-3 213-16,7-2 141 0</inkml:trace>
  <inkml:trace contextRef="#ctx0" brushRef="#br0" timeOffset="9630.318">16450 3323 79 0,'-4'-10'103'16,"-2"-1"-10"-16,-2 1-6 0,0 0-7 15,-2-1-5-15,2-1-10 0,-5 3-8 16,0-1-5-16,-2 1-6 0,3-1-5 15,-2 2-5-15,-2 1 2 0,2-1 0 0,-1 1-7 16,0 0-1-16,2 0 2 0,-1 1 14 16,2 1 2-16,2 2 3 0,2-2-8 15,-1 1 3-15,1 1-8 0,1-2-3 0,1 4-2 16,6 1-3-16,0 0 6 0,-11 9 22 16,11 1 20-16,2 3 8 0,5 5 13 15,1 6 7-15,5 7 8 0,2 8 1 0,6 7 5 16,6 19-1-16,3 8 2 0,1 6 3 15,8 22-1-15,-3 0-11 0,0 4-7 16,0 0-5-16,-7-2-8 0,5-4-9 0,-6-17-7 16,-1-1 4-16,3 1-6 0,-4-3 0 15,3-2-3-15,-1-3-14 0,0-2-4 16,-4-7-7-16,0-2-3 0,-3-12 0 0,-4-5-7 16,2-6-3-16,-2-1 2 0,-4-6-10 15,-1-3 0-15,-1-5-2 0,-1-2 1 0,-3-3 2 16,2-2-6-16,-3-5 2 0,0 0-2 15,-2-2-26-15,2-4-18 0,-2-1-25 16,2-6-24-16,-6 0-29 0,0 0-36 16,8-10-35-16,-6 5-43 0,0-4-28 0,2-2-39 15,-2-3-650-15,2-2 317 0,0-1 210 16</inkml:trace>
  <inkml:trace contextRef="#ctx0" brushRef="#br0" timeOffset="11329.635">18730 3219 79 0,'0'0'143'0,"0"0"-17"16,0 0-3-16,0 0-15 0,0 0-7 0,0 0-8 15,0 0-2-15,0 0-6 0,0 0-5 16,0 0-3-16,0 0-2 0,0 0-4 0,0 0-9 16,-13 4-2-16,13-4-1 0,0 0-5 15,0 0-3-15,0 0 2 0,0 0-3 16,0 0 3-16,0 0-4 0,0 0-1 15,0 0 3-15,0 0 1 0,0 0 0 0,0 0 0 16,0 0 1-16,0 0-1 0,0 0-4 16,0 0-3-16,0 0-4 0,0 0-3 0,0 0-5 15,0 0-1-15,0 0-3 0,0 0-4 16,0 0-6-16,0 0 1 0,0 0-1 16,0 0-3-16,0 0 0 0,0 0-1 15,0 0-1-15,0 0-3 0,0 0-1 0,0 0 0 16,0 0-3-16,0 0 0 0,0 0-2 15,0 0 2-15,0 0-4 0,0 0 3 16,0 0-4-16,0 0 4 0,0 0-1 0,0 0 3 16,0 0 0-16,0 0-5 0,0 0 3 15,0 0-2-15,0 0 8 0,0 0 6 16,-4-7 1-16,4 7 1 0,-2-9-1 0,2 6 4 16,-3-5-3-16,1 1 8 0,2 0-1 15,0-5 6-15,-2-1 6 0,2 1 2 16,0-6-2-16,0 4 2 0,-2-3 0 0,2 3 9 15,0 1-5-15,0-1 5 0,-2 3-2 16,0-1 0-16,2 3-10 0,-2-1-6 16,0 3 0-16,2-1-14 0,-2 4 1 0,2 4-2 15,0 0-4-15,-12 23 5 0,4-2-7 16,0 10 2-16,-4 13-5 0,-5 3 2 16,-3 24 1-16,-2 3-3 0,0 5-1 15,1 2 2-15,0-1-1 0,2 2 1 0,-3-2-2 16,6-3 2-16,-2-5 1 0,4-2-4 15,3-12 5-15,3-10-5 16,-3-2 0-16,5-8 1 0,-1-1-3 0,1-4 2 0,0-5 1 16,2-2-2-16,0-1 2 0,-3-4-1 15,2-2 1-15,1-3-3 0,2 1 3 16,-2-2 0-16,2-4-2 0,0 1-1 0,0-3-2 16,0 1 7-16,2-2-5 0,-2 0 2 15,0-2-4-15,0 2 1 0,-1-1 2 0,3-1 3 16,0-6-1-16,-2 10-2 0,0-6 2 15,2 1-4-15,0-5 3 0,-2 6 1 16,2-6 3-16,-4 4-7 0,4-4 4 16,0 0-3-16,-2 6 2 0,2-6-3 15,0 0-1-15,0 0 0 0,0 0 0 0,-3 5 0 16,3-5-1-16,0 0 9 0,0 0-8 0,0 0 5 16,-2 4-8-16,2-4 2 0,0 0 0 15,0 0 0-15,0 0 2 0,0 0-3 16,0 0 0-16,0 0 2 0,0 0-6 15,0 0 6-15,0 0 1 0,0 0 1 0,0 0 0 16,0 0 0-16,0 0 2 0,0 0-2 16,0 0-5-16,0 0 6 0,0 0-9 15,-2-15 11-15,2 15-5 0,0 0-2 0,0-6-1 16,0 6 6-16,2-5-5 0,-2 5 4 16,0 0 4-16,0 0-5 0,0 0-5 0,0-8 1 15,0 8 4-15,0 0 0 0,2-6 0 16,-2 6-2-16,0 0-6 0,0 0 5 15,0-6 0-15,0 6-2 0,0 0 1 16,0 0-2-16,3-4 5 0,-3 4-4 0,0 0 1 16,0 0 0-16,0 0 0 0,0 0 0 15,0 0 0-15,0 0 4 0,0 0-1 16,0 0 2-16,0 0-4 0,0 0 1 0,0-7 0 16,0 7-1-16,0 0-2 0,0 0 6 15,0 0-2-15,0 0 9 0,0 0-9 16,2-4-3-16,-2 4 0 0,0 0 2 0,0 0-5 15,0 0 3-15,0 0-1 0,0 0 5 16,0 0-2-16,0-7-2 0,0 7 5 16,0 0-6-16,0 0 2 0,0 0 1 15,0 0-2-15,0 0-1 0,0 0 0 0,0 0-12 16,0 0-9-16,0 0-8 0,0 0-10 16,0 0-9-16,0 0-16 0,0 0-14 0,0 0-23 15,0 0-31-15,0 0-23 0,0 0-28 16,0 0-23-16,0 0-15 0,2-5-26 15,-2 5-545-15,4-2 270 0,-4 2 178 0</inkml:trace>
  <inkml:trace contextRef="#ctx0" brushRef="#br0" timeOffset="13984.7788">10570 4984 121 0,'-2'-5'176'0,"2"5"-17"15,0 0-10-15,-19 10 2 0,0 11 10 16,-21 28 2-16,-21 30-5 0,-18 6-2 16,-10 12-6-16,-36 31-1 0,2 3-7 15,-4-1-11-15,-6-3-9 0,-3 3-11 16,-3-6-6-16,3-4-8 0,5-8-10 0,-4-3-7 16,31-27-6-16,4-4-9 0,7-8-6 15,6-1-5-15,12-8-4 0,13-16-5 0,5-4-5 16,17-11 0-16,6-5-10 0,7-6-17 15,5-6-25-15,1-3-40 0,4-5-59 16,6-6-60-16,3-3-41 0,4-7-33 16,6-5-515-16,8-7 258 0,5-5 171 0</inkml:trace>
  <inkml:trace contextRef="#ctx0" brushRef="#br0" timeOffset="14417.4158">10401 5223 115 0,'10'-13'168'16,"1"-2"5"-16,0 4 8 0,-5 0-4 15,0 4-13-15,0 0-12 0,-2 2-11 16,1-1-14-16,0 5-11 0,-5 1 4 0,12 6 10 16,-1 5 4-16,1 10-5 0,6 11 0 15,2 14 1-15,10 21-5 0,2 9-5 16,3 20-13-16,4 2-9 0,-1 9-5 0,-4 3-9 16,2 5 7-16,-3 3-7 0,3 4-6 15,-4 2-9-15,0 2-7 0,-3-5-7 16,-1-1-2-16,-2-5-10 0,-7-27 0 0,-1-3-6 15,2-5-7-15,-4-5 12 0,2-7-11 16,-6-13 4-16,-1-9-5 0,-3-8-5 16,-1 0-2-16,-3-10 0 0,3-1-2 0,-3-2-3 15,2-3 2-15,-2-3-13 0,-2-6-21 16,0-4-34-16,-2-3-48 0,2-4-59 0,-2-2-69 16,0 0-55-16,9-20-747 0,-4 7 349 15,1-3 230-15</inkml:trace>
  <inkml:trace contextRef="#ctx0" brushRef="#br0" timeOffset="14869.7732">13396 5760 104 0,'2'-7'169'0,"-2"1"-4"0,2 0-5 0,-2 6-10 0,0 0 4 16,0 0 5-16,-10 16 3 0,-1 5-1 15,-10 15-1-15,-13 17-3 0,-9 12-8 0,-14 23 0 16,-11 3-5-16,1 7-10 0,-7 4-8 16,0 4-9-16,-2-1-12 0,1 1-10 0,2-10-8 15,3-3-9-15,3-8-8 0,7-8-5 16,11-20-6-16,9-1-12 0,1-8-2 15,10-10-24-15,6-12-22 0,6-2-26 16,2-5-30-16,2-8-39 0,5-2-44 0,2-2-40 16,4-7-34-16,2 0-629 0,0 0 287 15,8-30 189-15</inkml:trace>
  <inkml:trace contextRef="#ctx0" brushRef="#br0" timeOffset="15235.6436">13584 5611 178 0,'8'-7'188'0,"-1"0"-7"0,0 5-3 0,1 2 0 15,4 5 2-15,1 6 2 0,9 12-2 16,-2 4-11-16,14 25-4 0,0 7-9 0,3 11-11 15,-1-1-13-15,3 23-7 16,3 1-1-16,-1 2-4 0,1 2-11 0,1 4-4 16,-3-2-6-16,0-2-12 0,-2-3-3 15,-4-18-6-15,0-3-9 0,2-5-8 0,0-5-5 16,-2-5-6-16,-2-3-2 0,-5-12-5 16,-3-7-4-16,-6-8-7 0,2-3-2 15,-6-4 0-15,-1-2-4 0,-3 0-4 0,2-5 3 16,-2-3-5-16,-2 0-8 0,-2-4-18 15,1-2-30-15,-3-5-41 0,-4 0-53 16,0 0-55-16,11-11-51 0,-9 1-64 0,2 1-631 16,0-6 317-16,3-4 209 0</inkml:trace>
  <inkml:trace contextRef="#ctx0" brushRef="#br0" timeOffset="16408.5962">16600 5986 81 0,'0'0'84'0,"0"0"-4"0,0 0-5 0,0 0-3 16,0 0-4-16,-6 3-6 0,6-3 2 15,0 0 5-15,0 0 1 0,0 0-6 16,0 0 1-16,-4 3-9 0,4-3 1 0,0 0-8 16,0 0 2-16,0 0 0 0,0 0 2 15,0 0-1-15,0 0-12 0,0 0-1 0,0 0 0 16,0 0-4-16,0 0-10 0,0 0 0 16,0 0 6-16,0 0-10 0,0 0-2 15,-7 5-5-15,7-5-2 0,0 0 4 16,0 0-5-16,0 0 2 0,0 0 1 0,0 0-1 15,0 0 2-15,0 0-3 0,0 0 7 16,0 0-3-16,-4 3-1 0,4-3 0 16,0 0 0-16,0 0-1 0,0 0 0 0,0 0 0 15,0 0 0-15,0 0-3 0,0 0 0 16,0 0-2-16,0 0-2 0,0 0-5 16,0 0 0-16,0 0 2 0,0 0 3 0,0 0-4 15,-4 4-4-15,4-4 4 0,0 0-2 16,0 0 2-16,0 0-1 0,0 6 0 0,0-6-1 15,0 0 3-15,0 0-5 0,0 0 1 16,-4 4 8-16,4-4-8 0,0 0 3 16,0 0 1-16,0 0 0 0,-2 3 0 15,2-3-4-15,0 0 6 0,0 0-1 16,0 0 6-16,0 0 5 0,0 0 3 0,0 0 4 16,0 0-1-16,0 0-2 0,0 0 0 15,8-19-4-15,-6 12-1 0,0-3 2 16,5-5 0-16,-3 0 6 0,2-2 2 0,3-4 0 15,-3-2 5-15,1-4 5 0,1 0 0 16,0-5-1-16,0 1 0 0,0-3 10 16,-2 8 9-16,-2-1 7 0,2 4 1 0,-4 2-1 15,2 4-9-15,-2 2-5 0,1 2-9 16,-1 5-2-16,-2 5-6 0,0 3-2 16,-11 24 0-16,1 5-2 0,-8 14-2 0,-8 28 6 15,-4 5-8-15,-5 27-3 0,0 0-2 16,-1 5 1-16,2 3-1 0,2-2-2 15,1-5-1-15,7-16 3 0,0-7-4 0,6-2 5 16,-1-9-6-16,6-11-5 0,2-11 1 16,3-10-8-16,2 0-7 0,0-6-12 15,-1-4-23-15,2-3-26 0,1-6-26 0,0-3-29 16,2-1-28-16,0-3-49 0,0-6-32 16,2-3-495-16,0-3 248 0,0 0 163 15</inkml:trace>
  <inkml:trace contextRef="#ctx0" brushRef="#br0" timeOffset="16879.5108">16856 5417 94 0,'7'-11'172'16,"0"0"2"-16,-1 2-5 0,0 2-6 0,-2 0-2 15,0 1-5-15,1-1-5 0,-3 2-8 16,2-1-13-16,-2 3-10 0,-2 3-15 16,4-6-8-16,-4 6-14 0,7-1-3 15,-7 1 9-15,8 9 3 0,3 3 0 0,-1 7 0 16,6 1 2-16,0 10 4 0,7 7 2 15,13 18-6-15,2 0-3 0,3 9 1 16,1-1 1-16,2 5-9 0,13 15-8 0,3 0-1 16,-1 1-12-16,0 3-6 0,3 0 1 15,-5 0-9-15,2 4-3 0,1 0-7 16,-3-1 1-16,-3-2-6 0,-1-7-2 0,-13-12-2 16,-1-6-4-16,-3-4-3 0,-4-6 0 15,-7-9 2-15,-4-7-2 0,-4-9-2 0,-2-1 3 16,0-7-6-16,-5 1-3 0,1-3 0 15,-2-3-10-15,-1-5 4 0,0 3-21 16,-1-3-14-16,-3-8-20 0,2 3-34 0,-6-5-52 16,0 0-52-16,15-10-56 0,-6-1-67 15,-3 0-682-15,0-7 336 0,2-5 222 16</inkml:trace>
  <inkml:trace contextRef="#ctx0" brushRef="#br0" timeOffset="17458.5988">19206 5204 102 0,'0'-12'138'0,"-2"1"6"16,-1 2-1-16,3-2 6 0,-2 3 1 16,0 0-3-16,0 1-10 0,2 1-11 0,-2 0-12 15,0 0-16-15,2 6-12 0,-4-3-7 16,4 3 1-16,-8 22 14 0,-5 6 2 15,0 15-6-15,-4 22 0 0,-2 7-1 16,0 6-4-16,1 4-1 0,0 3-1 0,3 4-6 16,5 0-6-16,1 1-7 0,3-1-5 15,2-3-4-15,4-3-5 0,2-1-3 0,2-13-6 16,3-12-5-16,-1-2-3 0,0-2-7 16,1-5-10-16,-3-9-18 0,2-3-18 15,0-7-23-15,-2-1-18 0,1-6-18 16,0-4-25-16,-1-3-38 0,0-5-38 0,-2-5-25 15,2-3-524-15,-4-2 248 0,0 0 163 16</inkml:trace>
  <inkml:trace contextRef="#ctx0" brushRef="#br0" timeOffset="17835.3544">19415 5096 201 0,'5'-6'190'0,"-3"-2"-18"15,-2 6-18-15,0 2-14 0,0 0-6 16,0 0 9-16,11 27 15 0,-3 0-9 0,1 11-6 16,11 32-4-16,6 6-1 0,4 4-11 15,12 18-11-15,7 3-10 0,4-2-3 0,6 3-1 16,3-1-12-16,3-2-1 0,3-1-6 15,-1-3-4-15,-1-4-7 0,-3-3-5 16,-6-5-7-16,-12-19-7 0,-5-3-2 16,-2-4-5-16,-4-6-4 0,-8-9-3 0,-5-9-1 15,-7-8-2-15,0-2-7 0,-2-3 1 16,-2-2-2-16,-1-4-2 0,0 0-6 0,-1-1 0 16,-2-1-3-16,1-5-7 0,-3 1-12 15,2-2-19-15,-2 0-27 0,1-5-36 16,-1 1-45-16,-4-2-44 0,0 0-37 15,0 0-39-15,13-6-610 0,-9 0 292 0,-4 1 193 16</inkml:trace>
  <inkml:trace contextRef="#ctx0" brushRef="#br0" timeOffset="20231.6115">19429 2457 31 0,'0'-8'142'16,"-3"3"-10"-16,6-1-16 0,-3 6-9 16,2-4-15-16,-2 4-2 0,0 0-10 0,10 25 1 15,-6-8-6-15,3 6-6 0,-1 2-5 16,0 3-5-16,3 5-8 0,0 1-3 16,-3 0-7-16,2-1-2 0,-4-5-4 0,2-1-3 15,1-2-3-15,-2-2-1 0,1-6 8 16,-4 0 8-16,4-3 17 0,-2-2 19 15,-2-2 7-15,3-4-5 0,-1-2-7 0,-4-4-8 16,0 0-6-16,12-14-10 0,-5 3-3 16,2-5-4-16,1-5-5 0,0-1-7 15,4-5 1-15,0 1-6 0,-1 2-7 0,2-1 0 16,-3 5 0-16,1 3-10 0,1-1-2 16,-2 5-2-16,-2 0 1 0,2 5-1 15,-1 5-4-15,0 1 0 0,0 4 3 0,3 3-3 16,-1 3 0-16,0 3-3 0,1 5 3 15,-1-1 2-15,0 2 1 0,0 0-4 16,-1-1 0-16,-1-2 2 0,0-3-3 0,-3 3 2 16,2-4 2-16,-1-3 0 0,0-1 2 15,-1-1 0-15,2-5-1 0,3-3 1 16,2 0 2-16,0-8-1 0,-1 3 1 16,6-6 0-16,-4 0 1 0,4-2-2 0,-3-4 1 15,1-1 3-15,2 0-2 0,-4 2 2 16,-2 2-1-16,0 2-1 0,-5 4 0 0,1-1-3 15,-2 5-2-15,-1 0-4 16,0 2 0-16,-1 7-1 0,-6-2 1 0,10 13 1 16,-6-3 1-16,0 5-2 0,3 0 2 15,-2 4-3-15,3 2 2 0,0-2-3 0,3 2 1 16,-1-4 2-16,1 0-1 0,0-4 2 16,1-2 2-16,4-2-2 0,-2-5 3 0,3-3 1 15,0-2 1-15,2-3-2 0,0-2 1 16,2-3 1-16,-2-4 3 0,2-1-3 15,-2-3 3-15,1 0-3 0,-2-4 1 16,-2 2 3-16,0-2 1 0,-1 2-4 0,-2 0 2 16,-5 5 3-16,3 1 0 0,-3 1-7 15,-2 4-2-15,0 2-4 0,0 3-2 0,-6 3 1 16,6 10 2-16,-6-1-1 0,2 3-1 16,0 4-2-16,0 0-6 0,0 3-2 15,0 1-3-15,2-4-1 0,-2 4-5 16,5-3 2-16,-3-2-2 0,2 0 3 0,1-2-1 15,-1-2 3-15,1-4 0 0,1-1 5 16,2-5 0-16,4-2 1 0,-4-2 2 0,4-2 1 16,2-3 2-16,-2-1-1 0,3-3 1 15,-2-1-1-15,2 0 0 0,-3-1 1 16,0 1 2-16,-2 2-3 0,1-1 1 16,-5 3-2-16,3 1-1 0,-5 0-1 0,3 5-4 15,-1 1 4-15,-8 2-1 0,12 7 3 16,-2-1-3-16,-4 5 3 0,2 1 2 15,-2-1 0-15,3 1 1 0,-3-1-1 0,-1-1 4 16,-1-1-3-16,2-1 2 0,1 0 4 16,-3-3 1-16,2-2-1 0,0-1 1 15,2 1 3-15,-8-3-2 0,22-8 3 0,-10 3-3 16,4-3-1-16,1-2-3 0,-3 3 0 16,4-1-1-16,0 2-1 0,-1 0 0 15,0 3-2-15,0 3-1 0,0 0-1 0,0 2 3 16,2 3-7-16,-2 1-13 0,4 4-26 15,-4-5-25-15,4 7-28 0,-1-3-32 16,-4 0-21-16,-1-3-23 0,-2 0-408 0,-1-2 199 16,-1-3 131-16</inkml:trace>
  <inkml:trace contextRef="#ctx0" brushRef="#br0" timeOffset="20486.5976">20675 2017 21 0,'-19'-4'140'16,"2"3"-14"-16,5 1-14 0,0 3-17 16,4 1-2-16,4 2-8 0,0-1-1 15,4 1-1-15,0 0-1 0,4 1-2 0,0-1 4 16,2-2 4-16,2 0 6 0,0-3 3 16,0 2 9-16,-8-3 1 0,15-4 6 0,-7 0-2 15,-3-2-9-15,-1 1-10 0,0-1-7 16,-4-2-11-16,0 2-14 0,0 6-14 15,-4-7-29-15,0 5-31 0,4 2-36 16,0 0-24-16,-20 11-42 0,12 1-53 0,0 1-462 16,2 5 215-16,-4 3 141 0</inkml:trace>
  <inkml:trace contextRef="#ctx0" brushRef="#br0" timeOffset="21352.8723">20379 4432 86 0,'6'-13'163'0,"-2"4"-6"16,0 3-21-16,0 0-10 0,-1 3-11 15,-3 3-13-15,5-4-8 0,-5 4-5 0,0 0-11 16,10 20-4-16,-6-6-6 0,0 3-5 15,0 8-1-15,0 0-5 0,-2 3-4 0,-2 3-3 16,0 0-7-16,3-2-4 0,-6 2-5 16,1-2 1-16,0-4-4 0,0-1-5 15,0-3 3-15,0-2-1 0,0-1 1 16,2-5 12-16,-2 0 12 0,2-1 7 0,-2-3 4 16,0-3-4-16,2-2-7 0,0-4-5 15,0 0-6-15,0 0-5 0,0 0-3 0,6-19-6 16,-2 9-1-16,0 1-5 0,3-3-5 15,-1 0-3-15,1 3-1 0,-1-1-4 16,0 4-1-16,1-1-1 0,1 1-3 16,0 3-1-16,1 1 0 0,-9 2-5 0,17 2 5 15,-7 1-3-15,1 3 2 0,0 1-1 16,-1 4 2-16,1-3-4 0,-1 4 3 16,-1 0-1-16,0-2-1 0,-1 0-1 15,-2-1 5-15,0-4 0 0,0 2-3 0,2-1 3 16,-2-2 4-16,0-2 1 0,-6-2-1 15,0 0 0-15,19-9 0 0,-10-1-3 0,3-1 1 16,3-2 0-16,-1-4-3 0,4-1-3 16,1 0 0-16,4 0 2 0,0-1-6 15,-3 4 3-15,0 1-1 0,2 1-4 16,-1 3 1-16,2 3 0 0,-6 3 1 0,3 4-2 16,-4 4 2-16,1 1 0 0,4 7 2 15,-4 1-1-15,-2 4-1 0,-2 4-9 16,-5 1-33-16,2 2-12 0,-1 2-23 0,-2 2-15 15,-5-4-12-15,4 1-19 0,-4-2-16 16,2-6-29-16,1 0-408 0,-3-5 197 16,0-3 131-16</inkml:trace>
  <inkml:trace contextRef="#ctx0" brushRef="#br0" timeOffset="21707.9007">21668 4652 28 0,'0'-8'221'16,"0"5"-11"-16,0 3-9 0,-5-10-9 16,1 7-13-16,0-2-14 0,-2 1-18 15,0 2-15-15,6 2-14 0,-16 0-14 16,16 0-11-16,-16 6-9 0,5 2-8 0,0-3-8 16,1 5-6-16,-1 1-6 0,1 3-5 15,2-3-8-15,0 0-2 0,0 3-4 16,4-3-6-16,-2-1-3 0,2-3 0 0,2 0 0 15,0 2-5-15,0-3 5 0,2-2 3 16,0-4 0-16,6 6-1 0,-6-6-3 16,10-1-1-16,-10 1-1 0,15-2-4 0,-6-1-2 15,1 2-4-15,-2 0 1 0,1 1-6 16,-1-2 0-16,-8 2-1 0,18 2-2 16,-8 0-2-16,0 3 4 0,4 2-4 15,-2 1-4-15,0-3-17 0,1 6-31 0,2-4-31 16,0-1-40-16,-1 0-35 0,2 0-42 15,0-5-541-15,0-2 250 0,0 1 165 16</inkml:trace>
  <inkml:trace contextRef="#ctx0" brushRef="#br0" timeOffset="22155.8214">22027 4572 36 0,'7'-11'102'0,"0"4"-10"15,-1 0-6-15,2 1-5 0,0 3-9 16,1 0 0-16,-2 2-2 0,-7 1 1 15,16 5 2-15,-9 1-3 0,-1 3-1 0,-4 1 2 16,2 4-12-16,-4-3-4 0,0 4-5 16,-2 3-4-16,-2-4-8 0,0 2-5 15,2-5-8-15,0 1-8 0,2-5-11 0,-2 3 0 16,4-4-2-16,0-3 3 0,-2-3 3 16,0 0-3-16,0 0 6 0,23-13-9 15,-12 3 8-15,1-3 5 0,1-2 6 0,2-4-2 16,2-2-3-16,0 0 8 0,0 2 10 15,-5 0 1-15,4 3-1 0,-6 3-4 16,0 2 1-16,-1 1-3 0,-3 2-5 16,3 5-3-16,-3 1-5 0,-6 2 1 0,0 0 2 15,17 10-1-15,-11-3-2 0,2 1-2 16,2 3-1-16,0 0-1 0,2 1 3 16,1 0 3-16,4 1 11 0,2-1 3 0,3-1-1 15,-2 1 1-15,2-2 1 0,-1-2 4 16,-2 2 2-16,-2-4 5 0,-3-1 1 15,0 1 6-15,-2-1 5 0,-2-1 2 0,1 0-3 16,-2 0-1-16,-1 0-3 0,-1-2-10 16,1 0 2-16,-4 1-10 0,-4-3-19 15,10 2-24-15,-10-2-33 0,0 0-32 0,10 0-36 16,-10 0-45-16,0 0-46 0,0 0-509 16,0 0 241-16,0 0 160 0</inkml:trace>
  <inkml:trace contextRef="#ctx0" brushRef="#br0" timeOffset="24419.702">21449 6813 148 0,'-2'-4'193'0,"0"-2"-14"0,0 0-12 16,0 1-18-16,2 5-15 0,0 0-13 16,0 0-8-16,0 0-6 0,0 0-9 0,-4 25 1 15,6-6-10-15,-2 4-10 0,2 0-6 16,0 6-6-16,0 0-8 0,-2-1-10 0,0 3-2 16,2-1-3-16,-2-3-3 0,0-1-6 15,0-5 0-15,2-2-7 0,-2 1-1 16,0-3 8-16,0-4 6 0,0-1 2 15,3-5-2-15,-3-1-5 0,2-3 2 0,-2-3 1 16,0 0-4-16,13-11 1 0,-7 1-1 16,0-3-2-16,3 0 2 0,1-6-2 0,1 0-4 15,0-2 0-15,1 1-3 0,4 0-1 16,-4 0-6-16,0 2-1 0,3 1-6 16,-4 2-1-16,0 1 0 0,1 7-3 15,0-1 1-15,0 6-1 0,0 4-1 0,1 2 3 16,2 5-7-16,0 7 4 0,-3 0 0 15,4 3-5-15,-4 3 4 0,2-2-2 16,-1 0 0-16,0 1-4 0,2-2-2 16,-5-2 1-16,1-4-1 0,0 0 0 0,-1 1-1 15,0-6 2-15,2 1 1 0,-2-5 0 16,0-3 1-16,5-2-3 0,0-3 4 0,2-2 0 16,-1-1-1-16,4-7 0 0,-1 1-2 15,2-2 2-15,2-3-1 0,1-1 1 16,-3 1 0-16,2-1-1 0,-6 3-2 15,0 2 2-15,0 2-5 0,-5 1 1 0,0 4 1 16,-2 1-1-16,-2 5 3 0,3 2-3 16,-5 5 5-16,5 4 0 0,-2-1 1 0,-3 4-3 15,0 2 2-15,2-2-1 0,4 2-2 16,-4-2 4-16,2 2-2 0,1-3-6 16,4-1 8-16,0-3 0 0,-1-1-2 15,6-3 1-15,0-2 2 0,2-2 2 0,1-4-1 16,3 0-1-16,-2-3 2 0,0-3 2 15,-3-1 0-15,1 1 4 0,-4-3 2 0,4 0 1 16,-6-1 3-16,-1 3-2 16,-2-1 8-16,-2 3 4 0,-1-1 1 0,-2 2-8 15,2 1-1-15,-4 1-3 0,-2 5-7 16,0-2 3-16,-4 3-3 0,4 10 2 0,-4-3-3 16,0 4 1-16,0-1-3 0,2 2 0 15,0 4-1-15,0-1-1 0,2 0 0 16,3 0-4-16,-1 1 1 0,3-5-2 15,-1 2-3-15,5-3-3 0,-1-3-7 0,4-3 3 16,0-2 5-16,2 0-4 0,0-4 4 16,1-2-1-16,1 0 1 0,-2-1-1 0,4-3 3 15,-1-2 0-15,-2-1 1 0,-2 0-2 16,1-1 1-16,0-1-2 0,-6 2 5 16,1 1 0-16,0 1 1 0,0 2-2 15,-5-2-2-15,0 3-5 0,2 3 0 0,-2-2 6 16,-2 5 2-16,-6 0-1 0,14 5 1 15,-5-2 0-15,0 3-1 0,-1 3 1 0,1-1-1 16,-3 2 4-16,2-1-3 0,1 1 1 16,0 1 0-16,-3-3-2 0,0-1 4 15,0 1-1-15,-2 0-1 0,3-4 2 16,-2 1 2-16,1-3-1 0,0 0-3 0,-6-2 4 16,17-4-3-16,-9-1-1 0,5-1 0 15,2-3 2-15,1 1-2 0,4-4-3 16,-1 1 5-16,2 1-4 0,0 1 1 15,1 1-1-15,-4 0-1 0,2 6 2 0,-4-1-3 16,3 1-2-16,-1 4 4 0,-2 2 0 16,4-1 0-16,-4 6-4 0,1-2-10 0,-2 2-8 15,2 0-18-15,-5 0-20 0,4 0-21 16,-4-2-26-16,1-1-19 0,-3 2-25 16,1-2-20-16,-2-5-26 0,-1 1-504 15,0-4 239-15,-2-1 158 0</inkml:trace>
  <inkml:trace contextRef="#ctx0" brushRef="#br0" timeOffset="24683.702">22754 6363 51 0,'-11'5'108'15,"2"0"-6"-15,5-2-1 0,2 0 12 0,2-3 9 16,0 0 8-16,0 0-3 0,0 0-9 16,0 0-1-16,4-20 0 0,-4 12-5 0,-2-1-8 15,0-1-7-15,-4 2-10 0,-2-1-11 16,-3 1-10-16,-2 3-12 0,-2-1-36 16,-1 2-28-16,0 4-29 0,2-2-36 15,1 2-35-15,0 2-45 0,1-2-332 0,1 2 166 16,1-2 109-16</inkml:trace>
  <inkml:trace contextRef="#ctx0" brushRef="#br0" timeOffset="26570.9967">7696 8085 7 0,'0'-10'156'0,"2"1"-1"0,0-3-19 15,6 1-14-15,3-1-10 0,6-1-8 16,2-1-12-16,5 3-3 0,-2 1-13 16,4 1-9-16,-1 3-3 0,-3 2-4 0,0 4-1 15,0 0 0-15,-1 4-3 0,-2 4 0 16,-4 1-3-16,1 5-3 0,-4 3-4 16,-4-1-4-16,-4 6 0 0,-2-2 2 0,-2 0-2 15,-4 4-4-15,0-2 3 0,-2 1-1 16,-2-3-2-16,0-2 1 0,4-1-4 15,-2-4 0-15,2 0-1 0,2-1-7 16,0-2 0-16,2-2-2 0,2-1-1 0,6-1 0 16,0 0-3-16,8-2-4 0,-2-1 0 15,5 3-2-15,1-3 0 0,-2 1-3 0,4 2 2 16,-4 0 2-16,0 1 2 0,-1 1 5 16,1 1 0-16,0 3 7 0,-6 1-1 15,-4 1 12-15,-1 2 4 0,-5 2 0 16,-4-2 5-16,-5 8-7 0,-5-4 9 0,-5 4-3 15,-4-4 3-15,-6 3-4 0,-3-5-2 16,-10 1-2-16,-3-4-4 0,-5-4 0 16,-3-1-2-16,4-7-3 0,-3 0-5 15,2-7 1-15,-4-2-4 0,1-4-6 0,4-1 3 16,7 0-5-16,4-5-3 0,5 5-6 16,3-2-7-16,4 1-17 0,10-1-25 0,3-1-30 15,5 4-31-15,6 1-45 0,8 0-48 16,5 2-68-16,7 1-587 0,4-3 288 15,6 2 190-15</inkml:trace>
  <inkml:trace contextRef="#ctx0" brushRef="#br0" timeOffset="27111.1969">10811 7899 77 0,'-2'-8'214'0,"0"2"-17"16,2 6-9-16,0 0-4 0,0 0-3 15,0 0-3-15,-10 26-4 0,3-7-13 16,-1 4-9-16,-3 9-2 0,0 1-14 0,-1 0-6 16,-5 9-12-16,0-5-10 0,4-6-9 15,1-1-11-15,3-3-8 0,5-2-7 0,2-5-3 16,2-2-9-16,4 0-3 0,7-5-6 16,8-4-2-16,4-2-8 0,6-1-3 15,6-4-4-15,-1-2-6 0,8-2-12 16,2-4-15-16,1 3-15 0,-1-3-15 0,1 0-25 15,-3-1-27-15,-2 1-25 0,-4 0-25 16,-4 3-37-16,-7-1-26 0,-2-1-22 16,-5 2-520-16,-2 0 250 0,-1 1 165 0</inkml:trace>
  <inkml:trace contextRef="#ctx0" brushRef="#br0" timeOffset="27360.9499">11201 8068 166 0,'-9'-8'200'15,"1"2"1"-15,2 2-2 0,2 1-4 0,-3 0-11 16,7 3-7-16,0 0-4 0,-21 7-6 16,15 3-13-16,-3 4-9 0,0 5-7 15,3 5-9-15,0 1-6 0,4 4-12 0,-2 7-8 16,1 5-11-16,3 1-2 0,-2-1-20 16,4 1-7-16,1 2-3 0,1-2-5 15,0 2-6-15,0-2-5 0,2-2-5 0,1-2-7 16,2-2-10-16,-3-2-18 0,0-7-19 15,-2-1-25-15,0-1-30 0,0-6-31 16,1-2-34-16,0-1-34 0,1-3-38 16,-4-7-626-16,4 0 283 0,-4-6 187 0</inkml:trace>
  <inkml:trace contextRef="#ctx0" brushRef="#br0" timeOffset="28681.241">13239 7902 60 0,'0'0'162'0,"0"0"-3"16,0 0-1-16,0-8-12 0,0 8-6 16,-6-6-2-16,4 3-8 0,-3-3-5 0,1 1-6 15,0-3 0-15,0-1-10 0,0 2-4 16,0-2-5-16,2-3-8 0,2 1-6 0,2-1-10 16,4-1-5-16,2-2-10 0,7 0-4 15,6-1-5-15,0 3-6 0,9-2-2 16,0 3-4-16,1 1-7 0,-1 3-3 15,0 5-2-15,-1 3-4 0,1 1 0 0,0 7-4 16,-1 5-1-16,-3 5-4 0,-4 3-1 16,-6 5 1-16,-4 6-5 0,-5 0 0 15,-5 7-1-15,-9 1-1 0,-3 6-3 0,-8-1 1 16,-6 12-1-16,-4-11-1 0,3-8 2 16,-1-2-3-16,-2-3-1 0,8-8 2 15,1-3 2-15,3-3 2 0,4-1 3 0,4-5-1 16,2-4-1-16,6 0-1 0,4-4 0 15,4-1 0-15,6-4-2 0,4 2 1 16,3-4-3-16,7-2 0 0,3 0 2 0,5-2-1 16,4 1-3-16,0-3 2 0,1 2-2 15,-3-1 0-15,-2 1 5 0,-5 3-10 16,-3-1-11-16,-7-1-18 0,0 2-18 16,-2-1-29-16,-1 3-22 0,-2-1-28 0,-3-1-32 15,0 2-25-15,-1-1-512 0,-1-1 237 16,-5 0 157-16</inkml:trace>
  <inkml:trace contextRef="#ctx0" brushRef="#br0" timeOffset="29292.2343">14784 7694 176 0,'0'0'214'0,"0"0"5"16,11 12-7-16,-6-3-3 0,1 6-5 15,-2 2-9-15,2 8-2 0,-2 4-10 0,0 5-7 16,0 5-21-16,-1 2-11 0,-1 5-7 15,-2-1-17-15,2 3-11 0,-2-2-11 16,0 1-9-16,0-1-8 0,3-2-11 16,-3 0-7-16,2-4-5 0,-2 0-7 0,2-4-13 15,0-4-8-15,-2-4-24 0,2 0-22 16,0-7-37-16,0-2-35 0,0-1-33 0,2-2-45 16,5-5-42-16,-3-1-669 0,3-7 298 15,-1-3 197-15</inkml:trace>
  <inkml:trace contextRef="#ctx0" brushRef="#br0" timeOffset="29977.4428">16556 7732 126 0,'0'0'142'0,"-13"-2"-13"16,13 2-3-16,-10 0-14 16,10 0-8-16,0 0-8 0,-8 2-5 0,8-2-1 15,0 0-4-15,0 0-2 0,31-4-4 0,-18 4-5 16,8-3-3-16,0 0-7 0,6 0-1 16,1-1-1-16,0 2-8 0,1-2-4 0,1 2-3 15,0 1-4-15,-3 1-4 0,-1 0-5 16,-4 0-3-16,0 1 1 0,-1 5 5 15,-2 0 3-15,-4 5 1 0,-1 2 7 16,-4 7 3-16,-4 2-1 0,-4 3-2 0,-6 6-4 16,-2 6-2-16,-4 0-4 0,0 7-4 15,-5 0-2-15,0 2-3 0,1-2-4 16,-1-3 0-16,0-1-4 0,4-6-2 0,-1 1-2 16,4-3-1-16,-4-3-1 0,4-2-5 15,0-5 0-15,-1-1-5 0,3-4-8 16,0 0-12-16,2-1-13 0,-1-3-17 0,1-1-16 15,-1-1-22-15,3-3-35 0,2-2-35 16,2-4-35-16,-2-2-486 0,0 0 229 0,0 0 151 16</inkml:trace>
  <inkml:trace contextRef="#ctx0" brushRef="#br0" timeOffset="31077.3268">17981 7909 16 0,'2'6'93'0,"-2"-6"-6"16,0 0-6-16,2 6-4 0,-2-6-4 15,0 0-2-15,-2 6 6 0,2-6-13 0,0 0 4 16,0 5-3-16,0-5-3 0,0 0-4 16,0 6 1-16,0-6-7 0,0 0 0 15,0 0-2-15,0 0-3 0,0 0-2 0,-2 5 0 16,2-5-3-16,0 0-8 0,0 0-1 16,0 0-2-16,0 0-5 0,0 0 1 0,0 0-3 15,-2 6 2-15,2-6-3 0,0 0-3 16,0 0-1-16,0 0-1 0,0 0-1 15,0 0-7-15,0 0 0 0,0 0 10 16,0 0-3-16,0 0 3 0,0 6 7 0,0-6 0 16,0 0-2-16,0 0 4 0,0 0-5 15,0 0 3-15,0 0-4 0,0 0-3 16,0 0-2-16,0 0-2 0,0 0-2 0,0 0 2 16,0 0-3-16,0 0-1 0,0 0-3 15,0 0 0-15,0 0 3 0,0 0-6 16,4 6 2-16,-4-6-1 0,0 0 1 15,0 0-1-15,0 0-1 0,0 0 0 0,-4 6 2 16,4-6-1-16,0 0 1 0,0 0-2 16,0 0-2-16,0 0 1 0,0 5 2 0,0-5-2 15,0 0-2-15,0 0 3 0,0 0-3 16,0 0-1-16,2 6-1 0,-2-6 1 16,0 0 0-16,0 0-1 0,0 0-2 15,0 0 1-15,0 0 2 0,0 0-2 0,16-11 0 16,-11 5 2-16,1 0-1 0,-2-2-1 15,3-1 1-15,-1-2-3 0,-2-3 1 16,1 0 1-16,-1 0-2 0,-2-3 1 0,0 2-2 16,0-3 3-16,-2 2 1 0,0 3-2 15,0 0 1-15,-2 0-1 0,-2 3-2 16,0 1 1-16,-3 1 1 0,-3 2 2 0,-1 2-2 16,-4 4 1-16,-1 3 1 0,-4 0-3 15,-3 5 2-15,-1 2 4 0,-3 3 1 0,0 2 6 16,1 0-1-16,1 3 1 0,5-3 1 15,6 2 2-15,2 1-1 0,0-5 1 16,8 3 2-16,2-1-2 0,4 3 0 16,4-3-2-16,1 2-3 0,6 0 1 0,1-2-1 15,4 3 1-15,-2-2-2 0,3 0-2 16,-1 2 4-16,0-4-6 0,0 4 4 0,-2-3 1 16,-1 2-3-16,-2-2 5 0,0 2-3 15,-5-2 1-15,-4 3 2 0,0-3 3 16,-6 0 0-16,2 1 6 0,-6-3 4 15,-2 2 2-15,-3-2 1 0,-2-1-2 0,-2 0 4 16,1-5 1-16,-6 0 3 0,2-1 3 16,-2-4 3-16,4 0-1 0,-1-2 4 15,-1-4 1-15,6-3-8 0,0 0-5 0,3-7-4 16,4-2-3-16,3 0-3 0,2-6-5 16,7-3-10-16,4-3-11 0,1-2-17 15,10-7-21-15,-2 3-32 0,6-1-29 0,-1 5-39 16,-1 5-35-16,-1 1-34 0,-2-1-525 15,2 4 251-15,-1 0 166 0</inkml:trace>
  <inkml:trace contextRef="#ctx0" brushRef="#br0" timeOffset="31939.0785">19399 7749 81 0,'0'0'155'0,"0"0"-9"0,0 0-12 15,-18 9-5-15,10 3-7 0,0 3-5 16,-3 6-9-16,-1 8-7 0,-1 2-4 0,2 2-10 16,1 0-10-16,2 3-5 0,0 0-2 15,4 1-8-15,4-4-3 0,4-3-6 16,4 2-2-16,4-1-8 0,3-5 0 0,4-1-7 16,6-6 0-16,3-5-3 0,2-2-7 15,1-6 1-15,3-3-2 0,0-6 5 0,4-3 11 16,-5-6 8-16,2-1 12 0,-6-3 9 15,-2-5 4-15,-3-2-4 0,-5-2-4 16,-4-2-1-16,-4 2-2 0,-5-1-5 16,-4 1-8-16,-4-1 2 0,-4 3-9 0,-3 0-3 15,-3 2-7-15,-6 4-14 0,0 4-15 16,-6 1-14-16,-1 4-21 0,-3 5-22 16,2 1-28-16,2 2-24 0,2 2-20 0,-3 3-25 15,8 1-15-15,0 1-15 0,7 3-493 16,-1 0 229-16,8-1 151 0</inkml:trace>
  <inkml:trace contextRef="#ctx0" brushRef="#br0" timeOffset="32402.7089">21082 7811 140 0,'10'-18'161'0,"-6"3"-3"0,-2-2-10 0,-2 2-11 15,-2 1-11-15,-2 1-9 0,-2 3-7 16,-5 0-10-16,1 2-11 0,-8-1-9 0,2 5-9 16,-6 1-7-16,-3 2-6 0,-3 5-8 15,-2 3-4-15,-3 2-8 0,-1 4-3 16,2 2-5-16,3 3-7 0,1 0-11 15,5 4-3-15,2-3-7 0,7-2 3 16,2-1-4-16,6-1-1 0,2-5 0 0,4 1 0 16,2-1 0-16,4-6 2 0,2 0 0 15,6-2 0-15,0-2 2 0,3 0-4 0,4-3 3 16,0-3-3-16,-1 2 4 0,3-2 3 16,-4 0 4-16,0 3 2 0,-4-1 1 15,0 1-3-15,-3-1 5 0,-2 5 6 16,2 2 10-16,-4 1 9 0,-2 5-4 0,-2 4 0 15,-1 2-2-15,-3 4-3 0,0 2-3 16,-5 6-2-16,1 1-1 0,-2 5-6 0,-2-1-1 16,4-1-8-16,-4-3-13 0,0 5-24 15,2-7-24-15,0 1-22 0,0-1-29 16,-1-2-24-16,3-5-23 0,-1-2-445 16,-1-1 202-16,2-2 132 0</inkml:trace>
  <inkml:trace contextRef="#ctx0" brushRef="#br0" timeOffset="77591.0099">22017 4909 8 0,'0'0'13'0,"-2"5"0"0,2-5-1 15,-2 6-6-15,0-2-4 0,2-4-21 0,0 0 7 16,-4 6 4-16</inkml:trace>
  <inkml:trace contextRef="#ctx0" brushRef="#br0" timeOffset="80415.2031">10490 4314 102 0,'6'-5'121'0,"-2"3"16"0,-4 2 12 16,4-4-1-16,-4 4-6 0,0 0-5 16,0 0-5-16,0 0-14 0,0 0-3 15,-29 11-14-15,12 3-3 0,-4-1-8 16,-5 7-8-16,-7 8-4 0,-3-1-10 0,-15 13 1 15,-3 0-4-15,2 2-4 0,3-4-5 16,1 2-1-16,7-8-1 0,9-5-4 0,5-4-3 16,4-3-4-16,2 1-6 0,1-3-2 15,6-2-4-15,-1-3-6 0,6-1-4 16,5 0-1-16,4 0-14 0,2-3-2 16,11-2 1-16,4-1-1 0,9 0 0 0,1-2 2 15,7-2-4-15,2-1 1 0,8-2-1 16,1-1-2-16,-1 0-1 0,3-2-3 15,-3 0-1-15,1 1-7 0,-1-2-6 0,-4 1-3 16,-1 3-8-16,-6-2-6 0,-3 3-2 16,-2-5-5-16,-6 5-6 0,2-1-2 15,-5-1-5-15,-2 2-4 0,-2 0-11 0,-3 2-19 16,2-2-13-16,-6 1-15 0,-2 1-14 16,-2 2-11-16,-4-4-354 0,4 3 169 15,-4-3 111-15</inkml:trace>
  <inkml:trace contextRef="#ctx0" brushRef="#br0" timeOffset="80872.6442">10202 4473 85 0,'-2'-14'129'0,"-1"3"2"0,3-1-3 16,-2-1-5-16,2 1-13 0,-2 2-6 15,2 0 6-15,0 1-5 0,0-3-12 0,-2 2 6 16,2 3-6-16,0-4-3 0,0 4-4 16,-2 0-1-16,2 0-5 0,0 3-5 15,0-2-7-15,0 6-6 0,0-12-10 0,-2 8-7 16,2 4-4-16,0-5-4 0,0 5-3 15,0 0 3-15,4 19 10 16,2-2 1-16,-1 8 1 0,-1 6 3 0,3 8 1 16,-1 9-3-16,-2 3-2 0,2 2-2 0,-2 6 0 15,0-1-5-15,1 3-1 0,-2 19-2 16,-1-13-7-16,0-9 2 0,-2 0-5 16,0-1-2-16,-2-2-2 0,2-9-4 0,0-2-1 15,-2-3-1-15,-1 0-3 0,0-9 0 16,3-2-4-16,-4-1-3 0,4-2 2 0,-2-1-6 15,0-7-15-15,0 1-5 0,2-3-21 16,0-2-31-16,-2-2-28 0,2-1-30 16,2-3-37-16,-2-2-42 0,4-1-543 15,0-2 254-15,4-2 168 0</inkml:trace>
  <inkml:trace contextRef="#ctx0" brushRef="#br0" timeOffset="82153.6451">13470 4930 23 0,'-5'-4'182'0,"5"4"1"0,-4-4-5 16,4 4-3-16,-6-5-2 0,2 2-13 15,0 0-8-15,4 3-13 0,-9-4-13 16,9 4-12-16,-4-4-13 0,2 0-11 15,2 4-9-15,0 0-12 0,2-9-1 0,2 5-12 16,3-2-5-16,1 3-6 0,0 1-4 16,6-2-4-16,-4 4-6 0,2 0-4 0,4 4-1 15,0-1-3-15,-1 5-5 0,0 4-2 16,0 3-1-16,-1 2 1 0,0 4-4 16,-4 9-2-16,-2 3-3 0,-4 1-1 15,-4 0-1-15,-4 4-1 0,-2 2 0 0,-6 3 0 16,-2-8-2-16,2 0 2 15,-3-5 1-15,0-1-1 0,2-4-1 0,1-4-1 0,1-2 1 16,4-2-2-16,1-3-2 0,4-4 3 16,0 2 2-16,6-5 0 0,5-1-3 15,4 0 3-15,4-2-2 0,1-4-1 16,6 0 1-16,6 0 3 0,-1-2-2 0,5-2 4 16,4-2 0-16,0 2 0 0,3 3 1 15,-3-3 0-15,-5 0-4 0,-1 3 0 16,-2-2 4-16,-3 1-3 0,-3 1-1 0,-4 1 4 15,0-3 0-15,-3 1-1 0,-2 2 4 16,-3 0-2-16,-3 0 1 0,-1 0-2 16,-8 0-3-16,10 5-3 0,-10-5-11 0,3 3-20 15,-3-3-25-15,0 0-34 0,-7 12-33 16,5-8-38-16,0-1-38 0,2-3-481 16,0 6 231-16,0-6 152 0</inkml:trace>
  <inkml:trace contextRef="#ctx0" brushRef="#br0" timeOffset="84249.3559">16916 5025 60 0,'0'0'89'0,"0"0"-6"0,0 0 1 15,0 0-1-15,0 0 4 0,0 0-4 0,0 0 3 16,-7 13-1-16,7-13 0 0,0 0 1 16,-2 6 4-16,2-6 1 0,-2 4 2 15,2-4 1-15,0 0-5 0,0 0-1 16,0 0-2-16,0 0 0 0,0 0-5 0,0 0 1 16,0 0-6-16,0 0-5 0,0 0-3 15,-2-19-4-15,0 12-5 0,4-4-6 0,-4 3-4 16,2-4-6-16,0-1-6 0,-2-4-3 15,0 1-4-15,-5 1-4 0,3-1 0 16,-2 3-4-16,-2 0-4 0,-4 2-2 16,0-1-1-16,-2 3-4 0,-4 3 1 0,-3 0-1 15,0 6-4-15,-6 2 1 0,-5 2-1 16,-2 3-3-16,-3 5 2 0,4-1-2 16,1 2 0-16,0 3-1 0,3-1 1 0,6 4-4 15,0-2 2-15,5 2 1 0,4 0 0 16,6 5-1-16,0-2 0 0,8-1 0 0,3 2-1 15,6 2-1-15,-1 0 1 0,8 1 1 16,4 1 0-16,1-2 1 0,5 0-1 16,3 1 1-16,-2-5 0 0,8 4-1 0,-3 0 1 15,-3-6-1-15,-2 2 0 0,-2-2-1 16,-1-2-1-16,-5-2 0 0,0 3 0 16,-4-4 2-16,-3 3-1 0,0 1 1 0,-4-1 2 15,-6 0-2-15,-2 0 0 0,-4 2 3 16,-2 0-3-16,-8-1 4 0,-2 1-4 15,-3-5 2-15,-7 4 9 0,0-7 2 16,1 1 7-16,-2-5 12 0,2-1 7 0,-3-2 5 16,5-4 3-16,3-2 1 0,0-4-3 15,2-3-5-15,4-5-3 0,1-2-3 0,4-6-7 16,5 0-1-16,4-2-7 0,4-2-6 16,5-7 5-16,4 1-2 0,3 0-2 15,6-1-2-15,1-1-10 0,5 4 7 0,0-1-4 16,-2 5-4-16,0 2 2 0,-3 5-9 15,1 1-14-15,-6 0-20 0,2 5-20 16,-3 0-24-16,-3 1-26 0,-1 5-29 16,0-4-32-16,-1 5-28 0,2-1-29 0,-2 1-536 15,3 3 259-15,-3-3 171 0</inkml:trace>
  <inkml:trace contextRef="#ctx0" brushRef="#br0" timeOffset="85336.6479">19306 4791 92 0,'0'0'157'16,"-4"-7"-11"-16,2 1-11 0,0 0-2 16,-4-5-7-16,2 3-10 0,0-3-1 0,-2-3-8 15,0 0-8-15,-3-2-1 0,1 0-7 16,-3-1-7-16,-2 0-7 0,-3-2-3 16,-2 4-8-16,0-1-6 0,-10 0-3 15,1 1-7-15,-3 5-6 0,-4 1 0 0,2 3-8 16,1 3-3-16,-1 3-8 0,0 2 0 15,3 2-4-15,-1 2-4 0,2 2-1 0,3-1-3 16,1 5-7-16,6-4-5 0,2 4-1 16,6 1-5-16,4-1 2 0,2-3 3 15,6 1-3-15,4 1-1 0,4-1 0 16,6-2 3-16,0-1 0 0,8-1-1 0,1 0 1 16,1-3 2-16,3 0 1 0,-4-1 2 15,1-2 3-15,-1 0 4 0,1-2 0 0,-3 2 8 16,0-3-4-16,0 0 8 0,-1 1 3 15,-1-2-2-15,-2 2 4 0,0 0 3 16,-2-1 2-16,0 1 4 0,-5-2 4 16,-1 2-1-16,2 0 1 0,-5 0 0 15,3 0-2-15,-3 2-1 0,1-2-1 0,-1 0-2 16,-8 2 1-16,13-2-1 0,-13 2-4 0,12-1 0 16,-12 1-1-16,10-3 0 0,-10 3-3 15,10-1 1-15,-10 1-2 0,6-2-4 16,-6 2 4-16,0 0-4 0,0 0 0 15,10-2-3-15,-10 2 1 0,0 0 0 0,9 0-2 16,-9 0-1-16,0 0-1 0,0 0 0 16,0 0-7-16,4 5 2 0,-4 3 1 15,-2 0-1-15,2 7 0 0,-2 4 1 0,0 6 1 16,-5 4 3-16,3 9-5 0,-2 2-4 16,0 7 2-16,-2 3-4 0,0-1 2 15,2 1-1-15,0-3-12 0,-2 1-27 0,4-13-35 16,-3 2-41-16,3-7-55 0,2-2-40 15,-3-3-52-15,3-7-600 0,0 0 291 16,0-3 192-16</inkml:trace>
  <inkml:trace contextRef="#ctx0" brushRef="#br0" timeOffset="89891.4368">13449 2202 92 0,'0'0'96'0,"0"0"-13"16,0 0-5-16,2-4-13 0,-2 4 4 0,0 0-13 16,0 0-6-16,0 0-2 0,-11 11-1 15,11-11 4-15,-6 6 1 0,2-2-6 16,0-2 7-16,4-2 2 0,-11 6-1 16,4-5-2-16,7-1-7 0,-10 3 6 0,10-3-4 15,-12 0 0-15,12 0 3 0,-12-3-13 16,12 3 19-16,-6-1-3 0,6 1-7 15,0 0-4-15,-8-4-5 0,8 4-5 0,-6-2-9 16,6 2-1-16,0 0-6 0,0 0 0 16,0 0-4-16,0 0-3 0,0 0 3 15,-11 7-4-15,11-1-2 0,0 4-2 0,0-1 2 16,-2 2 2-16,2 2-3 0,-2 4 1 16,-2-1-4-16,-1 0 3 0,1-1-2 15,-3 1 3-15,-1-3-1 0,0 0-2 0,-5 0 0 16,0-2 1-16,-1-3 0 0,-6 0-6 15,3-3 4-15,-1-2 3 0,-2-3 4 16,2-4 1-16,-2 0 8 0,3-4-1 16,3 0 2-16,-4-3 1 0,6-4 0 0,2 1-2 15,3-1-7-15,2-2 4 0,3 1-4 16,7-2-3-16,2-1-2 0,3 1-2 16,2 2 0-16,8-1-1 0,-1 1 0 0,2 5 2 15,2-1-3-15,1 5-6 0,1 1 5 16,-2 6 2-16,0 2-1 0,5 4 2 15,2 7-1-15,-3 2 0 0,-1 6 0 0,-6 6 2 16,2 1-2-16,-7 5 5 0,-3 1-2 16,-4 2-3-16,-3-2 2 0,-5-1-1 15,-7 5-3-15,-1-4 1 0,-7 0 2 0,-6 1-1 16,-6-1 1-16,-5-3 1 0,-2-4 4 16,-5-2 7-16,0-5 4 0,-1-2 8 15,4-6 4-15,2-2 14 0,4-2 9 0,3-4 4 16,3-3-1-16,3-1-10 0,2-3-4 15,2-1-5-15,3-4-5 0,2 1-5 16,6 0-4-16,2-2-6 0,2 1 0 0,0 1-2 16,4 3-10-16,-2 4 6 0,8-6-2 15,-8 6-2-15,20 6-2 0,-8 3 3 16,7-1-3-16,-2 6 2 0,4 3 0 16,5 4-2-16,1 0-1 0,3 3 1 0,4 1-2 15,2 0 0-15,0-3 1 0,1 2 0 16,0-5 1-16,-5-4-3 0,0 0 3 15,-3-3-1-15,-2-2 0 0,-1-5 1 0,-1-1-1 16,-1-2-6-16,1-4 0 0,-2-2-19 16,2-5-21-16,-1 1-24 0,1-4-32 15,-1 2-28-15,-2-2-34 0,2-1-39 0,-3-3-524 16,5 1 245-16,-8 2 162 0</inkml:trace>
  <inkml:trace contextRef="#ctx0" brushRef="#br0" timeOffset="91874.9861">16060 2592 53 0,'0'0'74'0,"0"0"-5"0,0 0-4 15,0 0-5-15,0 0-2 0,0 0 1 0,0 0-3 16,0 0-3-16,5 2-1 0,-5-2-6 16,0 0-2-16,0 0 0 0,0 0-11 0,0 0-3 15,0 0 3-15,0 0-5 0,11-7 3 16,-11 7-6-16,4-6 4 0,-4 6 3 16,4-8 3-16,-2 5 0 0,0-3-3 15,0-1-6-15,1-1 5 0,-3 0 3 0,0-1 2 16,2-2-6-16,-2 3-4 0,0-3-1 15,0 3 0-15,0-3-4 0,0 2 4 0,-2 0-6 16,2 1 0-16,-3 0-2 16,-1 1-3-16,2-1-1 0,-2 2-3 0,-2 3 0 15,-3-1 0-15,0 2-5 0,-3 2-4 16,-6 2 3-16,0 4 0 0,-8-1-2 0,1 5 2 16,-1 1 2-16,-1 1-5 0,0-1 1 15,-1 1 0-15,7-1 1 0,-3-2 3 0,8 2-5 16,-1-3-2-16,4 3 0 15,2-3-1-15,3 3 0 0,4-2 2 0,2 1 1 16,4 1-1-16,4 2-1 0,2-1 4 16,5 1-2-16,4 2-2 0,4-2 4 0,5 4-1 15,4-1 4-15,1 0-3 0,3 2 1 16,0 0 0-16,-2-4-2 0,-1 4 0 16,-1-1-4-16,-2-2 2 0,-3 4 1 15,-3-3 1-15,-4 0 1 0,-3 1-7 0,-2 2 7 16,-3 5-3-16,-3-4 6 0,-5-1-6 15,-4 0 2-15,-3 4-1 0,-3-1-2 16,-4-4 1-16,-6 1 1 0,-2 2-1 0,-4-3 2 16,-4-2-1-16,3-3 2 0,-7-1 9 15,5-4 6-15,-3-1 21 0,0-3 13 16,3-2 8-16,1-2 3 0,-1-3 1 0,4-3-4 16,1-4-2-16,1-2-7 0,7-3-3 15,1-4-7-15,2 1-7 0,7-5-4 0,4 0-4 16,4 0-6-16,4-3 0 0,8-4-2 15,0 3-4-15,5-3-14 0,3 4-19 16,4-3-26-16,1 2-20 0,-1 5-27 16,0 1-26-16,-2 2-21 0,2 1-31 0,-7 5-384 15,5 1 188-15,-5 4 124 0</inkml:trace>
  <inkml:trace contextRef="#ctx0" brushRef="#br0" timeOffset="93347.5826">18504 2724 39 0,'2'-14'82'0,"2"0"-2"0,-2 0-1 0,-2-5-7 15,2 0-1-15,0 0 2 0,-4 0-4 0,2-2 3 16,-2 2-10-16,-2-2 1 0,0 2-7 16,-3 1-11-16,0 1 5 0,-1 2-10 15,0 0-1-15,0 3-8 0,-6 1 6 16,2 4-12-16,-3 3-1 0,0 2 2 0,-2 2-5 15,1 2-7-15,-4 3 2 0,4 1-6 16,-4 0 3-16,5 3-1 0,1-1 1 0,-2 1-7 16,6 1-1-16,2-1-2 0,0 1 2 15,1-1 5-15,3-1-6 0,2 0 0 16,-1 0-4-16,6-1-1 0,-1-1 9 16,0 0-8-16,5-3 2 0,-1 1 0 0,0 1 3 15,2-4 4-15,0 1-1 0,4-1 3 16,-4 2-2-16,2-3 2 0,-1 0 4 0,-9 0 5 15,17 0 5-15,-8-3 4 0,-1 3 5 16,0-1-2-16,0-1-1 0,-8 2 6 16,18-4-3-16,-12 1 1 0,2-2 1 15,1 2-3-15,0-1-1 0,-1 3-4 0,-2-4-1 16,3 1-4-16,-3 1-2 0,2-2 2 16,1 2-6-16,2-1-1 0,-3 0 1 15,0 2 2-15,1-2 2 0,2-2 6 0,-3 3 0 16,3-2 1-16,-1 3-3 0,5-3 1 15,-4 2 2-15,1-1 2 0,1-1 3 16,0 2-2-16,-1 2 1 0,-1-3-1 0,0 2 0 16,-1 0 2-16,-1-2 0 0,-1 4-1 15,-2-2-4-15,-6 2-3 0,14 2 1 16,-10 4-3-16,-2 3 2 0,0 6 1 0,0 4 1 16,-4 12 0-16,-2 5-1 0,-5 12-4 15,0 3-2-15,-5 19-2 0,-1 1-4 16,0 0-5-16,0-1-23 0,1-11-33 15,2-9-39-15,2 2-41 0,0-2-37 0,1-3-33 16,1-8-507-16,1 0 240 0,1-7 158 16</inkml:trace>
  <inkml:trace contextRef="#ctx0" brushRef="#br0" timeOffset="95360.795">15083 864 79 0,'4'-6'112'0,"-2"-1"-16"15,0 0-3-15,2-3-2 0,-2 0-4 16,3-1-11-16,-3 0 1 0,1-4-6 0,1 1 1 16,-4-3-14-16,2 2 4 0,-2 0-1 15,0-3-9-15,0 4-3 0,-4 0-4 16,2-2-4-16,-6 4-6 0,2-1-2 0,0 4-5 15,-4 0-4-15,-1 1 3 0,-2 3-1 16,-2 0-6-16,1 5-5 0,-4 2-1 16,0 2-2-16,-4 0-1 0,-1 6 1 0,2-2-1 15,0 3-5-15,2 2 3 0,2 2 0 16,0-2 2-16,4 5-7 0,2-5-1 16,3 0-12-16,6 2 12 0,0 1 0 15,4-1-1-15,4-1 0 0,2-1 0 0,4-2 1 16,0 1 1-16,3-3 1 0,4 1-2 15,-2-3 1-15,2-1-4 0,0-3 5 16,0 2-2-16,2-1 8 0,-2-1 2 0,1-2-2 16,-2-1 6-16,-1 3 5 0,0-6 0 15,-2 3 13-15,0-1 4 0,-2 0 1 16,-1-1 8-16,1-1 3 0,-2 0-1 16,-3-1-3-16,3-1 1 0,-3 2 0 0,0-1 0 15,-1 1-1-15,0-3-3 0,-1 2-3 16,0 0-3-16,0 0 2 0,-2 1-4 0,-4 3-4 15,9-6 0-15,-4 4-4 0,-5 2-1 16,6-4-7-16,-6 4-2 0,6-3-2 16,-6 3-3-16,0 0-1 0,0 0-1 15,8 9 0-15,-6-1-3 0,1 1 0 0,-1 3-1 16,0 2 0-16,-2 4 1 0,2 1-1 16,0 3 1-16,0-1-3 0,0-1 3 15,-2 5-2-15,2 0 0 0,1 1-1 0,-3-5-1 16,2 1 0-16,0 0-2 0,0-1-2 15,0-2-19-15,0-2-26 0,-2 0-27 16,2-2-29-16,1-1-35 0,-1-3-39 0,0 0-547 16,0-2 245-16,-2-2 162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42:42.814"/>
    </inkml:context>
    <inkml:brush xml:id="br0">
      <inkml:brushProperty name="width" value="0.05292" units="cm"/>
      <inkml:brushProperty name="height" value="0.05292" units="cm"/>
      <inkml:brushProperty name="color" value="#FF0000"/>
    </inkml:brush>
  </inkml:definitions>
  <inkml:trace contextRef="#ctx0" brushRef="#br0">15163 1511 119 0,'-12'-9'174'0,"-8"3"-6"0,-9 4-5 16,-15 2-6-16,-39 13-9 0,-40 12-3 16,-14 14-12-16,-43 28-2 0,-15 9-9 15,-19 12-12-15,-23 9-13 0,-19 10-9 0,-11 3-4 16,-4 8-7-16,-10 2-9 0,-81 33-7 16,88-35-3-16,4 1-5 0,-3-8-3 15,6-2-1-15,13-8-2 0,11-8-5 0,19-5-2 16,18-7 11-16,24-6-10 0,49-20-1 15,6-2-2-15,14-3-5 0,12-6-1 16,26-11-5-16,8-5-5 0,16-7 0 16,13-5-1-16,6-2-11 0,9-3-15 0,2 0-22 15,4-4-16-15,2 0-18 0,6-2-38 16,5-2-42-16,4-3-60 0,0 0-528 16,0 0 247-16,24-15 164 0</inkml:trace>
  <inkml:trace contextRef="#ctx0" brushRef="#br0" timeOffset="624.473">15773 1388 62 0,'-8'-11'147'0,"1"0"14"16,0 3-1-16,1-2 3 0,2 1-4 15,-2 2-1-15,0 1-3 0,2-1-11 0,-1 1-11 16,0 0-13-16,1 1-11 0,2 2-12 15,2 3-4-15,0 0 10 0,-8 20 8 0,6-1 2 16,0 10-3-16,4 16 1 0,0 13-6 16,4 32 3-16,0 5-15 0,4 33 2 15,-2 8-4-15,2 8-2 0,0 6-1 16,4 8 0-16,0 3-4 0,5 1-12 0,3-3-2 16,0 0-3-16,4-1-2 0,2-2-5 15,1-6-4-15,1-5-6 0,0-7-5 0,-3-11-5 16,-1-10-8-16,-1-9 4 0,-8-27-2 15,2-6-7-15,-5-7 1 0,-2-12-6 16,-4-12-3-16,-2-8-2 0,0-8-7 16,-2-1-4-16,1-2-19 0,-3-4-21 0,3-4-24 15,-1-3-37-15,-4-6-43 0,2-2-48 16,0-1-34-16,2-8-38 0,-4 3-764 16,10-15 348-16,1 0 229 0</inkml:trace>
  <inkml:trace contextRef="#ctx0" brushRef="#br0" timeOffset="1230.2216">17686 1367 20 0,'-10'-13'185'0,"0"3"-5"0,2 4-27 0,2 0-2 16,2 0-11-16,2 1-11 0,-2 3-5 15,4 2-8-15,-4-6-3 0,4 6-6 0,0 0-8 16,0 0 12-16,0 0 7 0,20 14 9 16,4 5 8-16,10 12-2 0,25 16-1 15,22 24-11-15,12 9-3 0,14 8-3 16,40 28-4-16,18 4-8 0,8 11-3 0,10 5-1 15,1 5-8-15,6 0-3 0,2 2-1 16,8-1-8-16,-4 1-5 0,-3-3-3 0,-9-2-6 16,0 0-2-16,5-1 5 0,-12-2 13 15,-5-1-4-15,-9-3-6 0,-2-3-5 0,-11-7-10 16,-2-4-1-16,-37-30-8 0,-4-2-4 16,-10-2-3-16,-5-11-6 0,-12-3-3 15,-18-19-2-15,-11-3-3 0,-11-11-2 16,-11-7-3-16,-3-6-4 0,-3-1 0 0,-6-4-5 15,-1-3-5-15,-2-2-14 0,-2-1-10 16,-1-1-23-16,-1-1-25 0,-3-5-36 0,-3-3-46 16,-4-2-44-16,0 0-44 0,-15-11-34 15,-2 1-36-15,-13-7-751 0,-14-1 360 16,-27-15 236-16</inkml:trace>
  <inkml:trace contextRef="#ctx0" brushRef="#br0" timeOffset="2006.5037">16084 531 124 0,'-2'-4'186'16,"2"4"-17"-16,0 0-5 0,0 0 7 0,-6 19 1 0,4 2 2 16,-1 6-6-16,-3 10-5 0,1 6-11 15,-1 9-11-15,0 1-11 0,-4 20-12 0,1-6-11 16,2-13-9-16,1 0-12 0,0-4-8 16,2 0-9-16,0-8-4 0,-1-5-4 15,3-7-3-15,-2-3 9 0,4-4 9 0,-2-7 4 16,0-2 6-16,2-9-13 0,-2-5 0 15,2 0-10-15,-9-19 2 0,5 0-4 16,-1-7-1-16,3-4 1 0,-2-12-6 0,4-11-13 16,0-9-2-16,6-21-5 0,5-2-2 15,6 6 1-15,2 7-7 0,3 7-4 16,-2 13-2-16,0 12-9 0,-1 4 4 16,-1 7 0-16,6 5-6 0,-3 2 0 0,0 9 5 15,2 4-8-15,1 6 0 0,0 8-1 16,0 6 5-16,6 9-5 0,-1 10 0 15,1 6 0-15,9 19 1 0,-7 1-1 0,-6 5 1 16,0-3-5-16,-7-3-8 0,-4-6-9 16,-4-1-19-16,1 2-26 0,-4 0-25 15,2-3-27-15,-4-6-25 0,-4-4-26 0,0 2-19 16,0-7-15-16,0-1-23 0,0-6-22 16,-4-5-583-16,-2-1 280 0,0-6 185 0</inkml:trace>
  <inkml:trace contextRef="#ctx0" brushRef="#br0" timeOffset="2204.8843">16038 1151 2007 0,'-26'-10'79'0,"5"1"-32"15,6 3-7-15,4 0 18 0,1 2-6 16,4-1-8-16,0 1-6 0,4-1-2 16,-2 2-7-16,4 3-6 0,10-11 2 0,2 5 1 15,11-2-3-15,13-2-2 0,2 3-3 16,7-1-3-16,5 1 0 0,-5-1-5 0,-1 2-15 15,-1 1-19-15,-3 1-29 0,-6 0-35 16,-2 2-40-16,-3 2-49 0,-5 0-548 16,-1 2 246-16,-8 2 163 0</inkml:trace>
  <inkml:trace contextRef="#ctx0" brushRef="#br0" timeOffset="3830.2876">9495 4203 52 0,'-5'7'88'0,"3"-3"0"0,0-1 10 0,2-3-16 15,-4 10 0-15,2-6-4 0,0 0 5 16,0 1-14-16,0-1 1 0,2-4-5 0,-5 8 0 16,3-4-8-16,2-4-1 0,-2 7 2 15,0-3-5-15,2-4-4 0,-4 4-1 16,4-4-1-16,0 0-4 0,-2 6-1 16,2-6 0-16,0 0 1 0,-2 5-2 0,2-5 0 15,0 0-4-15,-2 4-1 0,2-4 0 16,0 0 1-16,0 0-5 0,0 0 5 0,-2 6-4 15,2-6 4-15,0 0 0 0,0 0-3 16,0 0 3-16,0 0 0 0,0 0-2 16,0 0-3-16,0 0 1 0,0 0-4 15,-5 3 0-15,5-3-1 0,0 0 2 0,0 0-1 16,0 0-4-16,0 0 2 0,0 0 2 16,0 0 0-16,0 0 2 0,0 0 1 15,0 0 2-15,0 0-3 0,0 0-1 0,0 0-3 16,0 0-2-16,0 0-1 0,0-15-1 15,0 15-1-15,-2-6-1 0,2 6-2 16,0-7-2-16,-2 3-3 0,2 4 0 0,0-10-2 16,0 5 0-16,0-1-2 0,0 6-1 15,-2-13-1-15,2 5 1 0,0 1 0 16,0-1-1-16,0 0 1 0,0 1 0 0,0 1 1 16,-3-3 1-16,3 3-7 0,0-2 8 15,0 0 2-15,0 2 1 0,-2 0 1 16,2 1-3-16,0 5-1 0,0-9 1 0,0 9 0 15,-2-7-1-15,2 7 0 0,-2-5-1 16,2 5-2-16,0 0-1 0,0 0-2 16,0 0 2-16,-2 25 1 0,2-9-6 15,0 5 4-15,2 5 0 0,-2 2-1 0,0 3-1 16,0 1 0-16,0 1-1 0,0 0 1 16,0 1-3-16,0-1-2 0,0-4 4 15,0 2-2-15,2-1 2 0,-4-1-2 0,2 0 0 16,0-7 3-16,0 2-1 0,0-4-2 15,0-1 0-15,0 0 0 0,-2-1 2 16,2-3-2-16,0-4 3 0,0 3-3 0,0-4 0 16,0 1 5-16,0-3 0 0,0-2 1 15,-2 2 5-15,0-5 1 0,2-3-3 16,0 0 0-16,0 0-2 0,-14-12 0 16,9 1 1-16,-2-3-3 0,-1-7-1 0,0-4 3 15,-1-7 0-15,1-6-3 0,-1-8-2 16,3-5 1-16,-1-6 1 0,5-3 1 15,2 2-4-15,4-19-3 0,7-1 3 0,2 6-3 16,4 3 3-16,-3 16 1 0,2 9-3 16,-2 2-2-16,6 4 0 0,-4 8 3 0,3 1-5 15,-1 5 4-15,-2 0 0 0,2 5 0 16,-4 5-4-16,3 3 1 0,0 5 2 16,-2 4-4-16,-1 4 3 0,2 3 0 0,-2 6 3 15,1 4-1-15,-2 4 2 0,-5 3-1 16,-4 2-5-16,1 1 2 0,-5 2 0 15,0-3 2-15,-5 3-1 0,1-2 0 16,0 0 0-16,-2 0 1 0,-1-3 0 0,-1 1-1 16,3-2-1-16,-1-6 0 0,2 2-1 15,2-2-1-15,0-2 1 0,2-1-4 0,0 1 3 16,4 0 2-16,2-1 3 0,3 0-4 16,3 1 1-16,1-1 4 0,8-1-3 15,1 0 1-15,-2 3-2 0,2-3 2 16,1 3 1-16,-1-1-2 0,-4 2 4 0,2 0-1 15,-2 0 2-15,-3 4 2 0,-4 0-3 16,-2 3-2-16,-7-1 6 0,-4 1 0 0,-5 3-3 16,-4-2 5-16,-6 4-3 0,-1-1-1 15,-8-4 3-15,0 2-6 0,-3-5 4 16,-5-1-1-16,-2-5-2 0,-2-4 3 16,-3-1-3-16,1-3 2 0,-1-3-2 0,5-2-1 15,-7-3-2-15,7-3 2 0,0-2 1 16,2-2-4-16,9 0-5 0,1-1-11 15,3-2-24-15,4 1-26 0,2-2-31 0,7 2-30 16,6-1-39-16,2 0-48 0,4-1-681 16,4-1 304-16,3 0 201 0</inkml:trace>
  <inkml:trace contextRef="#ctx0" brushRef="#br0" timeOffset="4952.1128">16097 4976 169 0,'-4'-10'237'0,"1"3"3"0,1-4-2 0,0 4-6 0,0 1-10 16,0 1-8-16,0-1-12 0,0 2-10 15,2 4-12-15,-7-7-18 0,7 7-13 0,0 0-16 16,-8 13-11-16,1 4 4 0,1 7-5 16,-2 10-6-16,0 3-6 0,-4 11-10 0,0 4-4 15,2-1-14-15,-1 1-7 0,2 0-6 16,1-2-2-16,-1-2-7 0,3-5-5 15,4-4-4-15,2-5-4 0,2-3 2 0,4-2-2 16,3-1-2-16,1-3-2 0,10-3-2 16,0-1-5-16,4-3-3 0,-1-5-2 15,5-4-5-15,4 1 0 0,0-5-6 0,-1 1 0 16,1-4-1-16,2 0 0 0,-3-2-2 16,3 0-12-16,-2 0-5 0,-2-2-22 15,-1 0-13-15,-1 2-16 0,-5-2-19 0,-4 0-12 16,2 0-18-16,-4 1-17 0,-2-1-20 15,-1 0-29-15,0-4-34 0,-4 2-25 16,1-1-30-16,-5-1-29 0,-2-4-585 16,0 3 296-16,-6-3 195 0</inkml:trace>
  <inkml:trace contextRef="#ctx0" brushRef="#br0" timeOffset="5127.0934">16111 5404 15 0,'-2'-6'114'0,"2"0"-13"0,4 0 2 0,6-1-17 16,2 1-1-16,9-3-1 0,2 2-10 16,9-5-7-16,4 1-9 0,0 0-4 0,4-1-8 15,0 0-14-15,5-1-13 0,-9 2-31 16,-2-1-26-16,-3 1-31 0,-1 0-210 16,-6-2 95-16,-8-1 62 0</inkml:trace>
  <inkml:trace contextRef="#ctx0" brushRef="#br0" timeOffset="5276.9592">16478 5031 23 0,'-34'-17'88'0,"2"1"17"0,5 3 29 16,3 1 19-16,8 0 5 0,0 4 5 0,4-2-18 16,1-1-14-16,7-3-12 0,2 3-8 15,4 0-10-15,7-3-8 0,3 1-8 16,6 0-6-16,0-1-8 0,6 1-11 0,5 1-9 16,3-1-21-16,0 4-42 0,3-1-61 15,5 3-60-15,-3 1-439 0,5-2 194 16,-2 1 129-16</inkml:trace>
  <inkml:trace contextRef="#ctx0" brushRef="#br0" timeOffset="5924.7782">22817 4838 210 0,'-4'-3'206'0,"0"-1"-18"0,4 4-13 15,-9-2-15-15,9 2-1 0,-10 12-2 0,6 3-9 16,-3 6-8-16,-2 3-11 0,1 9-12 16,-2 5-10-16,1 10-9 0,0 3-10 15,-1 2-6-15,2 2-9 0,-5 16-6 0,4-10-10 16,3-11-4-16,-3 3-7 0,3-4-15 16,2-7-14-16,-2 0-24 0,2-4-20 15,-2-1-25-15,2-7-26 0,0-1-25 0,2-3-23 16,0-5-16-16,0 0-21 0,-2-6-453 15,2-1 210-15,0-6 138 0</inkml:trace>
  <inkml:trace contextRef="#ctx0" brushRef="#br0" timeOffset="6270.8085">22546 5620 64 0,'0'-16'105'16,"-2"3"2"-16,4-3-8 0,0 0-7 15,2-2-11-15,0 1-5 0,8-4-7 16,0 0-4-16,5 0-5 0,4-4 2 15,6 5-10-15,5-7-5 0,2-1-5 0,3 5 1 16,1-4-8-16,-1 2 9 0,-1 0 7 16,2-1 6-16,-1 0 4 0,-3-2 1 0,-3 4 7 15,-5 1 4-15,-1 0 9 0,-2 2 13 16,-4 0 6-16,3 0 9 0,-8 4 1 16,1 0 4-16,-4 4-1 0,-1 1 5 0,-2 1 1 15,2-1-1-15,-4 5-4 0,0-1-6 16,0 0-4-16,-2 3-9 0,-1 1-10 15,-3 4-4-15,0 0 6 0,4 11 0 0,-4 3-1 16,0 6-2-16,-4 5-3 0,1 7-9 16,1 7-6-16,-2 3-4 0,0 8-4 15,-2 0-11-15,2 0-2 0,-1-6-8 16,0-1-11-16,-1 0-25 0,2-4-28 0,-2-2-47 16,-2-5-68-16,-1-3-71 0,5-4-75 15,-5 0-839-15,-1-5 383 0,1-4 253 0</inkml:trace>
  <inkml:trace contextRef="#ctx0" brushRef="#br0" timeOffset="8881.7876">8920 6138 142 0,'0'0'184'0,"-16"13"-12"0,-9 2 2 16,-13 13-4-16,-28 20-9 0,-21 23 1 16,-12 13-12-16,-34 32-10 0,-11 10-12 0,-19 7-12 15,-15 2-9-15,-8 5-10 0,4 2-4 16,0 1-11-16,-3-1-6 0,1-5-5 15,-2-2-8-15,4-9-6 0,13-10-5 16,9-11-6-16,43-28-2 0,4-4-4 0,12-7-4 16,10-11-6-16,24-12 0 0,9-6-6 15,13-6-12-15,11-9-31 0,5-6-40 0,7-4-31 16,8-3-35-16,4-3-30 0,2-4-37 16,8-2-495-16,2-16 234 0,6 2 154 15</inkml:trace>
  <inkml:trace contextRef="#ctx0" brushRef="#br0" timeOffset="9297.8714">9554 6117 16 0,'15'-23'185'0,"-7"2"5"16,1 5-5-16,-3 3 1 0,-1 3-3 15,1-1-9-15,-2 2-14 0,0 4-10 0,0 0-10 16,4 5-7-16,-8 0 8 0,24 13 2 16,-3 9-2-16,9 10-3 0,16 27-6 0,14 22-7 15,5 13-3-15,4 11-9 0,0 11 2 16,5 6-6-16,17 33-3 0,2 5 3 15,2-2 7-15,0-2-3 0,4-2-7 0,-4-2-8 16,-4-5-7-16,-18-30-15 0,-3-3 6 16,3-6-14-16,-8-3-6 0,1-4-4 15,-7-8-5-15,-2-5-3 0,-17-19-9 16,0-6-5-16,-8-7-1 0,-9-12-9 0,-5-7-13 16,-4-9-21-16,-3-5-24 0,-1-4-27 15,-5-7-35-15,-3-6-40 0,-4-3-47 0,2-3-56 16,0 0-43-16,-24-12-42 0,10 7-689 15,-10-5 343-15,-8 7 228 0</inkml:trace>
  <inkml:trace contextRef="#ctx0" brushRef="#br0" timeOffset="9798.0892">5824 9771 169 0,'-6'-16'179'0,"-2"-1"1"16,-5 0-7-16,-4 2-7 0,-10-1-9 15,-3 5-10-15,-8 6-7 0,-5 2-8 0,-12 11-2 16,-25 12-7-16,-7 7-3 0,-14 18-2 15,-3 6-3-15,6 11 2 0,3 13-4 16,6 1-2-16,11 7-3 0,15-6-9 16,22-12-10-16,9 0-5 0,18-12-7 0,10-7-8 15,8-7-3-15,10 5-6 0,22 8-8 16,9-6-3-16,17-8-3 0,5-6-7 0,12-6-1 16,3-3-7-16,-1-9-1 0,8-3-8 15,0-9-32-15,-12-2-44 0,10-7-46 16,-2-5-58-16,2-2-59 0,-9-8-739 15,-3-2 325-15,-4-3 215 0</inkml:trace>
  <inkml:trace contextRef="#ctx0" brushRef="#br0" timeOffset="10177.6039">11061 9635 1518 0,'-4'-9'21'16,"2"-3"-20"-16,0 1 1 0,2 1 4 0,0-1-10 15,2 0 18-15,2 3 27 0,0 0 26 16,2 0 21-16,1 7 21 0,-7 1 8 16,15 7 2-16,-2 5 3 0,1 7-1 0,-1 4-11 15,4 7-8-15,2 9-8 0,0 3-7 16,0 1-11-16,0 3-7 0,4 15-4 16,-3-8-11-16,-8-6-11 0,1-1-16 15,-3-3-25-15,-1-6-29 0,-5 0-32 0,1-7-48 16,-5-4-47-16,0-2-40 0,-3-9-44 15,-1-2-542-15,0-7 265 0,-5-4 176 0</inkml:trace>
  <inkml:trace contextRef="#ctx0" brushRef="#br0" timeOffset="10450.069">10824 9561 2399 0,'-13'-17'-5'0,"7"2"10"15,2 4-9-15,8-1 6 0,2 2 0 0,7 2 27 16,8 2 13-16,9 3 9 0,6 3 3 15,21 6 9-15,26 9 3 0,4 6 1 16,18 13-5-16,4 3-4 0,-2 6 1 16,-6 4-4-16,-10 5-5 0,-8 1-2 0,-23-3-5 15,-11 1 0-15,-16 7 1 0,-16-9 0 16,-15 1 1-16,-10 1-4 0,-22 16 1 0,-12-4-10 16,-26 11-2-16,-16-9-2 0,-14-4-5 15,-10-8-4-15,-7-8-10 0,-9-10-14 16,3-8-14-16,20-12-19 0,3-8-26 15,9-8-36-15,20-7-33 0,16-7-33 0,9-6-33 16,7-5-34-16,14-11-648 0,12 3 300 16,7-8 197-16</inkml:trace>
  <inkml:trace contextRef="#ctx0" brushRef="#br0" timeOffset="11115.0831">16402 6924 41 0,'-11'-2'228'0,"0"2"-3"0,-4 6-6 0,-1 4-5 15,-8 11-4-15,-10 6-9 0,-13 23-9 16,-3 2-13-16,-7 5-11 0,-9 20-2 16,-3 3-11-16,2 6-8 0,-2 0-14 15,1 4-9-15,5 0-11 0,4-1-12 0,3 0-9 16,6-4-9-16,9-17-7 0,3-3-9 15,5-4-6-15,1-4-4 0,8-11-7 16,6-10-8-16,1-5-9 0,4-3-24 0,2-5-21 16,3-4-29-16,-2-2-29 0,0-3-27 15,6-3-41-15,0-1-47 0,2-5-41 0,4-3-664 16,-2-2 302-16,0 0 200 0</inkml:trace>
  <inkml:trace contextRef="#ctx0" brushRef="#br0" timeOffset="11578.2194">17509 6829 83 0,'-3'-6'188'0,"1"2"-5"15,2 4-3-15,0 0 8 0,0 0 13 16,17 19 3-16,0 4-7 0,8 12-5 0,18 16-7 15,9 11-8-15,19 17-10 0,3 11-11 16,13 6 0-16,2 4-5 0,4 7-15 0,25 22-4 16,-2 1-6-16,-23-27-12 0,3-3 2 15,-3 0-12-15,-1-7-5 0,-9-4-9 16,-4-7-9-16,-9-3-6 0,-5-9-11 16,-18-14-4-16,-5-5-8 0,-8-11-2 0,-8-5-5 15,-7-7-5-15,0-3-7 0,-4-4-9 16,-1-2-17-16,-1-3-13 0,-4-2-36 15,-1-3-33-15,-2-3-37 0,-4-2-47 0,-2-1-44 16,0-1-42-16,-6 0-40 0,-2 0-711 16,-5-3 338-16,-6 3 224 0</inkml:trace>
  <inkml:trace contextRef="#ctx0" brushRef="#br0" timeOffset="12109.9178">15149 9620 46 0,'2'-8'238'16,"0"3"-1"-16,-2 5 11 0,0 0 1 15,14 11-7-15,-5 4-10 0,-1 8-10 0,3 8-9 16,-2 6-7-16,1 6-7 0,0 6-16 16,0 3-15-16,-4 1-12 0,0 4-19 0,0-2-11 15,-4 0-16-15,0 0-6 0,0-11-11 16,-2 2-14-16,-2-4-5 0,0 1-18 0,2-8-19 15,-4 2-24-15,0-9-17 0,-2-3-25 16,0-2-34-16,-2-8-31 0,0-3-32 16,0-6-32-16,2-5-30 0,6-1-13 15,-11-10-17-15,6-4-13 0,1-2-571 16,2-11 273-16,0-3 180 0</inkml:trace>
  <inkml:trace contextRef="#ctx0" brushRef="#br0" timeOffset="12309.0295">15191 9441 88 0,'0'-23'159'16,"0"6"6"-16,2 0 0 0,2 1-4 0,3 5-1 15,1 0 4-15,2 2-8 0,6-2-8 16,4 3-4-16,4 0-14 0,3-1-10 0,3 4-13 16,2 2-11-16,1 0-10 0,-1 1-14 15,0 1-16-15,-3 2-33 0,1 1-30 16,-4 2-32-16,-1 3-41 0,-6 4-32 15,-2 2-37-15,-9 2-468 0,-6 4 210 0,-2 2 138 16</inkml:trace>
  <inkml:trace contextRef="#ctx0" brushRef="#br0" timeOffset="12485.8473">15074 9868 52 0,'-6'3'215'0,"8"-3"-5"15,-2 0-2-15,0 0 2 0,34-9-4 0,-11 3-5 16,11-3-5-16,5 1-13 0,9-2-12 15,5 1-18-15,2 0-17 0,2 1-12 0,-2 0-14 16,0 0-17-16,-8 3-34 0,-3 1-35 16,-2 0-40-16,-1 1-46 0,-9 0-46 15,-3 2-48-15,-1-1-62 0,-5 0-459 16,-4 0 230-16,0 0 152 0</inkml:trace>
  <inkml:trace contextRef="#ctx0" brushRef="#br0" timeOffset="13560.7961">19113 9649 64 0,'0'0'112'0,"0"0"-1"0,0 0-9 16,7-2-1-16,-7 2-3 0,0 0-4 0,0 0-9 16,0 0 0-16,0 0 1 0,0 0-5 15,0 0 2-15,0 0-4 0,2 9-5 16,-2-9-5-16,0 0-3 0,-7 7-2 0,7-7-5 15,-4 6-2-15,1-1 0 0,3-5 0 16,0 0-5-16,-4 5-4 0,4-5-3 16,-2 3-3-16,2-3 1 0,-4 5-6 0,4-5 0 15,0 0 0-15,0 0-2 0,0 0-1 16,0 0-3-16,0 0 3 0,-2 6 0 16,2-6 3-16,0 0-2 0,0 0-4 15,0 0-2-15,0 0-6 0,0 0-2 0,-6-17 0 16,4 12-2-16,0-3 0 0,0 1-4 15,-2 0 0-15,-1-3-3 0,0 0 1 16,-1-1 4-16,0 0-1 0,-2-3 1 0,-1 3-1 16,-1 0 0-16,-3-1 3 0,-2 0 1 15,-3 3-3-15,0 0 0 0,-3 5-1 16,-5 4-3-16,-4 6 2 0,-8 5 0 0,-8 12 5 16,-15 13 2-16,0 7 4 0,-1 9-4 15,3 3 1-15,-5 16-1 0,15-6-3 16,5-1-2-16,6 3 1 0,6-3-2 0,7 0-2 15,14-13-1-15,7-9-1 0,2-5 2 16,8-1-2-16,7-5 0 0,4-3 1 16,6-7-5-16,5-6 1 0,-1-6-1 0,5-5 0 15,2-8-2-15,6-4 0 0,0-3 0 16,3-4-1-16,-1-6-1 0,-1-2 1 16,-6 0-2-16,-3 4-2 0,-4 2 3 15,-4-2-3-15,0 4 2 0,-3 2-3 0,-1-1 0 16,-6 4 2-16,3 5 0 0,0 1 1 15,-2 4 1-15,4 4 1 0,-2 1-1 0,1 5 1 16,4 1 0-16,-1 5-2 0,0 1 2 16,2 2-3-16,1 1 1 0,-3 3 0 15,-2-3 2-15,2-1-3 0,-1-2 1 16,-4-2-2-16,1 1-11 0,0-1-9 0,-4-6-12 16,-3 3-7-16,1-5-12 0,-2 2-10 15,-3-3-17-15,2 0-25 0,-2-2-18 16,-2-1-18-16,1-1-13 0,-5-2-2 0,9 4-14 15,-9-4-24-15,0 0-428 0,0 0 211 16,0 0 138-16</inkml:trace>
  <inkml:trace contextRef="#ctx0" brushRef="#br0" timeOffset="14690.2688">23725 6603 165 0,'-8'-3'212'0,"-1"3"-5"16,-4 4-6-16,-1 6-3 15,-10 7 3-15,-7 15-7 0,-15 22-5 0,-4 8-11 16,-11 20-12-16,-4 6-10 0,1 4-12 16,1 5-7-16,-1 6-10 0,3-1-11 0,-1 2-12 15,5-4-3-15,2 0-17 0,2-7-7 16,3-4-1-16,12-18-10 0,-1-3-6 16,5-7-5-16,4-4-8 0,3-11-6 15,6-10 1-15,2-5-8 0,5-5-16 0,0-2-16 16,4-5-24-16,-1 0-37 0,3-6-34 15,1-4-51-15,1 0-57 16,4-6-48-16,2-3-646 0,0 0 305 0,6-20 200 0</inkml:trace>
  <inkml:trace contextRef="#ctx0" brushRef="#br0" timeOffset="15088.7754">23939 6560 2086 0,'0'-15'12'0,"0"4"-24"0,0 1 13 16,0 3-3-16,0 1-1 0,2 2 7 15,3 2 10-15,-5 2 27 0,18 16 23 16,0 1 21-16,11 15 14 0,17 21 7 0,22 26 9 15,11 8 5-15,12 10-1 0,29 27-1 16,5 6-8-16,-4 2 0 0,4 4 3 16,-4 2-1-16,1-5-2 0,-3-1-6 15,-1-5-5-15,-25-30-1 0,3 0 1 0,-1-4-3 16,-4-3-4-16,0-6-6 0,-9-8-10 16,-1-4-8-16,-24-16-6 0,-5-5-4 0,-2-5-11 15,-15-14-2-15,-7-3-5 0,-4-10-4 16,-6-2-11-16,-1 0-15 0,-2-3-20 0,-4-5-24 15,-1-2-33-15,-2-1-33 0,-3-5-38 16,-3-1-52-16,-2 0-54 0,0 0-45 16,-17-7-48-16,-2 1-770 0,-11 1 377 15,-10 0 248-15</inkml:trace>
  <inkml:trace contextRef="#ctx0" brushRef="#br0" timeOffset="15479.8525">22125 9853 182 0,'-2'-4'250'16,"2"4"7"-16,0 0 5 0,0 0-10 16,-5 22-9-16,3-6-8 0,0 4-19 0,-2 5-8 15,0 4-26-15,0 5-22 0,-5 3-12 16,3-1-17-16,-2 0-14 0,-1 3-14 15,2-4-7-15,-1-1-19 0,-2 1-26 0,2-6-26 16,-2-4-32-16,2-1-38 0,2-5-48 16,-3-4-49-16,1-3-40 0,-3-7-31 15,1-3-29-15,-3-6-531 0,1-1 263 0,-10-8 174 16</inkml:trace>
  <inkml:trace contextRef="#ctx0" brushRef="#br0" timeOffset="15698.2428">21509 9662 1797 0,'2'-12'-16'0,"-4"5"10"0,4-3 3 0,1 1 28 16,1 1 20-16,2 0 19 0,4 1 8 15,4-1 13-15,4 1-1 0,5-1 3 16,5 2-3-16,6 2-5 0,6 1-2 16,3-1-7-16,1 4-6 0,5 0-9 0,-3 0-5 15,3 2-4-15,-5 2-13 0,-1-3-18 16,-3 3-31-16,-8 0-27 0,-5 2-29 0,1-1-32 15,-8 7-37-15,0-1-30 0,-8 1-32 16,-3 3-497-16,-5 2 238 0,-6 4 157 16</inkml:trace>
  <inkml:trace contextRef="#ctx0" brushRef="#br0" timeOffset="15863.7828">21454 10475 48 0,'-23'28'222'0,"5"-5"3"0,12 0 3 16,2-9 0-16,6 1 0 0,2-1-4 15,8-3-9-15,4 3-11 0,5-7-26 16,7 1-18-16,4-5-18 0,6-3-12 0,4-3-37 16,11-5-43-16,0-5-50 0,15-11-59 15,1 2-65-15,4-9-57 0,-6-2-571 16,3-5 255-16,2-1 169 0</inkml:trace>
  <inkml:trace contextRef="#ctx0" brushRef="#br0" timeOffset="16527.8787">25734 9553 20 0,'-9'-13'188'0,"5"2"4"0,2 1 5 16,6 1-6-16,2 3-5 0,8 1-8 15,4-1-15-15,10 1-15 0,12 4-12 16,7-1-17-16,6-1-10 0,8 6-12 0,-2-1-11 16,5 1-12-16,-5 1-13 0,1 2-16 15,-5 0-19-15,-11 0-19 0,-2 0-15 16,-8 0-14-16,-5-1-7 0,-3 3 2 0,-9-5 4 16,-2 3 1-16,-4-1 3 0,-7-1 3 15,-2 2 6-15,-2-6-1 0,-6 7 12 16,-3-1 18-16,-2 0 23 0,-3 0 18 15,-1 1 11-15,-5 3 9 0,0 3 6 0,-2 0 4 16,1 2 2-16,-2 4 4 0,2 5 1 16,-1 2 1-16,6 4-3 0,1-1 4 0,4 7-8 15,3 5 0-15,3 0-4 0,5 3-5 16,2 2-3-16,3 9-11 0,-1 0-1 16,0-1-9-16,3-3-3 0,-3 1-5 15,-2-9-5-15,-2 1 1 0,-4-4 1 0,-5 0 5 16,-6 0-3-16,-7-1 3 0,-6-7 1 15,-10-1 1-15,-17 3-5 0,2-13 1 0,-1-8-3 16,-5-4-8-16,-4-3-3 0,-5-4-14 16,-21-8-2-16,2-1-4 0,3-7-4 15,1-3-9-15,5-4-19 0,8-4-16 0,7 0-18 16,11 2-18-16,15 1-23 0,3-1-27 16,6 0-39-16,8 4-41 0,6 0-45 15,4 2-42-15,4 0-812 0,1 4 373 0,1 0 246 16</inkml:trace>
  <inkml:trace contextRef="#ctx0" brushRef="#br0" timeOffset="18499.7956">4677 11389 22 0,'-13'1'156'0,"13"-1"-8"0,-14 7-11 0,6-1-10 15,-4 3-8-15,2 1-11 0,2 4-8 16,-1 1-1-16,-1 4-5 0,1-2-3 0,1 2-8 15,1 1-5-15,1-2-3 0,2 0-5 16,0-4-2-16,2 2-1 0,0-5-2 16,0 3-2-16,4-3-4 0,0-2-2 15,4 1-1-15,4-3-1 0,3-1-4 0,4-2-4 16,2-2-3-16,3 0-1 0,7 0-5 16,-2 0-1-16,3-1-3 0,1 4-2 0,-1 0 0 15,2 1-3-15,-1 3 0 0,4 5-1 16,-5 2 3-16,-4 3 1 0,0 5-3 15,-5 2 4-15,-1 5-5 0,-10 3 0 16,-4 0-3-16,-4 1-3 0,-6 0 0 0,-4 7-2 16,-9-3-2-16,-7 1 2 0,0-2-1 15,-6-5 3-15,-2-1 3 0,-2-7 3 0,-2-4-1 16,2-6-3-16,2-4-1 0,2-5-2 16,3-2-3-16,4-4-3 0,2-2-3 15,1-2-3-15,6-4-1 0,4-1 1 16,3 1-5-16,5-1 1 0,4-1 0 0,5 0-1 15,1 1-4-15,4 2 2 0,6 2-2 16,-2 3 0-16,6 2 2 0,1 1 1 0,5 3-5 16,-1 4-10-16,0-1-17 0,1 2-21 15,-3 1-27-15,3 1-30 0,-5-1-23 16,1-1-33-16,-2 1-28 0,-4-5-582 16,-4 0 263-16,-3-5 173 0</inkml:trace>
  <inkml:trace contextRef="#ctx0" brushRef="#br0" timeOffset="18745.1847">4569 11393 77 0,'5'-9'163'0,"3"0"1"0,5-1-1 15,2-2-3-15,5 3-7 0,8-4-1 0,4 0-11 16,7 1-5-16,7-1-4 0,3-2-12 15,1 1-9-15,3 1-16 0,-2 1-9 16,-3 3-9-16,-5 1-6 0,-5 3-6 16,-4-1-11-16,-4 2-10 0,-5 2-19 0,-2 0-26 15,-2 2-28-15,-1 2-43 0,-4 0-38 16,1 3-55-16,0 1-452 0,0 2 210 0,1-2 139 16</inkml:trace>
  <inkml:trace contextRef="#ctx0" brushRef="#br0" timeOffset="19693.8252">10888 11178 27 0,'-21'8'138'0,"-1"-1"-8"0,-1 1-1 0,-2-4-4 16,-3 2 5-16,-1-3-1 0,-5 0 0 15,-3-3 4-15,-3-3 1 0,0 0 5 16,0-5-1-16,4-3-4 0,2 1 2 16,4-3-10-16,5 1 1 0,6-1-9 0,2 0-7 15,9 0-4-15,1 1-11 0,9 0-3 16,3 0-5-16,7 2-11 0,3 4-4 16,9 2-5-16,-2 6-5 0,10 2-7 0,5 6-6 15,1 10-4-15,0 4-1 0,9 18-6 16,-8 8 1-16,-7 11-4 0,-10 8-4 15,-12 4-2-15,-10-7-6 0,-14 13-3 16,-14-2 0-16,-9-2-1 0,-15 8-3 0,3-18-1 16,-6-8 3-16,-5-4-3 0,-7-7 7 15,-3-10 2-15,1-5-3 0,-2-10 10 0,17-12 0 16,7-5-3-16,9-9-4 0,4-7 2 16,6-5 0-16,5-6-4 0,7-2-5 0,6 0 9 15,8 2-15-15,8-4 1 0,10-1-1 16,5 3 5-16,4 5-2 0,4 3-2 15,3 3-1-15,3 7-3 0,-3 5 1 16,4 4-2-16,12 9 1 0,1 6-4 0,16 10-4 16,-1 7 3-16,-1 1-4 0,-2 1-13 15,-1-4-4-15,-1 1-10 0,-12-11 4 0,-5-5-2 16,-4-4 3-16,-2-4 3 0,-2-6-7 16,2-4 12-16,-4-4-3 0,4-7 5 15,-2-1 3-15,-1-3-2 0,-3-4 1 0,-2 0-2 16,4-9 5-16,-11 4 0 0,-1-2 1 15,-2 2 3-15,-4-1-6 0,-3 5 14 16,0 4 7-16,-3 2-3 0,0 1 3 0,-1 5-2 16,-1 3-4-16,-2 6 0 0,-4 0 3 15,11 10-7-15,-4-1 11 0,-1 5-7 16,0 3-1-16,6 2 1 0,2-1 3 0,2 3-6 16,1-3 4-16,0 1 0 0,4-4-3 15,7 1 4-15,-3-7 0 0,1-3 8 16,2-3-4-16,1-4 5 0,3-3 8 0,-2-4-5 15,1-4 3-15,-1-6 4 0,0-3-1 16,-4-1 0-16,-2-4 6 0,-3-1-5 16,-6-1 2-16,-4-2 0 0,-9-1-5 0,-4 4 1 15,-7-4 0-15,-8 3-3 0,-4 5-4 16,-7 5 1-16,-3 4-5 0,-9 4-5 16,-2 9-1-16,-5 2-3 0,-6 7-1 0,-2 3-19 15,-17 9-12-15,14-4-17 0,8 1-14 16,1 0-26-16,7-1-28 0,6-6-37 15,7 2-49-15,5-1-39 0,7-4-21 16,6-3-40-16,5-2-633 0,2-2 317 0,4 0 209 16</inkml:trace>
  <inkml:trace contextRef="#ctx0" brushRef="#br0" timeOffset="20802.0588">15711 11454 102 0,'0'-7'186'0,"2"1"-8"16,-2 6-10-16,0 0-3 0,0 0 4 16,-4 17 2-16,0 3 1 0,-4 3-8 15,-1 9-2-15,-6 4-6 0,-2 7-8 16,1 3-11-16,-10 17-9 0,5-12-4 0,4-8-5 15,-2-1-6-15,5-8-3 0,0-4-8 16,4-1-8-16,2-4-10 0,1-6-2 0,7-2-9 16,5-2-3-16,5-4 0 0,6 1-12 15,12-7-1-15,11-1-6 0,7-2-7 16,11-4 0-16,7-2-9 0,21-3-3 16,-4 1-7-16,-10-3-19 0,-14 3-26 0,-2-2-33 15,-8 2-31-15,-7 2-33 0,-3-3-30 16,-7 2-28-16,-4-1-32 0,-5 0-44 15,-7 0-615-15,-2 0 295 0,-8 0 194 0</inkml:trace>
  <inkml:trace contextRef="#ctx0" brushRef="#br0" timeOffset="21061.0914">15847 11694 222 0,'-11'-5'233'0,"3"-1"-2"16,2 2-6-16,2 0-12 0,4 4-7 15,0 0-10-15,-12 12-6 0,12-3-7 16,0 9-12-16,0 1-10 0,3 10-11 0,1-1-9 16,1 10-2-16,1 2-22 0,2 6-6 15,0 4-9-15,4-3-14 0,-2 4-11 16,0-1 0-16,-1-4-10 0,1 1-13 0,-1-3-8 16,0-4-14-16,-3-4-19 0,0-2-14 15,-4-3-15-15,2-5-19 0,-2-1-27 16,2-4-25-16,-2-4-37 0,-2 1-34 15,6-3-38-15,-4-6-40 0,0-3-625 0,4-6 293 16,-2-2 193-16</inkml:trace>
  <inkml:trace contextRef="#ctx0" brushRef="#br0" timeOffset="21959.2263">19234 11487 96 0,'8'7'134'16,"-4"0"-1"-16,-2 1-6 0,0 2-6 15,1-1-5-15,-6 2-3 0,-1-4-8 16,-2 3-9-16,-5-2-8 0,1-1-8 15,-8 0-5-15,2-2-2 0,-5-4-6 0,-5-1-4 16,1-3 0-16,-2-6 2 0,-1 1 2 16,-2-9 9-16,3 1 6 0,3-3 9 0,4-2 2 15,4 0-2-15,4 2-1 0,5 0-3 16,5 1-7-16,4 1-3 0,3 2 1 16,7 1-1-16,6-1-2 0,0 6-7 15,2 4-3-15,3 3-4 0,4 4-3 0,3 6-7 16,1 7-1-16,-1 4-1 0,4 9-6 15,-5 6-1-15,1 2-4 16,-6 4-2-16,-3 5-8 0,-5 2 0 0,-4 2-1 0,-8 3-8 16,-4 0 0-16,-8-1-4 0,-14 13 0 15,-10-6-4-15,-6-6 1 0,-11-5-5 16,-4-7 0-16,-4-4 3 0,7-11 1 0,3-9-1 16,-1-3 1-16,3-4 8 0,3-6 5 15,6-4-2-15,2-4 6 0,6-2-5 16,1-5 1-16,7-1-6 0,8 0-2 0,6-2-2 15,6 3 0-15,8-1 1 0,4 2 0 16,12 1 3-16,4 4-3 0,3 4 5 16,5 2-6-16,4 6 3 0,5 3 0 0,3 3-7 15,3 3 3-15,0 3 0 0,17 5-3 16,-3 2-4-16,-9-4 3 0,-5-6-2 0,-1-1 6 16,-1-2 4-16,-3-3-2 0,-1-1-7 15,-3-4 3-15,-6-4-1 0,5-4-8 16,-3-4-10-16,-2 1-3 0,-1-5-16 15,-3-1-15-15,-4-2-25 0,-3-3-27 0,-5 2-30 16,-4-1-43-16,-4 0-53 0,0 3-53 16,-8 0-718-16,-2 1 337 0,-2 2 222 15</inkml:trace>
  <inkml:trace contextRef="#ctx0" brushRef="#br0" timeOffset="23768.5724">21750 11386 249 0,'-4'-10'253'0,"2"5"-10"0,-2-1-17 0,-2 5-24 15,6 1-7-15,-16 14-5 0,6 4-13 16,-5 8-11-16,0 6-10 0,-4 10-7 15,-3 24-10-15,2 4-12 0,3 2-3 16,2 5-17-16,7-1-10 0,3-12-6 0,5-7-12 16,7-2-7-16,10 18-7 0,8-8-4 15,9-4-7-15,9-10-5 0,5-6-1 16,5-8-7-16,-5-13-4 0,1-10-2 0,1-2-4 16,-6-6-7-16,3-5 1 0,-1-5-3 15,3-5 2-15,-1-3 4 0,-5-2-5 16,-3-5 5-16,-13-1 4 0,1-2 3 0,-10-2-6 15,-4 4-4-15,-6-3 0 0,-8 4 0 16,-2-1-7-16,-10 3-4 0,-6 2-1 0,-5 3 0 16,-11 5-11-16,-6 1-13 0,-3 5-18 15,-3 2-17-15,-1 4-22 0,1 0-18 16,3 1-26-16,3 2-28 0,6 0-34 16,9 4-27-16,6 1-26 0,6-3-40 0,5 1-586 15,6-3 290-15,8-2 192 0</inkml:trace>
  <inkml:trace contextRef="#ctx0" brushRef="#br0" timeOffset="24386.6967">26491 11325 1797 0,'-20'-25'-12'0,"1"6"26"0,3 2-1 15,4 4 12-15,4 1 9 0,2 1 1 16,1-3 7-16,2 5 6 0,3 0 7 0,5 2 8 16,2-2-2-16,1 4 2 0,2 2-4 15,3 3-3-15,4 4-4 0,0 4-4 0,4 4-6 16,-4 4-2-16,5 5-7 0,-6 4 1 16,-5 2-1-16,-1 6-5 0,-6-5 0 15,-6 1-3-15,-2 1-3 0,-4 1-2 16,-5-1-2-16,-4-2-1 0,0-1-1 0,1-2 3 15,-2-2 6-15,4-3-1 0,-1-4 0 16,2-1-1-16,4-2-1 0,1-1 0 16,4 1 4-16,4-1 1 0,6-1 2 0,2 2-1 15,6 1-5-15,4 0 0 0,8 7 2 16,1-2-4-16,3 0 2 0,6 5 0 16,-5 1-2-16,1 2-6 0,-4-5 10 0,-5 0 1 15,-3 3 2-15,-6 0 1 0,-6-1 5 16,-3-5 0-16,-12 3 0 0,-3-1 8 0,-10-1-3 15,-7 1 7-15,-5-5-2 0,-10-1-8 16,-7-3-5-16,-5-2-2 0,-6-7-3 16,-1-3 3-16,-2-3-6 0,3-3-9 15,-16-10-9-15,14 4-22 0,14-4-17 16,5-3-31-16,3-4-49 0,6 0-43 0,9 3-50 16,3-4-58-16,6 2-744 0,6-2 343 15,3 2 226-15</inkml:trace>
  <inkml:trace contextRef="#ctx0" brushRef="#br0" timeOffset="25679.9089">19217 756 60 0,'2'-5'176'0,"-2"5"-18"0,2-5-14 16,-2 5-15-16,0 0-11 0,4 20-7 0,-4-5-6 15,0 4-13-15,2 2-11 0,-2 6-5 16,4-1-4-16,-1 7-11 0,1-5-3 15,0 3-8-15,2-3-4 0,-1-1-2 0,-1-3-6 16,-2 0 0-16,2-5 4 0,-1-2 17 16,-1-3 17-16,0-3 24 0,0-3-5 15,0-7-4-15,-2-1 1 0,0 0 0 0,0 0-4 16,0 0-2-16,-2-26-3 0,2 14-6 16,2-3-7-16,2-5-8 0,-2 2-7 15,4-6-6-15,3 0-4 0,2 3-8 16,-1-2-6-16,3 5-3 0,0-1-5 0,2 2 3 15,-1 4-12-15,1 4-4 0,-2 3 0 16,1 2-3-16,2 4-1 0,-2 6 0 16,1 1-3-16,0 4 3 0,0 3-2 15,-3 2-4-15,1 1 1 0,-2 2 0 0,-1-4-1 16,-1-2-2-16,-1 1 2 0,-2-1-3 16,-1-4 7-16,1 1 8 0,-1-2 11 0,-3-2 10 15,-2-5-8-15,0-1 5 0,0 0 1 16,0 0 4-16,0 0 1 0,0 0-5 15,2-25-7-15,0 12-1 0,4-2-2 16,2-4-4-16,6 0-4 0,0-1-1 0,3-1-2 16,6-1-1-16,-2 3-4 0,3 6-2 15,-3 1-4-15,2 5 1 0,-4 3-1 0,5 6-5 16,-6 1 4-16,6 9-4 0,-5 1-3 16,0 5-10-16,0 5-16 0,-5 1-18 15,0-1-23-15,-6 0-18 0,0 2-24 0,1-3-18 16,1-1-27-16,-3-6-30 0,1 1-12 15,3-5-614-15,3-3 279 16,6-5 183-16</inkml:trace>
  <inkml:trace contextRef="#ctx0" brushRef="#br0" timeOffset="25976.1168">20647 827 7 0,'9'-16'194'0,"-3"3"-2"0,-1 2-8 0,-5 1-10 15,-2 4-17-15,-1 1-14 0,-3 1-15 16,-3 2-8-16,-1 2-14 0,-4 3-16 15,-4 5-6-15,-3 4-6 0,0 3-8 0,0 4-10 16,-3 0-5-16,4 3-1 0,0 0-7 16,5-3-1-16,1 1-5 0,3-4-1 15,0-3-11-15,5 1 4 0,0-3-4 0,4-3-3 16,2-2 3-16,2-3-5 0,-2-3-2 16,0 0-3-16,16-2-2 0,-7-3-1 15,2-1 0-15,-1 0-6 0,1-1 0 16,1 1 0-16,-3 0-4 0,0 2-3 0,-1 1-9 15,-2 0-5-15,2 3-3 0,-8 0 8 16,18 6-4-16,-10 2-7 0,1 0-14 0,-1 1-16 16,3 3-26-16,0-3-34 0,-3 0-50 15,4 1-486-15,0 0 219 0,0-5 144 16</inkml:trace>
  <inkml:trace contextRef="#ctx0" brushRef="#br0" timeOffset="26306.7165">21158 806 15 0,'12'0'107'0,"-1"3"-9"0,-1 1-8 0,-1 2-2 16,-2 2-13-16,-1-1-8 0,-4 3-6 16,-2-2-6-16,0 1-7 0,-2 0 7 15,0-3-10-15,0 0 8 0,2 0-12 16,0-6 6-16,0 0-4 0,0 0-4 0,0 0 2 15,0 0-9-15,16-18 3 0,-8 9 5 16,4-3 0-16,2 1 10 0,-1 0 0 0,0 1 9 16,-3 1 6-16,1 1 0 15,-3 2-1-15,0 4-3 0,-8 2 5 0,12 8 1 16,-8 1-1-16,-4 5 0 0,2 3-7 16,-4 1 4-16,0 6-2 0,2-4-2 15,0 4-6-15,0-4-7 0,0 3-2 0,4-2-12 16,0-3-28-16,0-2-43 0,4 0-66 15,5-8-99-15,0-5-465 0,4-1 227 16,0-2 150-16</inkml:trace>
  <inkml:trace contextRef="#ctx0" brushRef="#br0" timeOffset="27727.7971">25370 5138 10 0,'6'-25'194'0,"0"4"-9"16,1 2-13-16,0 3-4 0,-1 3-9 16,-2 3-8-16,0-1-10 0,0 2-6 0,0 1-8 15,0 0-8-15,1 2-13 0,-3 3-7 16,-2 3-11-16,0 0-8 0,0 0-4 16,5 14-4-16,-5-3-5 0,-5 4-4 0,3 2-4 15,-3 4-6-15,1-2 2 0,-2 2 2 16,0-4 4-16,0-2-1 0,2-1 4 15,2-3 5-15,-3 1 6 0,2-3 7 0,1-3 2 16,0 0-7-16,2-6-9 0,0 0-6 16,0 0-6-16,0 0-7 0,12-30-7 15,-4 16-2-15,4-7-5 0,3-2-7 0,4-4-1 16,0-1-4-16,3-1-2 0,-2 2-4 16,2 2 0-16,-3 0-2 0,-2 7-5 0,-2 1-1 15,-1 0 1-15,-1 3-6 16,-2 3-4-16,-1 1-2 0,-2 1-7 0,1 3 3 15,0 4-2-15,-1 2-4 0,1 4 5 16,-1 2-6-16,0 3 1 0,1 3-7 0,0-1-1 16,-1 1-1-16,2 1-3 0,-1-2-1 15,2-1 0-15,-1 1-1 0,1-1 4 16,1-3 2-16,1-1 3 0,2-5 3 0,1 2 1 16,6-6 3-16,-1-3 1 0,3-1 1 15,0-4 2-15,4-2 1 0,2-4 0 16,-5 0 0-16,1-1 2 0,1 1 0 15,-5 2-2-15,-4 0 3 0,0 1 0 0,-4 6-1 16,1-4-2-16,-4 4-3 0,1 3-5 16,-3-1-5-16,-3 4 3 0,-6 2-2 0,11 8 3 15,-7 0 3-15,-2 6-4 0,3 2-6 16,-1-2-2-16,2 6-2 0,-2-3-2 16,4 3-5-16,-1-2-5 0,4-1-8 0,-1-2 2 15,1 1 0-15,4-8-2 0,0 3 3 16,1-5 3-16,4-4 2 0,-2 1 0 15,4-6 7-15,-1 2 7 0,0-3-1 0,2-4 2 16,3 1 3-16,-5 0 3 0,0-4 1 16,0 1 2-16,-4 0 3 0,0 2 1 15,-2 1 1-15,-3 1 0 0,1 0 3 0,-4 1 1 16,1 2-7-16,-2 0 3 0,-8 3-4 16,16 6 2-16,-10 1 3 0,2 3 0 15,1 3 1-15,-3 2 0 0,3 4 1 0,-1 2 2 16,1 1-1-16,-3-2-5 0,4-1-3 15,-1 2-1-15,0-7-1 0,-1 1 2 16,0-2 3-16,1-1 4 0,2-5 2 0,-1-1-1 16,1-4 4-16,1-2 8 0,6-4 4 15,-4-1 7-15,3-5-3 0,0-1 6 16,2-3 0-16,0 1-4 0,-2-1 1 0,1 1-1 16,0-1-3-16,-1 0-2 0,0 3-1 15,-4-1-3-15,-1 1-2 0,0 4-4 16,0 1-3-16,-2 3 2 0,0 0-3 0,1 6 4 15,0 0-1-15,2 5 2 0,-3 0 4 16,0 4-3-16,4 1 0 0,-4 2-1 16,0 0 0-16,1-2-1 0,0 1 1 0,-3-3 2 15,1-1 1-15,1 0 1 0,-4-3 0 16,1-2 2-16,2-1 5 0,1-2-3 16,0-4-2-16,4-3 1 0,-2-3-3 15,5 1-1-15,0-3-3 0,0 2 0 0,-1-1 0 16,2 1-3-16,-4 2 3 0,1-1-5 15,0 1-1-15,-2 3-4 16,1-2-4-16,0 5-4 0,-2-1-9 0,2 2-19 0,0-1-26 16,0 2-29-16,-1 1-27 0,2-2-24 15,-2-1-26-15,-1-1-455 0,-4-2 214 16,2 0 141-16</inkml:trace>
  <inkml:trace contextRef="#ctx0" brushRef="#br0" timeOffset="28000.797">26638 4129 1716 0,'-40'-28'8'16,"6"9"-28"-16,4 4 17 0,5 1 13 0,1 3-1 15,3 1-4-15,2 5 6 0,2-1-10 16,3 4 3-16,0 0 1 0,4 4 4 16,0 0 4-16,3 0 1 0,3 2-2 15,4-4 12-15,-4 4 12 0,4-4 9 0,0 0 19 16,0 0 21-16,0 0 14 0,0 0 3 15,0 0-15-15,8-17-3 0,-10 7-11 0,0-2-7 16,-4-1-6-16,-3 1-10 0,-4-1-8 16,1 0-16-16,-6 4-27 0,-2-2-26 15,1 6-30-15,-3 3-24 0,4 2-35 16,-2 2-46-16,2 2-38 0,0 2-512 0,6 0 242 16,-1 0 160-16</inkml:trace>
  <inkml:trace contextRef="#ctx0" brushRef="#br0" timeOffset="37509.4066">9061 5204 160 0,'0'0'189'0,"-2"-7"-6"0,2 7-7 16,-2-8-17-16,2 8-14 0,0 0-13 16,-2-5-16-16,2 5-13 0,0 0-10 15,0 0-12-15,-11 14-7 0,4-1-5 16,-1 7-8-16,-2 3-5 0,-4 5-7 0,0 4-3 16,2 1-6-16,-6-1-4 0,6 0-3 15,-3 1-2-15,1-4-6 0,0 1 2 0,4-7-3 16,2-2-4-16,1-2-6 0,-2-1 7 15,5-5 7-15,0 0 3 0,2-3 7 16,2-5 3-16,4-1-1 0,5-2-2 0,2-2-1 16,5-2-3-16,8-4-5 0,3 0-4 15,1-1 0-15,8-3-6 0,0 2-1 16,-1 2-1-16,-3 1-2 0,4 3-2 0,-4 4-1 16,1 2 1-16,2 6-4 0,-1 4 1 15,-4 2 2-15,-4 6-4 0,-2 4-1 16,-5 3 2-16,-5 3-2 0,-2 0 2 15,-6 5-3-15,-4-6 2 0,-2 2-5 0,-8 3 1 16,-4-3 0-16,-2 1 1 0,-7 0-2 16,-3-3 5-16,0-6-3 0,-4-3 0 0,0-5 1 15,1-3 3-15,-1-6-2 0,7-5 3 16,0-3 3-16,2-2 2 0,1-2 0 16,4-3-1-16,4-1-3 0,1-1-5 15,4-1-1-15,3 1-2 0,2 0-1 16,4-1-1-16,4 2 3 0,-2 2-6 0,4 3 2 15,0 0 0-15,4 6 1 0,0 0 1 16,3 2-2-16,0 2-6 0,-2 2-5 0,-1 1-14 16,2-1-12-16,-4 3-13 0,1-3-19 15,0 1-24-15,-3-1-18 0,3 1-18 16,-5 0-8-16,0-5-5 0,0-1-17 0,-2 0-26 16,0-2-402-16,-6-2 199 0,0 0 132 15</inkml:trace>
  <inkml:trace contextRef="#ctx0" brushRef="#br0" timeOffset="37892.4433">8974 5323 106 0,'-4'-5'180'0,"2"0"-12"16,2 5-15-16,-4-8-7 0,4 5-17 15,0 3-12-15,4-9-11 0,2 6-10 16,5-3-4-16,3-1-2 0,12-1-4 0,2 0-5 16,5-1-5-16,5-1-3 0,5 2 1 15,-3-3-6-15,9-1-6 0,-5 5 0 16,2-5-3-16,-3 6-1 0,-1-1-3 0,-4 0-2 16,1 1-18-16,-7 0 3 0,-1 3 2 15,-3-3-1-15,-4 2 1 0,-2 0 6 16,-1 0 4-16,-2 3 2 0,-2-2 1 0,-4 2 0 15,0-1-1-15,-3 0-3 0,1 0-2 16,0 0-3-16,-3 0-4 0,0 2-4 16,-1-1-5-16,-7 1-2 0,12-3-5 0,-12 3-4 15,9-2-14-15,-9 2-20 0,0 0-20 16,0 0-27-16,11 0-36 0,-11 0-34 0,0 0-32 16,8 6-23-16,-6-4-26 0,0 4-508 15,-2 0 245-15,2-1 161 0</inkml:trace>
  <inkml:trace contextRef="#ctx0" brushRef="#br0" timeOffset="41613.8121">15978 6242 100 0,'2'-6'121'0,"-2"1"-8"16,2-1-2-16,1 0-2 0,-3 6-10 16,2-8-12-16,-2 6-8 0,0 2-7 0,2-6-11 15,-2 6-4-15,0 0-9 0,0-6 0 16,0 6-9-16,0 0 1 0,0 0-4 15,0 0-8-15,0 0 8 0,0 0-9 0,0 0 0 16,0 0-1-16,0 0-1 0,0 0-3 16,0 0 2-16,0 0 2 0,0 0 2 15,0 0 8-15,0 0 4 0,0 0 0 0,0 0 1 16,0 0-1-16,6-3-2 0,-6 3-2 16,7-8-3-16,-1 6 1 0,0-6-2 15,2 2 3-15,4-1-1 0,-2 1-3 16,0-2 0-16,1 1 1 0,4-1 1 0,-5 2-8 15,1 2-1-15,-1 1-2 0,-1-1 0 16,2 0-6-16,-5 0-1 0,2 4-2 0,-8 0 3 16,18 2-3-16,-12 2 1 0,0-1 1 15,0 5-5-15,-1 0 3 0,-3 1-2 0,0 1-3 16,-2 0 4-16,0-1-1 0,-4 0-3 16,-1 1 3-16,-1 2-5 0,-4-4-1 15,-4 0 5-15,2 1-1 0,-4-3-1 16,-2-5 0-16,1 0 4 0,-2-1 3 0,0-1 4 15,1-3 0-15,0-2 2 0,1-2-3 16,0 1 4-16,2-5 8 0,3 0-3 16,0-2 0-16,-2-1-1 0,8 0 0 0,2-1 1 15,4 1-8-15,2 0 4 0,4 0-3 16,4 0-1-16,6-1-1 0,0 7-4 16,6-1 0-16,-1 4-2 0,3 4-5 0,-2 4 4 15,4 2-4-15,1 6-1 0,1 7 6 16,0 4-3-16,-1 9 1 0,-1 5 0 15,-8 2 0-15,0 6 0 0,-8 2-2 0,-4 5-2 16,-6 3 1-16,-6 0 0 0,-6 20-2 16,-10-6 1-16,-6-1 1 0,-5-7-1 15,-3-2 0-15,-7-8 0 0,-1-2-1 0,2-15 5 16,1-5 11-16,1-6 8 0,0-4 6 16,1-8 9-16,4-1 7 0,3-6 8 15,2-4 4-15,3-4 4 0,2-3-14 0,3-4 0 16,5-1-3-16,3-3-7 0,8-4-3 15,2 5-2-15,8-2-6 0,4-1 3 0,4 0-11 16,5 1 1-16,5 5-3 0,3 4 0 16,4 3 0-16,3 6-5 0,5 2-3 15,3 5-1-15,6 9-3 0,3 0 3 16,12 11-9-16,-10-2 0 0,9 7 13 0,-12-5-10 16,-5-2-3-16,1-2 4 0,-2-1 0 15,1 2-3-15,-3-8 1 0,-3-1 1 0,-3-5 3 16,0 0 0-16,-4-5-2 0,-1-3-4 15,-1-2 9-15,-2-1-9 0,1-6 0 16,-1-2-4-16,-1-1-8 0,-2-7-7 0,0 0-20 16,-1-1-28-16,-6-1-24 0,0 1-38 15,-2 0-39-15,-1 0-42 0,2 3-45 16,-2-2-784-16,3 1 352 0,2 2 232 16</inkml:trace>
  <inkml:trace contextRef="#ctx0" brushRef="#br0" timeOffset="42910.21">22601 5703 119 0,'-8'-5'200'0,"1"3"0"16,3-2-10-16,0 0-11 0,4 4-18 15,-8-6-15-15,8 6-12 0,-2-4-18 0,2 4-10 16,0 0-11-16,0 0-10 0,20-1-5 15,-7 2-10-15,4 5-8 0,0 0-4 16,5 3-7-16,-2 1-4 0,2 1-5 0,-1 3-4 16,-3 1-3-16,2 2-5 0,-6 2 1 15,2 0-4-15,-4 5-3 0,-3-4 0 16,-3 3-2-16,-4-4 1 0,0 2-3 16,-4-2 7-16,-2-2 1 0,-2 3 0 0,-1-2 3 15,-1 1 0-15,-3 2 3 0,4-7 0 16,-1 0 1-16,0-1-4 0,4-2-1 0,-2-2-2 15,1 1-2-15,3-3-3 0,-1 1-2 16,3 2-1-16,3-3 0 0,4 1-5 16,1 3 5-16,6 1-7 0,4 1 0 15,1 1 0-15,-1 3-2 0,8-1-2 0,-4 6 0 16,-2-3-1-16,-1-2-2 0,-1 2 0 16,-6 0 0-16,0 0 3 0,-4 2-2 0,-4-3 3 15,-4 3 2-15,-10 2 5 0,-2-1 4 16,-7 0-1-16,-4 1 1 0,-4-4 3 15,-5 0 3-15,-7 1 2 0,-3-3 5 16,2-6 2-16,-1-2-2 0,1-2 5 0,-2-2-3 16,7-5 4-16,-2-2-7 0,-1-2-1 15,6 0-3-15,-2-5-4 0,7 1-7 0,1-1-9 16,4-3-11-16,0 1-21 0,1 0-26 16,4-1-34-16,0 0-36 0,3 3-37 15,0 0-33-15,4 1-31 0,0 0-32 16,-1 1-585-16,4-1 285 0,-1 1 187 0</inkml:trace>
  <inkml:trace contextRef="#ctx0" brushRef="#br0" timeOffset="45838.1788">14693 541 42 0,'0'0'98'0,"0"0"-9"0,0 0-2 15,0 0-6-15,0 0-4 0,0 0-2 16,0 0-6-16,0 0 2 0,0 0-10 16,0 0 3-16,0 0-3 0,0 0 2 0,0 0-8 15,-6-10-8-15,6 10 6 0,0 0-1 16,0 0-4-16,0 0 3 0,0 0-2 0,0 0 1 16,0 0-2-16,0 0-1 0,0 0 2 15,0 0-2-15,0 0 0 0,0 0 0 16,0 0-5-16,0 0 8 0,0 0-1 0,0 0 0 15,0 0 3-15,2-5-7 0,-2 5 3 16,0 0 0-16,0 0-4 0,0 0-6 16,0 0 4-16,0 0-4 0,0 0-3 0,0 0-3 15,0 0-7-15,0 0 0 0,0 0-6 16,0 0-1-16,0 0-3 0,0 0-1 16,0 0-5-16,-10 15 1 0,3-8-2 15,1 7-1-15,-3-1 3 0,-1 4-7 0,1 0 4 16,-1 2-4-16,-2 1 1 0,0-1 3 15,4 2-4-15,-2-2 0 0,-3 0 0 16,4-4 1-16,1 0-1 0,-1-2 1 0,1 3-3 16,2-5 2-16,-1 1 4 0,3-3-5 15,-3-2 2-15,3 1-2 0,0 0 1 16,2 0 1-16,0-4-2 0,0 1 2 0,2 1 0 16,0-6 0-16,8 6-2 0,0-5-1 15,4-1 1-15,2 1 1 0,5-1-2 16,3 0-1-16,0 0 0 0,0 3-2 0,-1-1 3 15,4 2-1-15,-2 2-4 0,1 2 2 16,-1 0 2-16,-2 7-1 0,-2 0 1 16,-1 1 2-16,-4 3-2 0,-2 2 2 0,-2 2-3 15,-4 2 6-15,-4-3 1 0,-4 3-5 16,-4 3 5-16,-8 0-2 0,0 0 1 16,-8-1-3-16,-1-2 3 0,-2-2-1 15,-2-2 2-15,1-2 1 0,-1-5 3 0,5-2 3 16,0-4-2-16,4-3 7 0,1 0-4 15,2-5 0-15,5-2-3 0,-1-2 0 16,5-2-4-16,2-1-4 0,6-4 0 0,0 3 2 16,6-3-4-16,1 1-1 0,1 0 1 15,3 2-1-15,0 1-2 0,1-1 0 16,2 4 1-16,0 2-1 0,-1 1-2 0,2 4 4 16,0 1-1-16,3 2-1 0,-6 2 1 15,3 1 1-15,-2 1-2 0,2 0-1 16,-1 2-9-16,-2 0-11 0,-4-2-8 15,0-1-12-15,1 1-18 0,0-2-16 0,-3-2-10 16,-2 1-26-16,3-4-17 0,-3 1-19 16,0-2-26-16,-6-2-417 0,11 0 201 0,-11 0 133 15</inkml:trace>
  <inkml:trace contextRef="#ctx0" brushRef="#br0" timeOffset="46160.8169">14797 609 79 0,'-4'-6'195'0,"-1"1"-17"0,1-1-18 16,2 2-18-16,2 4-14 0,-2-7-5 0,6 1-14 15,7 2-9-15,2-1-1 0,5 1-6 16,10-4-9-16,4 2-1 0,4-1-2 15,6-1-5-15,0 1 0 0,1 0-4 0,1 1 2 16,7-5 0-16,-9 5-7 0,-2-1-1 16,1 1-5-16,-5 3-2 0,-4-3-4 15,-7 2-3-15,3 1-2 0,-8-1-2 16,0 2 0-16,-4-1-3 0,0 0-5 0,-4 0-7 16,3 2-5-16,-5-1-22 0,2 1-34 15,-2-2-47-15,-2 2-53 0,0 1-77 0,-8 0-560 16,12 0 260-16,-12 0 172 0</inkml:trace>
  <inkml:trace contextRef="#ctx0" brushRef="#br0" timeOffset="221022.9068">19386 8612 20 0,'-5'-11'151'16,"1"3"2"-16,0-2 5 0,-2 3-8 15,2 1-11-15,-2 1-9 0,-3 1-12 0,1 2-13 16,-5 6-10-16,-4 3-7 0,-7 6-4 15,-5 5-9-15,-13 6-3 0,-18 14-8 0,1 0-7 16,-2 5-1-16,-1 1-7 16,1 1-5-16,-3 1-4 0,3 1-5 0,2-3-6 15,-1-1-2-15,1-6-8 0,4 4-16 16,11-11-16-16,6-5-18 0,2 0-26 0,6-7-20 16,3-2-11-16,3-3-21 0,1-5-23 15,4-3-363-15,0-3 168 0,-1-4 112 0</inkml:trace>
  <inkml:trace contextRef="#ctx0" brushRef="#br0" timeOffset="221384.6414">18139 8332 78 0,'4'-4'100'0,"3"2"6"0,-7 2-1 16,17 6 4-16,-3 2 6 0,6 5-6 16,7 6-6-16,5 10-10 0,12 11-2 15,7 7-7-15,2 8-2 0,15 12-2 16,2 4-4-16,2 3-1 0,0 4-6 0,-5 1-3 16,3 2-2-16,-7-3-5 0,-1 0-1 15,-15-17-6-15,1 0-5 0,-3-4-3 16,-5-3-1-16,1-5-3 0,-13-11-6 0,-4-7-4 15,-3-6 0-15,-6-6-5 0,0 0-1 16,-1-4-1-16,-2-1-3 0,-2-1-3 16,-2-2 0-16,3-1 0 0,-5-1 0 0,1-3-11 15,-1-3-18-15,-2 2-25 0,-4-5-21 16,9 0-36-16,-9 0-19 0,0 0-28 16,10-10-34-16,-8 4-362 0,2-1 183 0,-2-3 120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48:59.879"/>
    </inkml:context>
    <inkml:brush xml:id="br0">
      <inkml:brushProperty name="width" value="0.05292" units="cm"/>
      <inkml:brushProperty name="height" value="0.05292" units="cm"/>
      <inkml:brushProperty name="color" value="#FF0000"/>
    </inkml:brush>
  </inkml:definitions>
  <inkml:trace contextRef="#ctx0" brushRef="#br0">20554 4835 12 0,'2'22'108'0,"1"7"-6"15,-3 3-11-15,0 6-8 0,0 3 2 16,2-3 6-16,-2 0-1 0,0-6-4 16,0-3-2-16,0-3-3 0,0-2-13 0,0-4 4 15,0-1 12-15,0-6 15 0,0 1 18 16,2-3 0-16,-2-5-10 0,0-2-10 0,0-4-11 16,0 0-11-16,4-17-6 0,0 4-8 15,1-5-11-15,1-4-6 0,3-3-2 16,1-4-8-16,2-1-5 0,4-1-7 15,0 4 1-15,1-1-6 0,3 6-3 0,-2-2-6 16,0 6 2-16,0 4-5 0,2 0-7 16,-1 5 4-16,-3 1-5 0,2 4-2 15,-2 3 2-15,2 2 1 0,-2 3 0 0,-1 4 0 16,0 1 2-16,0 0-21 0,-3 3 1 16,2 0 4-16,-2 0 1 0,-4-4 3 15,1 1 2-15,-1-1 5 0,-1-3 5 0,1 1 5 16,-4-3 5-16,-4-3-4 0,0 0 1 15,0 0-3-15,9-13 0 0,-7 4 0 16,0-1-2-16,0-3 0 0,0-1-5 0,2-2-2 16,0 0-1-16,3 1 0 0,0 1 0 15,-1-1-4-15,0 2-3 0,4 1-7 16,-3 3-2-16,2 3-4 0,-1 2 1 0,3 4 6 16,-11 0-2-16,20 12 7 0,-4 1 0 15,-6 8-2-15,5 6 2 0,0 3-3 16,-3 7-18-16,5 2-23 0,1 3-22 15,-6 0-11-15,0-8-16 0,0 1-21 0,0-5-360 16,-2-5 166-16,3-2 109 0</inkml:trace>
  <inkml:trace contextRef="#ctx0" brushRef="#br0" timeOffset="349.452">21979 4886 88 0,'-21'7'96'0,"-9"11"-6"15,-8 3-12-15,-3 6-3 0,-9 11-7 16,7-6-8-16,9-4-4 0,3-1-5 0,1 2 5 16,10-7-13-16,0 2-6 0,6-5-7 15,1-2-1-15,4-2 1 0,3-2-4 16,4-1-1-16,2-5-2 0,2-1 13 15,4-2-18-15,5-4 3 0,4 0-1 0,1-5-10 16,6-1 3-16,3-4-1 0,-1 2 6 16,0-1-9-16,0 1-4 0,0 3-3 0,-3-1 2 15,-3 2-5-15,0 4 1 0,-4 0 3 16,2 6-5-16,-2 1 6 0,-1 0-1 16,4 7-3-16,-4 2 6 0,-1-1-11 15,2 2-11-15,0 2-24 0,-2-4-23 0,3 1-23 16,-4-5-231-16,4 0 107 0,1-5 72 15</inkml:trace>
  <inkml:trace contextRef="#ctx0" brushRef="#br0" timeOffset="690.9589">22550 5031 55 0,'6'11'83'0,"2"3"-10"0,-4 3-3 0,0 2-9 16,0-2-1-16,-2 2-8 0,-2 0-7 16,0-2-4-16,-2-2 0 0,2-2-3 0,0 1 7 15,0-4 7-15,2-1-2 0,-2 0 0 16,0-7-5-16,0-2-5 0,0 0 0 16,0 0-14-16,13-11 5 0,-7 0-6 15,2 0-5-15,3-3-5 0,0-3-1 0,1-1 1 16,-2 5 0-16,0 0 1 0,-2 2-3 15,0-1-4-15,-2 6-5 0,1 3 3 16,-1 3-1-16,-6 0 4 0,7 15-2 16,-3 2-4-16,-2 8 5 0,2 6 2 0,-4 7-3 15,3 1-2-15,-3 7-6 0,4 4 2 16,0-1-11-16,2 1-24 0,2-3-34 0,4-1-310 16,0-4 129-16,5-4 84 0</inkml:trace>
  <inkml:trace contextRef="#ctx0" brushRef="#br0" timeOffset="2105.819">23881 8980 123 0,'16'2'115'0,"-4"2"-10"16,3-1-5-16,2 1-10 0,-2 2-3 16,1 2-4-16,0-2-6 0,0 1-5 15,2 1-3-15,-4 1 0 0,3 4 3 0,-1 3-5 16,-4 0 0-16,0 3-6 0,-1 4 0 16,-2-3-3-16,-1 4-3 0,-2 1-3 15,-1 4 5-15,-1 0-5 0,-2 2-5 0,-2 2-1 16,-2 2-5-16,2-1-3 0,-4 2-6 15,-1 0-1-15,-1 1-5 0,2-1-10 16,-2-2 6-16,-1 0-3 0,0-5 0 0,1-1-1 16,0-3 2-16,2-3-9 0,0 2 5 15,0-6 9-15,2-4 4 0,0 0 0 16,-1-5-1-16,6-5 0 0,-3-4 1 0,0 0 4 16,0 0 5-16,20-16-4 0,-9-1 4 15,4-2-1-15,2-7-1 0,1-1-1 16,6-8 1-16,4 1-5 0,-1 2 1 15,3 0-4-15,0 4-3 0,-6 4-3 0,2 5-5 16,-3 1 4-16,-1 8-4 0,-2 0 3 16,-2 6 6-16,-4 4-1 0,1 4 2 0,-2 3 1 15,-2 5-6-15,-3 3 1 0,-2 1-1 16,0 1-3-16,-1 4 0 0,-5-2-3 16,2 4 1-16,-2-3-5 0,-2 1 1 0,2 0-3 15,0-1-1-15,0-6-1 0,0 4 1 16,0-5-3-16,2-3 0 0,3-1 3 15,3-1-3-15,0-4 2 0,7-3-4 0,0-2 4 16,2-3-3-16,6-2 1 0,0-3-2 16,1-4-1-16,3-4 3 0,3 1-2 0,-3-3-1 15,-1 2 4-15,-1 0-1 0,-4 2 2 16,-4 3 4-16,2 0-4 0,-6 3 3 16,2 1 1-16,-4 1-4 0,-1 3 4 15,-4 4 2-15,-6 0 2 0,12 7 1 0,-6 1-1 16,-4 0-2-16,2 1-3 0,-2 3 1 15,0-1 0-15,0-1-6 0,2 1 3 0,0 1-1 16,0-1-4-16,1 0 4 0,3-1 1 16,1-1-3-16,2-2-8 0,1 2 8 15,2-6-1-15,2 2 0 0,-2-4-2 16,1-1-1-16,2 0 0 0,2-4-6 0,1 2 7 16,-4-1-3-16,4-3 1 0,-2-2 3 15,-3 2-3-15,2 1 3 0,-4-2-4 0,-3 3-1 16,3-2 4-16,-2 2 0 0,-3 2-3 15,-2 0 1-15,1 0 0 0,-7 2 0 16,8 6-3-16,-6-1 1 0,3 1 4 16,-3 0-6-16,0 1 2 0,0 1-1 0,0 2-3 15,0-3 0-15,1 4-4 0,-1-3 1 16,2 0-3-16,2 1-2 0,2-2 0 16,0-1 1-16,6 0 2 0,-4-3-2 0,5 1-1 15,4-3-2-15,-4 1-1 0,2-4-1 16,2 2 2-16,0-4-1 0,2 1 4 15,2-4 0-15,1 1 2 0,-1-1-1 0,-2-2 1 16,-4 4 1-16,0-1 2 0,-2 1 0 16,-3-1 2-16,2 1-2 0,-4 4 2 15,-2-4 1-15,1 4-5 0,-1-1 3 0,-8 2 2 16,13 2-1-16,-7 2 2 0,-1-2 1 16,-1 1-2-16,-4-3 1 0,6 6 1 15,0-2 2-15,-6-4-4 0,9 6 3 0,-2-5-3 16,-7-1 1-16,14 0-4 0,-1-1-3 15,-2-1 0-15,3-2-1 0,1-2-1 16,2 2 2-16,-2-1-2 0,1 1 5 0,0-1-3 16,-2 4 2-16,3-3 1 0,-2 4-3 15,0 0 1-15,1 3 1 0,0-1-2 16,-2 3-7-16,3 1 0 0,-4 1-6 0,2 0-8 16,-3 2-13-16,2 0-11 0,-2-2-23 15,-2 1-15-15,3 1-27 0,0-2-16 16,0-2-21-16,-3-3-30 0,3 0-454 0,0-2 218 15,-1-4 143-15</inkml:trace>
  <inkml:trace contextRef="#ctx0" brushRef="#br0" timeOffset="2372.2432">25778 8894 83 0,'-4'5'120'0,"2"-3"-5"16,2-2-5-16,2 9-10 0,-2-9-7 15,10 3-8-15,0-3-11 0,-10 0-3 16,16-6-7-16,-10 3 2 0,3-1-2 16,-5-3-4-16,-4-1-5 0,-2 2-4 0,-5-2-3 15,-3 0-8-15,-2 1-4 0,-4 0-10 16,-2 1-18-16,-3 1-26 0,-3 0-26 0,-2 1-33 15,1-1-34-15,-5 1-270 0,1 2 130 16,0-2 85-16</inkml:trace>
  <inkml:trace contextRef="#ctx0" brushRef="#br0" timeOffset="4913.713">9281 9943 85 0,'0'0'84'0,"17"-9"-2"16,-11 1-7-16,0 0 1 0,2-6-9 15,-4-2 1-15,-2 2-4 0,-2-4-8 16,-2 1-1-16,-2 0-7 0,-6 2-4 16,-2-3-2-16,-3 5-4 0,-4 4 2 0,-4 1-10 15,-5 4 1-15,1 4-9 0,-5 4 12 16,-4 5 0-16,0 1 0 0,2 4 1 0,3-1 0 15,3 2 2 1,7 0-7-16,4 0 4 0,6 3-1 0,7-2-3 0,4 4 1 16,8 0 5-16,5 0-7 0,8 3-2 15,6 0-1-15,7 3-5 0,5 1-3 0,3-1 0 16,11 12-1-16,2-1 0 0,-2-1-2 16,-2 0 0-16,-11-3 0 0,-7-7-1 15,-5 3-3-15,-4-2 6 0,-3-2-3 16,-7 1 6-16,-5-3-3 0,-2 1 3 0,-7-3-5 15,-4-2 1-15,-6 5-2 0,-4-5-7 16,-5-3 7-16,-9 2 2 0,3-8 5 0,-7-3-1 16,2-5-1-16,-2-2 0 0,3-6 2 15,-1-4-3-15,3-8-2 0,6-4-1 16,4-3-2-16,8-1 0 0,7-6-5 16,11-4 2-16,8-5-3 0,15-14 2 0,8 0-9 15,9 2 7-15,3 4-2 0,3-1 0 16,4 4-3-16,7 2 3 0,-5 6 0 0,5 4 0 15,0 3-3-15,-14 8-3 0,-9 6 2 16,-7 4-10-16,-2 1-16 0,-6 5-19 16,-3-1-24-16,-2 1-20 0,-6 1-29 15,-3 4-29-15,-2-2-389 0,-4 2 182 0,-2-2 120 16</inkml:trace>
  <inkml:trace contextRef="#ctx0" brushRef="#br0" timeOffset="5860.1709">19765 9828 101 0,'0'0'143'0,"0"0"2"16,0 0-2-16,0 0-2 0,0 0-1 15,-8 25-6-15,-3-10-3 0,-4 4-5 0,-2 7-8 16,-7 7-8-16,-5 1-6 0,-7 14-8 16,-4-1-6-16,4 3-6 0,2-12-1 0,7-4-5 15,3-3-2-15,3-5-14 0,4-1-5 16,4-3 0-16,5-2 0 0,6-3 5 15,4-2-6-15,6-1-4 0,8-1-5 16,9-3-3-16,9-3-4 0,10-3-4 0,15-2-4 16,5 0-4-16,29-2-3 0,0-2-2 15,0-2-2-15,-4 0-4 0,-14 2-4 16,-14 1-6-16,-3-1-10 0,-11 2-15 0,-3 0-20 16,-9 0-17-16,-3-3-19 0,-10 3-27 15,0 0-15-15,-10 0-18 0,-1-1-7 16,-4 1-12-16,-7 0-5 0,0 0-9 0,0 0-385 15,-30-12 188-15,6 5 124 0</inkml:trace>
  <inkml:trace contextRef="#ctx0" brushRef="#br0" timeOffset="6104.3539">19894 10182 113 0,'-32'-21'23'0,"5"4"8"16,3 4 11-16,8 1 9 0,3 0 20 16,2 5 5-16,1 0-2 0,1-2 2 0,3 4-7 15,2 0 2-15,0-1 13 0,-1 1 6 16,5 5 10-16,0 0 2 0,0 0 12 15,0 0-1-15,2 19 3 0,-2 0-5 0,5 5-4 16,-5 4 0-16,2 5-9 0,-4 5-5 16,2 4-7-16,2 1-8 0,-4 4-8 15,2 4-8-15,-5 0-4 0,3 0-8 16,0 2-3-16,-2-7-5 0,1-1-3 0,1-8-10 16,0 1-12-16,0-7-16 0,0-3-23 15,2-3-18-15,-2-2-34 0,2-5-29 0,0-5-36 16,0-5-39-16,0-6-487 0,0-2 226 15,0 0 149-15</inkml:trace>
  <inkml:trace contextRef="#ctx0" brushRef="#br0" timeOffset="7153.4346">15993 4953 41 0,'0'0'112'15,"0"0"-6"-15,0-19 5 0,-2 7-21 0,0 3-7 16,-2-5-5-16,-3-1-10 0,-1 2-1 15,-1-2-6-15,-5-3-1 0,-4 3-7 0,0 1-1 16,-4 0-10-16,-3 4-4 0,-5 1 0 16,-2 5-1-16,-1 2-3 0,-1 2-3 15,-4 6 5-15,-1-1-7 0,5 5-6 16,3 2 1-16,3 1-5 0,8 0-6 0,2 4 7 16,4 0 2-16,5 4 1 0,7-2-1 15,4 2 3-15,9 3-7 0,5 4 3 16,10 2 1-16,4 2-8 0,5-1 5 15,16 7-2-15,3 3-4 0,0-4 0 0,1 1 2 16,0-2-3-16,-11-3 1 0,-7-7-4 16,-3 3 6-16,-4 0 2 0,-8-7 4 0,-2 3 8 15,-8-1 11-15,-3-2-3 0,-7 1-1 16,-8 2-3-16,-9 1 2 0,-9-2 2 16,-12 4-3-16,-6-6 12 0,-5-3 12 0,-3-3 15 15,-1-7 7-15,9-5 4 0,5-6-4 16,3-7-7-16,5-4-8 0,8-12-6 15,12-7-7-15,12-11-4 0,22-23-8 16,26-23-18-16,21 5-24 0,19-2-35 0,11 2-51 16,9 4-52-16,6 6-35 0,6-1-613 15,6 7 268-15,-4 5 177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02:51.915"/>
    </inkml:context>
    <inkml:brush xml:id="br0">
      <inkml:brushProperty name="width" value="0.05292" units="cm"/>
      <inkml:brushProperty name="height" value="0.05292" units="cm"/>
      <inkml:brushProperty name="color" value="#FF0000"/>
    </inkml:brush>
  </inkml:definitions>
  <inkml:trace contextRef="#ctx0" brushRef="#br0">21075 1699 53 0,'-2'-5'180'0,"0"-1"-8"15,2 6 8-15,0 0 15 0,0 0 0 0,13 19 3 16,-5 0-10-16,2 4-13 0,0 7-7 16,0 6-4-16,-2 2-9 0,2 11-12 15,-3 0-9-15,2 4-6 0,-3-2-6 16,-2 7-15-16,-2-5-7 0,-2-6-14 0,2-1-8 15,-4 8-3-15,-4-3-10 0,2-11-12 16,-2 0-28-16,1-7-31 0,1-3-41 16,-3-4-42-16,3-2-44 0,0-8-48 0,0-2-42 15,-4-9-614-15,-4-3 285 0,0-9 187 16</inkml:trace>
  <inkml:trace contextRef="#ctx0" brushRef="#br0" timeOffset="305.2545">20658 1628 123 0,'-13'-34'210'0,"7"4"-18"0,6 5-12 16,2 2-2-16,4 2-3 0,7 3-3 16,11-1-9-16,14-1-12 0,10 6-11 15,7 5-7-15,11 7-8 0,23 8-12 0,2 9-10 16,2 8-7-16,11 15-7 0,-5 11-7 16,-10 9-4-16,-11 7-10 0,-12 6 6 15,-21-7-1-15,-9 5-2 0,-13 6 0 0,-15 0 2 16,-8-11 3-16,-14 9 8 0,-12 0 1 15,-13-5 0-15,-5-4 9 0,-11-4-1 0,-16 5 2 16,-10-8-15-16,-6-8 5 0,7-15-8 16,-1-5-3-16,5-8-9 0,2-4-5 15,14-8-8-15,12-3-8 0,8-6-23 16,4-3-22-16,0-5-26 0,4-8-37 0,4-4-41 16,6-5-47-16,2-3-53 0,10-3-34 15,5 1-35-15,7 0-30 0,7-3-625 16,4 2 315-16,6 3 209 0</inkml:trace>
  <inkml:trace contextRef="#ctx0" brushRef="#br0" timeOffset="1151.0941">21388 2461 39 0,'23'9'153'0,"-3"-2"-2"16,-2-2 2-16,4-4-5 0,-1-2-9 15,5-4-10-15,4-2-15 0,5-2-13 0,1-4-6 16,6-4-10-16,1-4-6 0,-5-2-9 15,-2 0-3-15,-3 0-1 0,-5 1 8 0,-4-2 4 16,-3 3 4-16,-7 2 8 0,-3 0 0 16,-2 2 2-16,-7 2-8 0,-4 3-3 15,-5 1-5-15,-1 3-6 0,-7 2-4 16,0 5-9-16,-1 2-3 0,-2 5-8 0,0 6-2 16,0 1-8-16,3 4-3 0,3 4-3 15,6 2-4-15,1 0-6 0,7-3 5 16,3 4-4-16,5-4 0 0,3 1-1 0,3-1-1 15,4-5-4-15,3-4 1 0,2-1-9 16,3-6 7-16,3-6-5 0,6-4 0 16,-1-6 0-16,6-7-3 0,0-5 0 0,13-14-4 15,-8-6-1-15,-1-7 0 0,-3-7-1 16,-11-5-1-16,0-3 1 0,-7-3 3 16,-6 4-4-16,-6 8 12 0,-7 10 11 0,-2 7 7 15,0 1 15-15,-4 7 2 0,0 1 2 16,0 5 3-16,-2 3-1 0,0 4-6 15,0 2-9-15,-4 5-5 0,-1 7-3 0,1 7-1 16,-5 7 0-16,1 10-6 0,-1 10-4 16,-1 5 5-16,4 12-8 0,-2 4 0 15,6 3 1-15,4 2 1 0,2 2-1 0,6 19-4 16,4-15-1-16,2 7-5 0,3-14 2 16,2-8 8-16,4-6-9 0,3-5-7 15,2 1 0-15,3-10-7 0,-3-5 1 16,4-4-5-16,-1-6-5 0,1-5-1 0,0-4-1 15,-3-2 1-15,3-3-3 0,-2-5 3 16,2-4 2-16,-5-1 7 0,-3 0-2 0,-4-2 1 16,-2-3 1-16,-4-1 2 0,-3 1 2 15,-5 2-2-15,-4-1 4 0,-2 0 2 16,-2 3-2-16,-2 1 2 0,-3 1 2 0,-1 3-8 16,2 3 1-16,-2 2-3 0,1 3 2 15,7 1-2-15,-17 7 1 0,11 3 0 16,0 1 2-16,4 2-2 0,-1 1-2 15,6 1-1-15,1 2-3 0,0 0 1 0,4 0-4 16,0 1-2-16,4 0 1 0,-2-5-3 16,0-3-4-16,1 0-2 0,2-2-3 15,-5-2 1-15,5-5-3 0,-3-1 2 0,4-1-8 16,-4-7-5-16,2-2-6 0,-1 0 1 16,2-4 0-16,-5 0 10 0,3 0 1 0,-3 1 2 15,0 0 6-15,-1 1 2 0,0 3 4 16,1-1-2-16,-2 5 2 0,0-2 3 15,1 3 4-15,1 2 5 0,5 2 5 0,0 2 3 16,6 2 3-16,0-1-2 0,4 5 2 16,2 2 1-16,1-1-1 0,5 4-1 15,1-4-15-15,0 3-21 0,-5-4-37 0,7 0-49 16,-4-1-39-16,-5-2-43 0,-3-3-435 16,-1-2 218-16,-2-1 144 0</inkml:trace>
  <inkml:trace contextRef="#ctx0" brushRef="#br0" timeOffset="1318.1792">22483 1951 106 0,'-20'-5'197'0,"4"4"-17"16,6-3-21-16,2 2-18 0,6 1-14 0,2 1-19 15,0 0-33-15,36-5-44 0,-4 5-55 16,9-3-46-16,7 0-281 0,11 0 120 15,1 0 78-15</inkml:trace>
  <inkml:trace contextRef="#ctx0" brushRef="#br0" timeOffset="2724.6368">23556 2004 30 0,'2'3'194'0,"2"3"-7"16,-2 0-12-16,0 3-15 0,0 3-9 15,0 1-12-15,0 4-7 0,0 1-11 0,-2 1-10 16,3 1-12-16,0 4-8 0,-1-2-12 16,-2-1-3-16,0 0-10 0,0-2-8 0,0 0-6 15,0-2-3-15,0-4-6 0,0-1-1 16,0 1-2-16,0-2 2 0,2-4 7 16,-2 0-4-16,2-2 1 0,-2-2-6 0,0-3-6 15,0 0-3-15,8-14-4 0,-4 7-4 16,2-5-4-16,-1 0 1 0,1-2-4 15,0 1 0-15,3-1-3 0,0-1 0 16,-3 3-3-16,2-1 1 0,0 2-3 0,0-1-2 16,-2 3 2-16,0 1-5 0,-2 0 3 15,0 4-4-15,2-1 2 0,1 1-4 0,1 4 5 16,-8 0-3-16,13 4 3 0,-4 1-2 16,-1-1 1-16,0 4 0 0,3 2-2 15,-2 1 0-15,1-1-2 0,0 1 1 16,2-1-1-16,-4-1 4 0,2-1-3 15,1 1 1-15,1-1 2 0,0-2-3 0,2-3 1 16,-2 0-4-16,4-2 4 0,-2-2-2 16,3-3-1-16,3-1 0 0,0-2 2 15,0-2 0-15,1-1 1 0,-2-3 0 0,-2 1 5 16,-1 1 6-16,-2 0 5 0,-2 1 7 16,-2 0 0-16,4 3 10 0,-6 0-2 0,-2 1 2 15,3 1-6-15,-3 3-2 0,-2-3-4 16,0 4-4-16,-4 1 0 0,0 0-2 15,7 13-2-15,-7-6-4 0,0 2-1 16,0 1-1-16,2 1-1 0,-2 3-2 0,2-3-4 16,0 1 0-16,3-1-1 0,1 2 0 15,0-1-7-15,4-3-5 0,-1 1 3 16,4-4-4-16,-1 2-3 0,3-6-3 16,2 1-3-16,0-3-1 0,3 0 3 15,-4-4-2-15,1 0 2 0,2-1 2 0,-2-5 4 16,-2 3-1-16,0-3 4 0,-3 3 0 0,1-3 1 15,0 2 4-15,-3 1 0 0,-3-1 4 16,-1 2-1-16,0 0-2 0,1 3-5 16,-3-1 0-16,3 0 0 0,-7 4-4 15,0 0 6-15,0 0 0 0,10 10 1 0,-8-3-3 16,0 1 3-16,0-1-3 0,2 3 1 16,3 1-1-16,0 1-1 0,-1-3-5 15,4 3-3-15,-1-5-3 0,3 3-4 16,3-2-1-16,0-2-3 0,1-3 2 0,2 0-2 15,1-2 1-15,0-2 4 0,0 1 4 16,1-5 1-16,-4 1 1 0,1 1 5 0,0-5 3 16,0 3-3-16,-3-3 5 0,2-1 6 15,-4 2 2-15,-2 1 5 0,2 1 4 16,-4 1 1-16,0-2-3 0,-1 5-1 16,-1-3-4-16,-6 4-1 0,12 0 1 0,-12 0-1 15,14 5 3-15,-8 1-4 0,0 0 3 16,0 0-1-16,0 3 2 0,1-2-4 15,0 1 0-15,-1 2 2 0,-2-3-6 0,2-1 1 16,1 1-5-16,-3-1 1 0,4-1 0 16,-1 1-1-16,1-5 2 0,3 1-2 15,-1-4 3-15,0 2-2 0,4-1 5 0,-4-4-2 16,5 1-1-16,-2-1 2 0,0 0 2 16,-1-1 1-16,-2 1-6 0,0 1 4 15,0 1 2-15,-2 1-4 0,-2-2 2 16,3 3-2-16,-2-2 0 0,-1 1-1 0,-6 2 3 15,12 2 0-15,-5 1 1 0,-7-3 0 16,10 5-1-16,-3 0 0 0,-1-1-2 0,1 1 0 16,-1-2 4-16,0 1-3 0,2 0-1 15,1-1 3-15,0-1 1 0,-1-2-1 16,3 0-2-16,-1-2 2 0,3 1-1 16,4-1-2-16,-3-3-1 0,2-1 2 0,0-3 1 15,1 1-4-15,-2 0 6 0,0-3-1 16,-3 1 4-16,2 0-1 0,-6 1 12 15,2 1 5-15,-1 0 6 0,-3 3-2 0,-1-1 4 16,1 0-5-16,-2 3-6 0,0 0-2 16,-4 3-1-16,0 0 0 0,0 0-3 15,11 10 2-15,-7-2-5 0,-2 1-1 0,2 1 2 16,0 3-1-16,3-2-1 0,0 1 1 16,-1 0 1-16,2-2-2 0,0 0-2 15,4 0 1-15,-2-2 1 0,2-2-5 16,1-5-3-16,2 1-1 0,-2-2 1 15,1-2-3-15,4-2 1 0,-4-2 1 0,1-2-2 16,0 0 3-16,-2-3 0 0,-1 3-1 16,-1-3 3-16,0 2 5 0,-3 2-1 0,-2 1 2 15,0-2-2-15,3 3-2 0,-2-1-2 16,-3 0-3-16,2 4 5 0,0-1-4 16,3 3 3-16,-9 0-1 0,17 1 0 0,-6 3-3 15,-1-2 4-15,0 2-1 0,-1 2 0 16,0-1 2-16,-3 1 2 0,-2-1-4 15,0 4-4-15,-2-5-21 0,1 5-27 16,-3-4-40-16,-3 0-56 0,-3-2-587 0,2 0 250 16,4-3 165-16</inkml:trace>
  <inkml:trace contextRef="#ctx0" brushRef="#br0" timeOffset="2881.2187">25509 1907 151 0,'0'-8'140'0,"0"0"-19"16,2-1-24-16,3 1-38 0,-3-2-43 0,0 1-56 15,-2 0-145-15,3-1 62 0,-6 1 42 16</inkml:trace>
  <inkml:trace contextRef="#ctx0" brushRef="#br0" timeOffset="3019.8487">24447 1507 218 0,'-23'-6'215'16,"5"1"-23"-16,8 0-23 0,6 2-24 0,8-2-23 15,6 2-26-15,18-3-48 0,15 1-60 16,16-6-69-16,28 4-298 0,10-2 129 0,1 3 85 16</inkml:trace>
  <inkml:trace contextRef="#ctx0" brushRef="#br0" timeOffset="3382.7607">26424 1406 130 0,'8'2'196'0,"-2"-1"-22"0,-1 5 0 16,-3 3-9-16,3 7-9 0,-3 7-11 0,-2 5-11 16,4 11-11-16,-2 4-14 0,0 7-8 15,-2 4-9-15,2 4-13 0,-2-1-22 0,-2-1-17 16,2-3-13-16,-2-2-10 0,0-7-13 15,0-2-5-15,0-6-13 0,-3-5-11 16,1-4 1-16,-1-2 4 0,-1-5-1 16,0-5 7-16,0-3-1 0,2-4 2 0,0-3-5 15,-1-3 12-15,5-2-1 0,0 0 3 16,-5-17 3-16,8 7-2 0,2-3 9 16,3 0-1-16,0-2 3 0,4 2-4 0,2-4 5 15,0 4 9-15,1 1 1 0,0 5-5 16,-2-2 3-16,-1 3 2 0,1 5-2 15,0-3 4-15,-3 4-2 0,1 4 4 0,-1-3-2 16,-1 5-5-16,0-1 1 0,-1 1-8 16,-2 2-22-16,0-2-27 0,0 2-32 15,0-2-45-15,-2-1-58 0,0-2-363 16,-4-3 183-16,4 5 120 0</inkml:trace>
  <inkml:trace contextRef="#ctx0" brushRef="#br0" timeOffset="3532.3623">26618 1701 98 0,'-4'-7'163'0,"2"1"-26"15,0 1-29-15,2 5-32 0,0 0-25 16,0 0-21-16,0 0-36 0,0 0-42 16,12 19-160-16,6-2 71 0,-6-3 47 0</inkml:trace>
  <inkml:trace contextRef="#ctx0" brushRef="#br0" timeOffset="3742.7985">27070 1985 67 0,'0'0'211'0,"0"0"1"0,-20 11-6 16,6-5-9-16,-4 5-5 0,0 1-10 16,-1 3-6-16,2 2-9 0,2 0-5 15,3 3-7-15,2 0-10 0,8 1-6 16,2-2-12-16,10 2-14 0,0 2-6 0,9-6-10 15,6 2-11-15,4-4-26 0,5-3-38 16,5-4-47-16,-1-4-43 0,2-3-47 16,1 1-30-16,-3-4-50 0,-3 1-579 0,1 1 263 15,-6-4 174-15</inkml:trace>
  <inkml:trace contextRef="#ctx0" brushRef="#br0" timeOffset="4149.0058">21708 3246 176 0,'26'-2'193'0,"12"-4"-9"16,44-3-8-16,47-7-14 0,22-2-10 16,26-1-16-16,70-6-4 0,16 0-8 0,11 1-1 15,11 4 5-15,16 3-3 0,-2 1-7 16,-8 5 4-16,-14 5-1 0,-1-1-8 16,-5 3-3-16,-15-1-2 0,-59-4-7 0,-9 6-9 15,-9-1-3-15,-11-2-6 0,-13-1 0 16,-13 2-9-16,-35 0 0 0,-11-1-10 15,-22 4-5-15,-17-1 0 0,-10 0-5 16,-5 0-3-16,-9 1-4 0,-1 1-8 0,-4-2-4 16,-1 1-12-16,-3 1-15 0,-3-2-21 15,-2 3-29-15,-2-2-43 0,-1 1-55 0,2 0-71 16,-4-5-77-16,2 0-651 0,-4-3 320 16,1 0 210-16</inkml:trace>
  <inkml:trace contextRef="#ctx0" brushRef="#br0" timeOffset="6203.0178">29224 2052 174 0,'9'3'193'15,"-1"-1"0"-15,1-2-5 0,-9 0-10 0,18-5-10 16,-6-1-4-16,-4-2-6 0,2-3-8 16,-1-1-7-16,-1-5-5 0,-3 2-11 15,-3-2 2-15,-2 0-9 0,-5 1-12 0,-3 2-12 16,-9 0-10-16,-5 3-14 0,-2 2-7 15,-8 6-6-15,-3 4-6 0,2 1-6 16,-5 7-5-16,0-2-5 0,6 5-7 16,0 1-3-16,5 0-10 0,5 0-6 0,6 2-7 15,3 1-5-15,4-3-2 0,5-2 0 16,6 3 0-16,3-5 1 0,1 1-1 0,5-2 2 16,1-1 2-16,0-1-3 0,4 0 2 15,-2 0 1-15,4-3 0 0,-4 3-1 16,1 1 3-16,0 3 7 0,0 1 11 15,-1 6 8-15,2 8 2 0,-2 4 7 0,1 3-6 16,-2 8 1-16,2 6-3 0,-5 1 0 16,2 3-4-16,-2 2 0 0,-2 1-1 15,-4 0-2-15,-2-1-4 0,-2-5 2 16,-4 4-1-16,-4-1 0 0,-6-6 3 0,-4-2 12 16,-6-4 6-16,-1-6 3 0,-9-4 3 15,0-8 6-15,-2-7-29 0,7-7 10 0,-5-6-4 16,4-7-5-16,-3-6-9 0,-1-12-4 15,6-8-22-15,5-5-17 0,3-6-15 16,8-7-19-16,6-2-24 0,10-1-20 16,4-1-19-16,16-14-23 0,3 4-17 0,9 8-11 15,4 4-7-15,5 6-15 0,3 3-2 16,7 6 2-16,3 3 6 0,-1 5 16 16,6 3 17-16,-1 1 27 0,-9 4 30 0,-5 5 27 15,-3 0 35-15,-3 0 31 0,-8 4 42 16,-3-1 31-16,-5 3 32 0,-4-3 15 15,-6 3 4-15,-3 0 5 0,-5-1 3 0,-4 3-8 16,-4 2-10-16,-6-1-10 0,-3 4-7 16,-1 2-7-16,-4-1-15 0,0 3 0 15,-2 5-11-15,1-1-6 0,-2 4-8 16,4 0-4-16,1 4-4 0,-2 0-3 0,6 1-2 16,0 2-1-16,4 0-8 0,2 0-3 15,4 1-4-15,0-5-1 0,2 1-7 0,2-2-10 16,5-2-2-16,2-2-4 0,-1-2-2 15,1-3-2-15,0-1 0 0,2 0 3 16,-3-1 1-16,0 0 2 0,2-4 0 16,-2 4 0-16,-1-2 4 0,-3 3 2 15,3-2 1-15,-11 2-4 0,15 0 3 0,-9 0-1 16,-6 0 1-16,12 2-2 0,-6 2 1 16,-2 2-1-16,0 0 0 0,0 3 1 15,0 2-1-15,2 1-10 0,0 0-14 0,3 0-16 16,2-2-18-16,-3 0-21 0,3 0-17 15,3-5-9-15,2 1-8 0,-2-4-9 0,3 0-9 16,2-4 5-16,-2 0 11 0,5-4 7 16,-4-3 14-16,4-1 11 0,-4 0 13 15,2-4 16-15,-3-2 15 0,-1 2 13 0,0-3 16 16,-2-2 5-16,-1 5 16 0,2-2 10 16,-7 3 14-16,3 1-5 0,-3 1-2 15,0 1 6-15,2 1-3 0,-4 3 5 0,0-1-8 16,0 1 0-16,-2 2-2 0,2 2-4 15,-6 2 11-15,0 0-8 0,22 10 0 16,-16-5 0-16,5 5 3 0,-3-1-6 16,3 5-7-16,-2-1 5 0,1 1-1 0,-2-1-4 15,0 2 3-15,2-3-3 0,-2 1-1 16,0-1 2-16,-1-4 3 0,-1 1-6 16,0-1-1-16,-2-1 6 0,1 0 8 15,-1-1 2-15,0-1 9 0,3-2-6 0,-3 2 7 16,0-3-3-16,-4-2-2 0,10 0 1 15,-10 0-4-15,18-6-4 0,-10 2 0 0,0-1 0 16,3-1-6-16,0 0 1 0,-1 4 1 16,1-4-3-16,-3 1 1 0,2 4-6 15,2-1 5-15,-2 2 1 0,0 0 0 16,1 2-1-16,2 1 2 0,-2 6 0 0,-1-1-4 16,-2 3 0-16,1-1 3 0,0 4-2 15,-1-3-1-15,0 0 1 0,-4-1-2 0,3-2 1 16,0-1-2-16,-3 1 1 0,2-4-4 15,0 2 1-15,-2-3-2 0,3-3-1 16,-7 0 0-16,17-3 3 0,-6-5-7 16,1-2 3-16,0 1-2 0,4-4-6 0,-2-3-4 15,3 3-2-15,-2 0 4 0,-2 1-1 16,-1 3-2-16,2-1 0 0,-6 3-1 16,2-1 3-16,-1 5 0 0,-1 2 1 0,1 1-1 15,-9 0 5-15,19 6-2 0,-11 0 4 16,0 1-2-16,6-1-2 0,-2 1 2 15,0 1 1-15,10-1 0 0,-3-1 1 0,7 0 1 16,-2 0-2-16,2-3 1 0,0 1 0 16,1-4 0-16,1 0-1 0,-3-1 4 15,1-2 0-15,1-2-3 0,-2-1-1 16,-3-1 3-16,-1-3 3 0,-2 1 2 0,-2-1 4 16,-5-1 6-16,-1 1 1 0,-2-2-1 15,-3 3 8-15,-4-1 1 0,0 1-5 0,-4 2 3 16,-2 1-6-16,0 0-4 0,-5 4-3 15,0 0-1-15,9 2 0 0,-14 6-1 16,6 1-2-16,1 3 0 0,0 1 0 16,5 3-2-16,2 0 1 0,0 0 2 0,4 2-4 15,3-1 0-15,2 0 0 0,1-3-2 16,2 1 2-16,4 0-2 0,0-3 1 0,1-3 0 16,1-1-1-16,0-2-1 0,4 0-1 15,-1-4-1-15,0-2 2 0,0 0-1 16,1-2 1-16,-4-2 1 0,-1 3-2 15,0-5-1-15,-2 2-1 0,0 1 2 0,-2-1-3 16,1 0 1-16,-1 0 0 0,2 0 3 16,0 1-3-16,4 1 3 0,0 0-2 15,4 2 3-15,0 0 0 0,-1 4 2 0,-1 0 0 16,-1 0 2-16,0 2 2 0,-4 2 3 16,-2-1 2-16,-4 3 2 0,-4-1-1 15,-1 3 3-15,-5-2 0 0,-5 1-8 0,-1-1-18 16,-2-1-39-16,1-1-52 0,-2 0-79 15,1-3-586-15,-2-3 260 0,10 0 171 16</inkml:trace>
  <inkml:trace contextRef="#ctx0" brushRef="#br0" timeOffset="101288.8834">24028 4414 26 0,'0'-13'93'0,"-2"-2"3"16,0 5 1-16,2-5-2 0,-2 2 5 15,-1 0-2-15,1 2 5 0,2 1-2 0,-2 1-1 16,2-1-12-16,0 3-13 0,-2-1-5 16,2 2-12-16,-2 3-5 0,2 3-10 15,0 0-1-15,0 0-4 0,0 21-4 16,2-4 2-16,0 3-1 0,0 8-3 0,0-1 0 16,-2 0-4-16,3 2 2 0,-1-2-3 15,0-2 5-15,-2-4 2 0,2-2 5 16,0-3 12-16,0 0 19 0,-2-4 12 15,4-3 1-15,-4-5-9 0,5-4-6 0,-5 0-8 16,6-17-6-16,0-4-3 0,-2-6-11 16,5-11-3-16,-2-10-2 0,1 1-4 0,-2-6-5 15,2 1-3-15,-1 1-2 0,2 2-2 16,-3 14-3-16,-2 4-3 0,0 4-4 16,-2 3-7-16,3 5-4 0,-3 1-2 0,2 7 0 15,2 6 0-15,3 3 3 0,-9 2-1 16,21 13-1-16,-7 0 0 0,8 8-1 15,-1 0-3-15,5 2-2 0,-2 0-1 0,6-3 6 16,7 2-2-16,-5-6-1 0,1-1 4 16,1-5-2-16,0-2 3 0,0-6 4 15,-3-2 1-15,5-7-3 0,-2-4 6 0,2-3-2 16,-7-5 2-16,6-6 2 0,-10 0-1 16,-4 0 5-16,3-1 5 0,-8 1 9 15,-2 4 5-15,0 1 9 0,-3 2 1 16,-3 3-2-16,0-1-6 0,-1 4-6 0,0 2-6 15,-1 2-7-15,-2 2-1 0,2 6-1 16,-6 0-1-16,6 11-1 0,-6 2 0 16,2 8 0-16,-2 1-1 0,2 5-2 0,-2 3 3 15,0 5-5-15,2 2-13 0,-2 3-26 16,0 1-33-16,6-4-38 0,-2 4-39 0,2-1-34 16,4-5-40-16,-1 1-530 0,8-6 254 15,0-2 168-15</inkml:trace>
  <inkml:trace contextRef="#ctx0" brushRef="#br0" timeOffset="101766.492">25638 4385 44 0,'9'-24'211'16,"-5"5"3"-16,1 1-2 0,-5 3-11 0,-2-1-15 16,-1 5-18-16,-1 0-19 0,-2-1-13 15,-1 5-15-15,-1-1-13 0,-2 4-13 0,-4 4-10 16,0 2-10-16,-1 6-8 0,-4 1-6 15,0 5-5-15,2 3-5 0,0 0-9 16,3 2-1-16,-2 0-7 0,2-3-7 0,1 5-1 16,3-5-6-16,1 0-5 0,0-1 0 15,3-2 0-15,2 1-2 0,-2-3-3 16,2-1-2-16,-1-1-2 0,0-2 2 0,1 1-4 16,2 0 3-16,-2-3 1 15,2 3-2-15,-2-2 1 0,0-2 0 0,2-1 2 16,-3 3-1-16,5-6 7 0,-2 4 8 15,2-4 3-15,0 0-3 0,0 0 0 0,0 0 1 16,2-21-5-16,3 4-1 0,-1-8-6 16,4-1 1-16,2-7-1 0,4 1-1 15,-2-5-3-15,1 3 0 0,4-4-1 16,-2 4 0-16,-1 2-2 0,4 2-2 0,-4 3 0 16,1 0 0-16,-2 8-2 0,-1 1-3 15,1 3-1-15,-2 6 1 0,2 1-1 0,-1 8 0 16,0 2 0-16,2 4 1 0,0 7 2 15,1 4-2-15,-2 3 3 0,2 7-2 16,-1 4 2-16,0 0-4 0,-4-1-16 16,-2 1-12-16,3 1-20 0,-5-3-22 0,1-2-36 15,-1-1-30-15,-2 0-41 0,0-1-31 16,-2-5-471-16,3 1 232 0,-7-6 153 16</inkml:trace>
  <inkml:trace contextRef="#ctx0" brushRef="#br0" timeOffset="101935.8362">25461 4488 88 0,'-4'-2'191'0,"4"2"-16"15,0-8-17-15,0 8-16 0,14-9-12 0,4 3-16 16,6 0-6-16,4 1-10 0,4-1-11 16,7 0-23-16,3 1-28 0,-1 1-34 15,4-2-38-15,-1 0-40 0,-1 1-45 16,-1 0-274-16,-4-1 134 0,0-2 89 15</inkml:trace>
  <inkml:trace contextRef="#ctx0" brushRef="#br0" timeOffset="102111.3668">26202 4253 52 0,'0'0'162'0,"2"-7"-14"0,-2 7-12 16,2-4-17-16,-2 4-16 0,0 0-9 15,14 2-8-15,-7 4-6 0,6 0-9 0,-1 5-10 16,1 0-2-16,2 3-7 0,0 1-8 15,1-1-4-15,0 4-2 0,0-3-10 16,-1 2-25-16,2 1-32 0,-4-3-32 0,1-2-30 16,-2-1-316-16,0-1 139 0,-2-3 91 15</inkml:trace>
  <inkml:trace contextRef="#ctx0" brushRef="#br0" timeOffset="102288.8928">26507 4450 42 0,'0'-10'56'0,"2"-1"19"0,0-2 18 15,0 1 15-15,-2 0 22 0,2 2 19 16,-2-2 16-16,0 2 8 0,2 1-1 15,-2 0-9-15,0 2-17 0,2 1-14 0,-4 1-14 16,2 5-11-16,0 0 12 0,-12 11 5 16,1 0-4-16,-2 9-4 0,-8 5-11 15,-1 1-9-15,-4 9-11 0,-2-1-5 0,0 4-12 16,-1-3-28-16,1-2-50 0,1 4-57 16,1-3-65-16,2-5-92 0,6-4-575 0,-4-1 272 15,4-1 179-15</inkml:trace>
  <inkml:trace contextRef="#ctx0" brushRef="#br0" timeOffset="103244.8423">24293 5970 104 0,'-18'25'165'16,"4"0"-5"-16,-1-1-13 0,2 1-11 16,3 0-11-16,-3 3-12 0,1 3-6 15,-2 1-7-15,2-3-9 0,-1-1-1 16,2-4-9-16,1-2-4 0,1-1 0 0,1-6 1 16,2 0-4-16,0-5-6 0,-1-2-3 15,0-6-7-15,3-2-8 0,4 0-3 0,-6-12-7 16,6 1-4-16,-2-7-5 0,4 2-2 15,-2-4 1-15,2-1-2 0,0 1-1 16,0 2 0-16,2-1-2 0,-2 1-7 16,3 4 1-16,-3 2-4 0,3 3-3 0,1 1 1 15,0 4-2-15,5 3 0 0,1 1 0 16,6 5-2-16,-2 1 1 0,8 4-2 0,1 1-1 16,5 4-1-16,2-2 1 15,3-1 0-15,1 0 0 0,4 0-4 0,-1-5 1 16,1-1 0-16,-4-5 2 0,0-2-4 15,3-4 0-15,-2-2 5 0,-1-3-1 0,-2-1-2 16,-2-5-2-16,-3-1 2 0,-1-1 0 16,-5-3 1-16,-2 1 3 0,-4 3 7 0,0 0 7 15,-2 4 4-15,-5-1-2 0,0 6-5 16,0-3-3-16,-4 5 0 0,0 5-4 16,-2 1 0-16,-4 0 0 0,4 12 4 15,-4 1-3-15,0 4 2 0,0 2-2 0,0 2-2 16,-2 7 2-16,0-1-3 0,0 1 1 15,2 1-4-15,-2 2-7 0,-2-3-21 16,2-1-28-16,0 0-29 0,2-5-39 16,-2-1-23-16,4-2-29 0,-2-1-21 0,4-4-503 15,0 0 236-15,4-4 155 0</inkml:trace>
  <inkml:trace contextRef="#ctx0" brushRef="#br0" timeOffset="103443.3228">25319 6236 90 0,'8'-5'161'0,"-1"-1"-4"16,-3 4 2-16,-4 2-6 0,0 0 1 16,0 0-1-16,4 13-5 0,-6-1-1 0,0 3-8 15,-2 3-8-15,-3-2-9 0,3 8-14 16,-2 0-8-16,0 1-12 0,-2-1-10 16,0 1-13-16,0 0-22 0,2-2-27 15,0 0-30-15,-1-2-39 0,3-4-38 0,2 0-38 16,0-3-38-16,0-5-431 0,4-1 203 15,0-3 134-15</inkml:trace>
  <inkml:trace contextRef="#ctx0" brushRef="#br0" timeOffset="103860.3371">25558 6296 117 0,'0'0'148'0,"0"0"-9"0,0 0-9 16,2 17-6-16,-2-6-3 0,-4 1-9 15,2 3-6-15,-2 0-11 0,-1 3-8 0,-1-2-11 16,-2 0-9-16,2-1-4 0,1 1-6 16,-2-4-7-16,1-2 0 0,2 0-4 0,2-3-8 15,-2 1-1-15,0-5-5 0,4-3-3 16,0 0-5-16,0 0-4 0,0 0 1 16,10-18-4-16,-6 10-2 0,5-4-3 0,0 0-2 15,-1 0 0-15,2 2-1 0,3 1-1 16,0-1-3-16,0 2-1 0,1 2-1 15,-1 5-1-15,2 1 4 0,-1 1-3 16,6 4 2-16,-1 2 0 0,2 0 0 0,4 4-2 16,-1 1 1-16,5-2 3 0,-1 2 5 15,0-5 11-15,5 3 12 0,-3-2 6 0,0-5 5 16,-1 1 10-16,1-4 7 0,-2-4 13 16,1-1 7-16,-4-3-2 0,0-3-2 15,-1-2-8-15,-3 0-3 0,0-7-3 16,-2-3-8-16,-4 2-4 0,-2-2-6 0,-1 0-9 15,-3 1-4-15,-2-3-13 0,1 4-24 16,-4-1-36-16,0 2-44 0,2 4-61 16,1 2-63-16,-3 2-642 0,3 3 289 0,-1-1 190 15</inkml:trace>
  <inkml:trace contextRef="#ctx0" brushRef="#br0" timeOffset="104674.4753">24982 7938 199 0,'0'0'196'16,"0"0"-12"-16,0 0-10 0,4 29-10 15,-4-8-10-15,0 5-12 0,0 3-11 0,0 3-13 16,-2 0-13-16,-2 7-7 0,2-3-12 15,-2 1-7-15,0 0-10 0,2-5-7 0,-2-5-5 16,4 0-6-16,-2-6-6 0,-1-4-2 16,1 0-7-16,4-7 1 0,1-5-9 15,-1-3 0-15,-2-2-4 0,6-13-2 16,0 0 1-16,2-11-7 0,-2 0-1 0,4-9-5 16,0 0 1-16,-2-3-3 0,3 5-1 15,-2 4 1-15,-3 2-6 0,2 4 1 16,-1 5 0-16,-1 2-2 0,0 6 3 0,3 5 0 15,0 3-2-15,-9 0 1 0,20 13 2 16,-4-1-2-16,-2 2-1 0,3 1 0 16,2 2-2-16,4-1 2 0,-1-3 4 0,1 1-4 15,2-5-1-15,0-1-2 0,1-3 3 16,-3-3 2-16,1-4-2 0,4-5 0 0,-6-4 1 16,6-5-1-16,-5-3 5 0,1-4-3 15,-4-4 0-15,0 0 0 0,-3-4 2 16,-3-1 4-16,-3 4 16 0,0 3 8 15,-5 3 8-15,0 4 6 0,0 3-9 0,-6 6-3 16,2 5-5-16,-2 4 0 0,0 0-4 16,0 0-2-16,-12 32-2 0,6-9 0 0,0 4-5 15,-1 7-2-15,1 3-5 0,-5 1-17 16,5-1-26-16,-1 3-31 0,3 1-30 16,0-3-40-16,4 0-29 0,0-4-29 15,2-4-26-15,0 1-483 0,4-4 238 0,1 0 157 16</inkml:trace>
  <inkml:trace contextRef="#ctx0" brushRef="#br0" timeOffset="104891.884">25859 8534 14 0,'23'-27'74'0,"0"2"-7"16,-1 0-1-16,1 0-7 0,-2 0-2 15,6-6-5-15,-3 4 2 0,-3 3-2 16,2 3-6-16,-2-1-2 0,-3 8-7 15,-4-3 6-15,1 9 0 0,-4 0-1 0,-1 4 2 16,-1 4 0-16,-9 0 1 0,14 7-9 16,-7 2 4-16,-3-2-9 0,1 5-7 0,-1-2-14 15,0 2-16-15,0 1-24 0,2 1-30 16,-2-3-256-16,2 1 107 0,2-3 71 16</inkml:trace>
  <inkml:trace contextRef="#ctx0" brushRef="#br0" timeOffset="105034.4483">26202 8174 128 0,'4'-17'159'0,"2"2"-19"0,7-2-16 16,2-1-22-16,4 4-33 0,6-4-51 16,0-1-50-16,1-1-209 0,0 3 82 0,-1-1 54 15</inkml:trace>
  <inkml:trace contextRef="#ctx0" brushRef="#br0" timeOffset="116233.716">25948 8460 159 0,'0'9'159'0,"0"-2"-3"15,2 2-9-15,0-1-12 0,-2-1 2 16,2-1-2-16,0 0 0 0,-2 0 7 16,2-3-4-16,-2-3 1 0,0 0-7 15,0 0-12-15,0 0-8 0,26-17-8 0,-16 6-9 16,6-7-7-16,-4-3-11 0,4-5-5 16,2-7-9-16,1-7-8 0,-1-3-5 15,2-3-5-15,8-13-4 0,-5 9-7 0,-7 6-5 16,4 3 0-16,-2 0-3 0,0 3-4 15,-2 6-1-15,-1 3-2 0,0 1-5 16,-2 5 0-16,-1 2-4 0,0 4-2 0,-4 3 1 16,2 4 0-16,1 9 9 0,-3 1 6 15,5 6 6-15,-5 5 0 0,3 3 2 16,-3 5 0-16,1 4 0 0,0 3-4 16,-1 4-2-16,0 5-5 0,0-1-4 0,-1 0 6 15,-2 2-4-15,1 0-1 0,-2 1-4 16,0-1-1-16,0-3-10 0,-4-4-13 15,3 1-20-15,-3-4-26 0,2 1-31 0,-2-4-30 16,0-4-32-16,0 2-33 0,0-6-43 16,-2 2-593-16,-1-5 278 0,-1-3 184 15</inkml:trace>
  <inkml:trace contextRef="#ctx0" brushRef="#br0" timeOffset="116448.0364">25988 8463 20 0,'0'-6'201'0,"0"6"-6"0,14-14-15 15,4 0-18-15,5 1-17 0,9-4-11 16,6 0-13-16,2-4-11 0,3 3-14 16,1 0-10-16,-4 0-13 0,3 2-27 0,-8 0-25 15,1 1-31-15,-2 2-35 0,-2-2-36 16,-1 5-28-16,-3-1-16 0,-2 1-290 15,-5 0 141-15,2 2 93 0</inkml:trace>
  <inkml:trace contextRef="#ctx0" brushRef="#br0" timeOffset="116675.1285">26812 7983 90 0,'2'-5'180'15,"2"3"3"-15,-4 2 3 0,10 0-4 16,-2 4-8-16,1-1-1 0,6 7-9 0,0 0-8 15,2 3-12-15,0 3-12 16,5 3-11-16,2 2-12 0,0 1-10 0,1 2-13 16,1-2-6-16,-4-1-7 0,4 1-7 0,-3 2-11 15,1-3-19-15,-2 0-24 0,-4-4-26 16,-1-2-31-16,-1 1-26 0,2-4-29 16,-6-2-24-16,1-1-17 0,-2-1-25 15,-3-4-12-15,2-4-388 0,-3 2 193 0,-7-2 127 16</inkml:trace>
  <inkml:trace contextRef="#ctx0" brushRef="#br0" timeOffset="116860.482">27345 8016 64 0,'-4'-8'159'0,"-2"4"4"0,-4 3 3 16,0 2 0-16,-5 6 6 0,-4 6 2 0,-4 6-4 16,-5 4-6-16,-4 7-14 0,-1 2-7 15,-11 12-12-15,-1-2-13 0,1 1-13 16,8-6-10-16,4-6-8 0,5-1-13 15,1-3-27-15,4-2-30 0,1-3-36 0,3 0-43 16,2-4-35-16,6-2-47 0,0-2-32 16,-1-6-459-16,6 0 216 0,-1-2 142 15</inkml:trace>
  <inkml:trace contextRef="#ctx0" brushRef="#br0" timeOffset="122420.4807">10795 4080 35 0,'42'-6'78'0,"0"3"-5"0,1-7-2 15,9 2 0-15,5-1 4 0,26-4-1 16,8-2 4-16,2-3-6 0,7 2-6 16,20-6-1-16,-18 4-5 0,-5 0-5 15,-1 3 1-15,-3-1-5 0,-5 1-9 0,-5 2-3 16,-17 1-4-16,-13 5-5 0,-9 1-3 15,-3-2 7-15,-10 5-6 0,1-3-2 0,-6 2-2 16,-2 1-6-16,-4-1 2 0,-1 2 4 16,-3-2-2-16,2 2-7 0,-6 1-1 15,-1-1 2-15,0-1-2 0,-3 3 0 16,0 0-11-16,-8 0-18 0,11-2-19 0,-11 2-18 16,4 7-17-16,-4-7-17 0,-15 9-18 15,1 2-259-15,-8 0 124 0,-7 7 81 16</inkml:trace>
  <inkml:trace contextRef="#ctx0" brushRef="#br0" timeOffset="122737.0323">11501 4467 20 0,'69'-15'92'0,"10"-6"3"0,10-1 1 16,24-8-10-16,-2-3-2 0,4 1-2 16,0 0 5-16,-6 2-13 0,-18 5-5 0,-2 2-5 15,-8 3-13-15,-5 0 9 0,-17 2-6 0,-14 7-2 16,-7 2-2-16,-6-1-1 0,-5 3 0 16,-1 1 0-16,-8 1-3 0,2-1-2 15,-3 2-3-15,-3 0-2 0,1 0-6 16,-4 1-1-16,1 0-7 0,-2 0 5 15,0 1-10-15,-2 0-11 0,0 0-16 0,-1 0-16 16,1-2-22-16,-8 4-26 0,15-2-20 16,-8 1-22-16,-7 1-306 0,10-3 142 15,-6 2 94-15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06:12.541"/>
    </inkml:context>
    <inkml:brush xml:id="br0">
      <inkml:brushProperty name="width" value="0.05292" units="cm"/>
      <inkml:brushProperty name="height" value="0.05292" units="cm"/>
      <inkml:brushProperty name="color" value="#FF0000"/>
    </inkml:brush>
  </inkml:definitions>
  <inkml:trace contextRef="#ctx0" brushRef="#br0">22834 4238 87 0,'-4'-2'229'0,"4"2"-12"16,-15 6-13-16,4 2-15 0,1 5-13 15,-1 8-8-15,-4 4-3 0,3 5-16 16,-3 2-7-16,4 4-10 0,-5 5-15 16,3 1-8-16,-2 2-8 0,4 1-9 0,1-1-12 15,-2-2-7-15,2-6-6 0,2-2-5 16,0-2-13-16,1-7 0 0,1-3 26 15,0-5 23-15,1-2 30 0,1-5 6 0,-2-7-25 16,-3-3-4-16,1-7-7 0,0-7-11 16,-4-8-18-16,2-10-2 0,2-14-13 15,-3-8-6-15,3-23-4 0,1-4-8 0,5-1 2 16,4-1-9-16,5 4-4 0,1 6-6 16,7 1-8-16,4 8 4 0,0 10-5 15,2 13 2-15,3 2-3 0,0 3-3 0,4 6 1 16,-2 7 1-16,-1 4-13 0,3 4 3 15,-5 3-2-15,5 9-7 0,-7 3 7 0,4 8 0 16,-1 4 0-16,-1 7-2 0,-2 8-5 16,-4 1 1-16,-5 5-6 0,0 3 4 15,-8 3-6-15,-6 0 9 0,0 1 2 0,-6 2 3 16,-4 1-3-16,-3 0-2 0,0-5 3 16,-2 0-4-16,1-6 3 0,0-4 2 15,6-4-3-15,0-2 3 0,1-3-10 0,3-2 0 16,-1-3 0-16,5 1-2 0,6-1 4 15,3-1 0-15,6 1 4 0,3 1 0 16,6-4 5-16,5 4-2 0,5-1-2 0,-2 0 5 16,1 1-6-16,-1 0 2 0,0-2 2 15,-3 2 1-15,-6-4 1 0,0 3 2 16,-3 1-5-16,-4-2 4 0,-4-1 2 0,-3 1-4 16,-7-2 7-16,-2 3 5 0,-7 0-1 15,-5 1 7-15,-8 0 0 0,-3-3 2 16,-7 1-4-16,-2-4 1 0,-1 1 0 0,1-3-5 15,0-2 5-15,2-2-14 0,1-3-13 16,1-2-27-16,-2-4-31 0,5 0-24 16,1-1-30-16,2 1-44 0,8-1-37 0,1-1-40 15,2-2-703-15,7 1 323 0,8-1 213 16</inkml:trace>
  <inkml:trace contextRef="#ctx0" brushRef="#br0" timeOffset="346.1237">23572 4442 106 0,'0'-6'189'15,"0"6"-21"-15,-4-5-18 0,4 5-11 0,-12-2-14 16,12 2-13-16,-26 9-15 0,9 1-8 16,-3 3-9-16,0 3-11 0,2 0-5 15,0 2-9-15,1 0-3 0,5 0-8 16,-1-1-6-16,4 3-2 0,3-7-3 0,2 0 0 15,2-1-9-15,2-3 1 0,2-2-1 16,4 1-2-16,0-4 4 0,5-2-5 16,0-2-1-16,2-2-4 0,3-2 0 15,0-1-5-15,-2-1 1 0,3 0-4 0,-2 0-2 16,0 0-1-16,-3 0 1 0,1 4-4 16,-2-3-3-16,-1 4 0 0,-2 1-1 15,4 1 4-15,-2 2-6 0,2 1 1 0,-1 4 5 16,2 2-10-16,-2-1-23 0,1 1-23 15,0 3-22-15,4-1-27 0,-2 1-24 16,3-1-22-16,0-1-317 0,-2-2 159 0,7 1 104 16</inkml:trace>
  <inkml:trace contextRef="#ctx0" brushRef="#br0" timeOffset="947.7672">24140 4538 154 0,'0'0'156'0,"-11"0"-18"16,11 0-11-16,-16 9-8 0,5 3-9 16,2 1-5-16,1 1-6 0,0 7-12 15,0 0-5-15,0 1-11 0,6-1-6 0,2 0 15 16,0 0-7-16,5 0-4 0,0-2-10 16,3-5-3-16,4 4-4 0,1-5-4 15,0-2-4-15,6-6-3 0,0-3-9 0,0-4-3 16,7-3-4-16,-4-3-6 0,4-7-7 15,-1-1-1-15,1-7-5 0,1-6 1 16,-3-3 0-16,-2-8 0 0,0-3-3 16,-3-3 2-16,-4 0 3 0,-2 0 15 0,-3 2 19 15,-2 8 17-15,-1 4 19 0,-2 3 4 16,-1 4 9-16,-2 6-5 0,2 0-7 16,-2 2-16-16,0 2-10 0,-2 3-9 15,2 6-6-15,-2 5-1 0,0 1-2 0,0 0-5 16,-6 30 0-16,4-11-4 0,0 6-1 15,-2 4-3-15,-3 0 2 0,5 5-4 0,-1 1 2 16,1-2-5-16,2 0 2 0,0-1-8 16,2 0 3-16,3-1-2 0,0-2 1 15,1-2-1-15,0-3-4 0,4-1 1 16,1-5-7-16,2 0 0 0,1-5-5 0,3-5-4 16,1-2-8-16,0-5-2 0,2-1 1 15,1-1 1-15,2-5 3 0,-4-2 0 16,1-2 1-16,-6 1 4 0,0 0 0 15,0-1 13-15,-4-1 11 0,1 1 8 0,-5 2 0 16,-2 1 5-16,0-1-3 0,0 2-5 16,-2 2-8-16,-2 4-5 0,0-4 1 0,0 4-3 15,0 0 1-15,0 0-5 0,-6 16 3 16,6-8 0-16,2 1-2 0,-2 3-3 16,4-3-11-16,1 2-25 0,2 3-25 0,1-4-24 15,4 1-20-15,4-1-29 0,4 0-36 16,4-1-32-16,3-6-35 0,3 1-538 15,4-2 263-15,1-4 173 0</inkml:trace>
  <inkml:trace contextRef="#ctx0" brushRef="#br0" timeOffset="1385.552">25590 4557 142 0,'-4'-12'186'0,"-2"2"1"0,-3 1-14 15,-2 1-9-15,-1 3-9 0,-3-1-14 16,-2 2-12-16,-2 4-12 0,-3 2-13 0,4 2-9 15,-5 1-10-15,1 5-10 0,4 1-6 16,2 1-10-16,2 1-6 0,3 0-6 16,3-1-5-16,3 1-6 0,1-2-7 15,4-1-3-15,2 0-7 0,2-3 2 0,5 1-3 16,2-4-3-16,-1 0-1 0,2-3 1 16,2-1-3-16,0-1-2 0,1-1 0 15,-2-2-2-15,-1 2 0 0,-1-1-2 0,1 0-2 16,-3 1 6-16,0 1-4 0,-1-2-4 15,0 3 0-15,-1 4-2 0,0 2 12 16,1 4 11-16,0 3 4 0,1 6 6 0,-1 6-1 16,3 5 3-16,-3 4 0 0,3 3 0 15,-1 10-1-15,0 5 0 0,6 18-3 16,-2 1-1-16,-3-12-1 0,-2-7-2 16,-3 1-2-16,0-6 3 0,-3-5 12 15,-3-2 5-15,-3-2 7 0,-3-3 5 0,-2-3-2 16,-8-2-3-16,0-5-4 0,-4-8 4 0,0-3-12 15,-4-7 0-15,1-5-6 0,-5-4-12 16,5-7-11-16,-4-10-36 0,-1-12-34 16,3-7-39-16,5-3-21 0,6-5-19 15,6 0-22-15,3 4-26 0,10 2-27 0,3-5-574 16,6 0 267-16,12 4 177 0</inkml:trace>
  <inkml:trace contextRef="#ctx0" brushRef="#br0" timeOffset="1707.7041">26267 4584 88 0,'2'-6'184'16,"-6"1"-7"-16,-2 2-15 0,6 3-15 0,-21 0-6 15,5 2-13-15,-2 2-13 0,-4 4-15 16,-1 3-7-16,-2 1-10 0,4 0-12 16,-1 4-4-16,4 1-6 0,3-2-10 0,0 0-5 15,4-1-6-15,3-3 1 0,4 2-4 16,0-5-2-16,4 2-5 0,2-6 0 15,4 1 1-15,0-4-7 0,5-1 0 16,2-1-2-16,-1-4-8 0,3 2 1 0,0-4-5 16,0 1-1-16,-1 0-3 0,2 3-5 15,-4-3 3-15,-4 2-5 0,3 0-5 0,-1 4-3 16,-1-2 3-16,2 4 1 0,-3 4-2 16,2-1 2-16,2 3 2 0,-2 4-2 15,0-1 1-15,3 4-1 0,2 3-18 16,-2-4-20-16,-1 3-20 0,2-1-34 0,-4-3-21 15,2-1-15-15,1-3-396 0,0-1 180 16,4-2 119-16</inkml:trace>
  <inkml:trace contextRef="#ctx0" brushRef="#br0" timeOffset="2244.0787">26630 4669 120 0,'0'0'127'0,"0"0"-18"15,2-4-17-15,-2 4-2 0,0 0-8 16,0 0-9-16,4 15-8 0,-2-9-1 0,0 1-5 16,-2 1-5-16,2 2-12 0,0-3 5 15,0 1-3-15,0 1-10 0,0-3-1 16,0 1-3-16,0-2 1 0,1 1-6 0,1-4 12 16,-4-2-4-16,6 3-2 0,-6-3 2 15,13-3-1-15,-2 1-5 0,-3-3 1 0,2 2 0 16,2-3-3-16,-2 0-4 0,0 2-2 15,3-1-3-15,-2 1 0 0,-1 0-2 16,1 0 3-16,-3 3-4 0,3-2-5 16,0 2-3-16,-11 1 4 0,18 1-2 0,-7 3-4 15,2 0 5-15,-3 4-3 0,1 0 0 16,2-1 2-16,-5 2-6 0,3 1 6 16,-3 2-3-16,0-3 1 0,2 3-1 15,-4-3 0-15,0 1-1 0,0-3-2 16,-2 1 6-16,1-3-1 0,-1 1 7 0,2-2 11 15,-1 2 19-15,-1-4 6 0,-4-2 0 16,6 3-4-16,-6-3-3 0,11-5-8 0,-5-1-3 16,0 1-6-16,0-4-1 0,4 0-5 15,-2 0 1-15,0-1-3 0,2 1-2 16,-1-1-4-16,2 1-1 0,-3 0-3 0,3 3 0 16,-3 2-4-16,0 0-2 0,4-1 0 15,-4 4-5-15,2-1 4 0,1 2 1 16,0 2-3-16,-1 2 1 0,1-1 2 15,1 4 0-15,-1 2-5 0,2-1-5 0,-1 0-21 16,-1 3-20-16,2 1-23 0,-3-1-26 16,1-2-35-16,-1 0-27 0,-1 1-396 0,0-4 190 15,-1-1 124-15</inkml:trace>
  <inkml:trace contextRef="#ctx0" brushRef="#br0" timeOffset="3229.387">27732 4673 98 0,'0'0'144'0,"7"-4"-17"15,-7 4-10-15,0 0-14 0,10 8-7 16,-6-3-8-16,-2 3-10 0,2 3-8 0,-2 1-1 16,-2 1-12-16,2 0-5 0,-2 5 0 15,0-3-11-15,0-2-3 0,-2 0-4 16,2-1-1-16,-2 0 2 0,4-3 9 15,-4 1 0-15,2-1 19 0,0-3 9 0,0-1-4 16,0-5-6-16,0 0-8 0,0 0-4 16,0 0-8-16,0 0-4 0,11-13-7 15,-4 6-4-15,1-2-6 0,-2 0-4 16,5 0-1-16,-3-1-3 0,3 3-2 0,2-4-2 16,-3 6-3-16,-2 0 0 0,2-1-2 15,0 0-12-15,-4 2 6 0,2 3 0 0,1 1-1 16,-9 0 4-16,17 2-1 0,-10 3-1 15,1 1 1-15,-2 3 2 0,2-1-2 16,-2 1 2-16,4 2-1 0,-4-4-1 16,-2 0 0-16,2-1-3 0,1 0 5 0,-3 0 1 15,0-1 1-15,0-1 4 0,1 0 1 16,1-1-2-16,-6-3 1 0,11 0 0 16,-11 0 0-16,16-5-2 0,-4-1-5 0,2 1 5 15,-2-1-2-15,4-1-3 0,0-1 0 16,1 2-1-16,1-2 0 0,-6 3-2 15,0 1 1-15,2-1-4 0,-4 2-1 0,0 0-7 16,1 6 11-16,0-1-1 0,-1 2-4 16,3 2 6-16,-1-1-2 0,2 3 2 15,-4 0-1-15,2-1 2 0,1 0 2 16,0 1-4-16,2 0 4 0,1-1 0 0,2 1-1 16,0-2-1-16,4 1-5 0,3-3-2 15,1 0-5-15,-3-2-3 0,-2 0-1 0,2-2 8 16,-1 1-2-16,-4-1 0 15,2 0 6-15,-6-1 5 0,-1 1 4 0,0 0 4 16,-2 1 1-16,-3-1-1 0,2 0-4 16,-10 0 1-16,16 3-3 0,-10-1-1 0,0 1 0 15,-2 1-1-15,0 0-5 0,3 1 5 16,-1 3-5-16,1-2 2 0,1 1 4 16,1 1-1-16,-1-4 1 0,2 3-1 0,-1-1 8 15,0-2-1-15,-1-1 0 0,-2 2 3 16,0-4 12-16,-6-1 0 0,14 0 0 15,-14 0 0-15,8-6-1 0,-6 3 0 0,0-5-2 16,-2 3 0-16,2-3-6 0,-2 0 3 16,0-1 3-16,2 3-1 0,-2-1-3 15,2-1-6-15,-2-1 2 0,3 3-4 16,1-2-2-16,-2 3-2 0,2 1-4 0,0-2 0 16,3 4-3-16,-7 2-1 0,11-2 1 15,-11 2 1-15,14 6 2 0,-8 0 1 16,3 1-1-16,0 1-1 0,-1 1-2 15,0 3-1-15,1-3-5 0,-1 1 2 0,1-1 0 16,-3-3-2-16,1 2-3 0,-3-2-7 16,2-1 5-16,0 1 2 0,0-4 2 0,4-1 4 15,0-1-3-15,-10 0-1 0,25-6 1 16,-10 0 5-16,4 1-2 0,-2 0 0 16,2-1-2-16,-2 0-1 0,2 1 1 0,-2-1 1 15,0 2-2-15,2 0 3 0,-5 2 1 16,2 2-4-16,3 0 3 0,-7 2 2 15,5 2-1-15,-2 2 0 0,-1-1-23 16,2 3-37-16,-2 0-48 0,-1 0-51 0,-2-1-426 16,0 0 201-16,-7 1 132 0</inkml:trace>
  <inkml:trace contextRef="#ctx0" brushRef="#br0" timeOffset="3565.851">24762 5763 15 0,'28'1'249'0,"14"-1"-10"0,19-1-15 0,46-8-17 15,47 0-16-15,32 0-15 0,60-7-17 16,10 1-10-16,7 2-11 0,9-1-7 15,10 3-6-15,0 1-11 0,-9 3-10 16,-9 1-2-16,-5 3-9 0,-53-2-6 0,-4 4-8 16,-14-3-5-16,-16-2-3 0,-15 4-9 15,-20-1-8-15,-38-1-3 0,-22 2-5 16,-18-2-3-16,-13 3-4 0,-1-2-6 0,-11 3-20 16,-2-2-26-16,-5 1-33 0,-1-2-38 15,-6 3-30-15,2 0-35 0,-3-3-51 16,-2-3-638-16,2-1 285 0,-3-10 188 15</inkml:trace>
  <inkml:trace contextRef="#ctx0" brushRef="#br0" timeOffset="3736.7791">30280 4698 123 0,'6'-5'218'0,"0"0"-21"0,-2 3-22 15,2-2-21-15,-2 0-28 0,-4 4-29 16,8-5-39-16,-4 3-36 0,-4 2-65 0,7-2-64 16,-7 2-240-16,13 4 118 0,-11 3 78 15</inkml:trace>
  <inkml:trace contextRef="#ctx0" brushRef="#br0" timeOffset="3869.5236">30268 5209 167 0,'0'7'220'15,"0"-1"-2"-15,0-3-17 0,0-3-17 16,2 9-19-16,-2-7-25 0,0-2-36 0,0 0-47 16,-2 6-59-16,2-6-69 0,0 0-400 15,0 0 160-15,0 0 106 0</inkml:trace>
  <inkml:trace contextRef="#ctx0" brushRef="#br0" timeOffset="11941.8609">23406 7261 27 0,'0'0'88'0,"0"0"-13"0,4-5-2 15,-4 5-1-15,0 0-8 0,0 0-6 16,0 0 2-16,4-3 1 0,-4 3-8 15,0 0-5-15,0 0 4 0,0 0-3 0,9-3 0 16,-9 3 0-16,0 0-3 0,0 0-6 16,0 0-4-16,0 0-1 0,0 0 2 15,0 0-9-15,0 0-3 0,0 0 0 0,0 0-3 16,0 0-3-16,0 0-6 0,0 0 4 16,0 0-5-16,0 0-1 0,0 0 0 15,0 0 4-15,8 0-1 0,-8 0-6 16,0 0 3-16,0 0 1 0,0 0-2 0,0 0-9 15,0 0 3-15,0 0 4 0,0 0 4 16,0 0-5-16,0 0-1 0,0 0 3 16,0 0-4-16,0 0 2 0,0 0-1 0,4-3 4 15,-4 3 1-15,2-6-1 0,-2 6-6 16,0-10 6-16,2 4 8 0,-2 0 4 16,0 6 6-16,-2-9 5 0,0 3 0 0,0 1 3 15,-2 1-1-15,-2 0-3 0,-5 2-3 16,11 2 7-16,-28 6 2 0,10 2 1 15,-6 5 2-15,-3 7-2 0,-7 5-2 16,2 4 1-16,2 3-4 0,5 3-5 0,1-1 0 16,6 3-2-16,7-5-5 0,4-4 0 15,10 1-1-15,3-3 0 0,11 1-5 16,7 0 0-16,9-5-1 0,9-3-3 0,3-1 0 16,1-6-5-16,5-5-2 0,-6-7-2 15,2-1-3-15,6-7-25 0,-1-4 1 16,-1-4 2-16,-3 0 0 0,-1-3 0 0,-3-2-2 15,-3 0 2-15,-5 0 3 0,-8 2 3 16,-3 0-1-16,-6 3 3 0,-2 2 3 16,-7-1 2-16,0 5 0 0,-2-1 3 0,-4 4 0 15,-4 6 3-15,0 1 5 0,0 0-1 16,0 0-1-16,-14 19 2 0,12-6 3 16,0 5 3-16,2-2-2 0,0 3-2 0,4 0 0 15,4 2 1-15,0-2 1 0,2-2-1 16,3 0 1-16,2-1 1 0,2-6-1 15,-3 1-1-15,4-5 2 0,-4-1 1 16,1-2 0-16,-2 0-2 0,-3-3-2 0,1-3 7 16,-3 0-2-16,-4-2 1 0,-1-3 3 15,-3-2-5-15,-7-2 0 0,-1 1 2 0,-5 0-1 16,-3-4-3-16,-2 3 1 0,0-1 2 16,-4-1 0-16,7 3-1 0,1 1 2 15,3 1-5-15,2-1 1 0,7-1-2 16,2 1 0-16,9 0-1 0,6-2-4 0,4 1-1 15,4-2-4-15,8 5-1 0,8-4 1 16,-3 4-3-16,2 0-1 0,0 3 4 0,-7 1-4 16,1 2 2-16,-2 2-2 0,-3 3 2 15,-3 5 4-15,-3 3 1 0,-6 3 2 16,0 2 2-16,-5 0 2 0,1 6 4 16,-2-2 0-16,-3 0 0 0,2-1-6 0,-2-2 4 15,3 2 1-15,-2-2-3 0,1-2 3 16,2-2 0-16,1-1 0 0,2 0 4 15,0-5-5-15,3 0 1 0,2-3-3 0,-2 1 3 16,3-5-3-16,0 0-1 0,0-6 4 16,1 0-4-16,-2-1 0 0,2-5-1 15,-1 1 0-15,-3-2 2 0,2 1 0 0,-6 2-1 16,0-1 3-16,0 1 1 0,-2 3 3 16,-2-3 4-16,1 2 2 0,-3 3-3 0,0-1 1 15,1 2-4-15,-3 0-5 0,-4 4 4 16,0 0 2-16,15 8-2 0,-13 0 1 15,2 1 4-15,-2 0-3 0,2 1-4 16,0 1 1-16,-1-1 1 0,2 2-2 0,-3-2-1 16,2 1 4-16,-2-2-5 0,2 1 0 15,0-2 2-15,0-3-1 0,1 2 1 0,1-2 4 16,0-2-4-16,1 0-1 0,4-3 2 16,-3 0-2-16,-8 0-1 0,18-9 0 15,-8 3 0-15,0-1-2 0,2-5 0 16,1 2 2-16,-2-2-1 0,6-3-3 15,-5-1 4-15,4 1-6 0,-4 0 3 0,3 2 0 16,-2 1-4-16,-3 3 2 0,1-1-4 16,-1 2 1-16,-1 4 4 0,0-1-3 0,-1 3-1 15,2 4 1-15,-10-2 2 0,20 5-1 16,-10 2 3-16,3 0-1 0,-5 2 0 16,5 3-1-16,0-3 3 0,3 3 0 0,2 0-1 15,-2-1-1-15,3-1 0 0,-2-3 0 16,4 2 2-16,-1-5-1 0,2-1 1 15,2-1 0-15,-3-4 0 0,7-1-2 0,2-2 0 16,1-6 2-16,1 1-5 0,0-5 3 16,-1-1 1-16,-1-1-1 0,-2-2 1 15,-3 0-1-15,-2-2 2 0,-6 3 1 16,-2 3 2-16,-6 1 5 0,-3 2 4 0,-4 0 5 16,-4 3 2-16,-2 2 6 0,-2 1 0 15,-4 2 3-15,2 2-7 0,0 0-2 0,8 2-3 16,-13 4-1-16,9 0-1 0,4-4-1 15,2 10 0-15,4-2-2 0,5 2 0 16,6 2-3-16,4 1 0 0,5 5 0 16,-1-2-3-16,0 3 2 0,2-4-5 0,-3 4-1 15,-3-1 0-15,-4-3-2 0,0-2-1 16,-5 4 0-16,-2-1 0 0,-6-4 3 0,-2 3-7 16,-2-5-8-16,-4 5-20 0,-6-5-24 15,0 1-35-15,-2-3-30 0,-3 1-35 16,-2-4-35-16,-2-1-568 0,-1-2 258 15,-2-4 171-15</inkml:trace>
  <inkml:trace contextRef="#ctx0" brushRef="#br0" timeOffset="12098.5646">25186 7038 24 0,'-4'-4'150'0,"2"-1"-14"0,0 1-25 15,2 4-23-15,0 0-30 0,0 0-37 16,0 0-48-16,24 4-164 0,-6-2 65 16,-2 3 43-16</inkml:trace>
  <inkml:trace contextRef="#ctx0" brushRef="#br0" timeOffset="13035.9592">26985 7340 211 0,'-9'5'193'16,"3"3"-12"-16,2 0-16 0,-1 3-19 15,3 0-10-15,4 5-14 0,5 1-14 0,-1-2-9 16,5 7-8-16,4-3-12 0,-1-3-10 15,10 5-4-15,-3-2-7 0,4-1-11 16,-2-3-13-16,-1-4-7 0,-1-1-2 0,-4-3-2 16,0-1 0-16,-7-4-4 0,1-4-3 15,-4-2-1-15,-5-4-1 0,-6 1-4 16,-5-5 3-16,-6-1 0 0,-4-2 4 0,-3 0-2 16,-2-3 1-16,-2 1 2 0,1 3 0 15,7-4-5-15,0 2 4 0,4 0-2 16,6 2-5-16,4-2-2 0,4 0 1 15,6 1-6-15,8-3-4 0,2-1-7 16,8-3 5-16,3-1-3 0,5-6 1 0,2 1 0 16,-3-5 2-16,13-13 0 0,-1 0-2 0,-11 8 3 15,-4 3 0-15,-6 2 1 0,-4 6 14 16,-1 1 8-16,-7 3 8 0,-2 4 6 16,-1 4-2-16,-5 3 0 0,-2 4-4 15,-5 7 6-15,5 1 4 0,-14 13 9 0,3 6 3 16,-1 13 3-16,-1 10 1 0,2 8-1 15,1 22-2-15,0 6-4 0,2 6 0 16,6 4-7-16,0 2-4 0,2-1-1 0,0 0-4 16,2-1-5-16,3-2-2 0,-2-9-4 15,1-12-2-15,-2-13-4 0,-2-10 1 16,2-4-4-16,-2-6 2 0,0-3-2 16,0-6-2-16,-4-4 2 0,-6-6-6 0,2-3 1 15,0-8-2-15,-5-4-4 0,3-8-8 16,-1-3-3-16,-2-8-8 0,3-2-7 15,2-8-11-15,4-4-10 0,1-4-6 16,3-1-7-16,9-6-8 0,3-1-9 0,5 1-6 16,11-15-7-16,6 4-5 0,2 2-1 0,3 3 3 15,-1 1 4-15,5 0 3 0,-3 2 15 16,-2 0 10-16,-8 9 11 0,-5 8 14 16,1 0 13-16,-9 6 17 0,2 1 21 15,-6 4 18-15,-1 3 10 0,-4 3 4 0,2 4-7 16,-4 3 0-16,-2 4 3 0,-4 4 3 15,0 0 6-15,-2 25 3 0,-2-6 5 16,0 7-2-16,-4 11-1 0,2 6-5 0,2 7-5 16,-2 7-2-16,0 20-5 0,1-13-2 15,3-6-5-15,2 0-7 0,2-4 2 16,1-3-4-16,-1-7-3 0,2-4-2 0,0-4-6 16,-2-7-1-16,2-5 0 0,-2-3 2 15,2-5-5-15,-2-7 0 0,1-3-4 16,-3-6 2-16,0 0-1 0,0 0-1 15,-5-31-1-15,-1 10-1 0,-2-3-6 0,-7-9-6 16,-2-2 5-16,0-5-2 0,-3 5 2 16,0 2-5-16,3 3-2 0,2 2-10 15,2 1-17-15,3 4-16 0,2-1-18 0,4 3-17 16,6 2-17-16,2-1-26 0,4 3-31 16,7-2-28-16,8-2-518 0,4 2 241 15,9-2 158-15</inkml:trace>
  <inkml:trace contextRef="#ctx0" brushRef="#br0" timeOffset="13779.2034">28583 6928 138 0,'0'0'157'0,"0"0"0"0,-4 19-11 16,2-3-9-16,0 5-9 0,0 4-13 15,0 2-10-15,2 9-13 0,2 1-6 16,-2 3-8-16,2 2-7 0,-2 2-14 15,2-2-20-15,-2 2-29 0,2-1-25 0,0-3-22 16,0-2-26-16,-2-6-14 0,0-4-6 16,-2-6 6-16,2 0 9 0,-2-7 2 15,0-4 12-15,-2-5 5 0,-3-1 14 0,2-5 12 16,5 0 6-16,-8-9 10 0,6 2 5 16,2-3 1-16,2 0 1 0,2-1 2 15,2-4 0-15,8 0-4 0,2-3 2 0,6-1 1 16,1-1-3-16,7-1 3 0,4-4 0 15,-1 0-1-15,3-2 3 0,0 3 1 16,1-4 6-16,-1 1 10 0,-3 2 4 16,-7 2 18-16,-4 3 8 0,-2 5 19 0,-3 2-7 15,-2 1 0-15,-5 3-8 0,-3 3 0 16,-3 6-10-16,-4 0 7 0,0 0-4 16,-2 23-4-16,-2-9-4 0,-5 10 4 15,1 1-10-15,-1 1-2 0,2 1-3 0,1 6 0 16,0-5-2-16,2 1-4 0,0-4 1 15,2-4-2-15,0-3 1 0,2 1-3 16,2-2 4-16,2-7-2 0,0-2 0 0,4-1-4 16,3-3 1-16,0-2-12 0,3-2 11 15,-1-2-4-15,4 1-2 0,-2-3-4 16,-1 1-1-16,2 0-1 0,-4 1-1 0,-1 0-1 16,-1 2-4-16,1 0 3 0,-2 2 2 15,-1 3-2-15,0-2 0 0,0 4 3 16,4 1-2-16,-4-1-1 0,4 1 3 15,3 2 2-15,-2-3-4 0,4 1 0 0,1-2 4 16,0-2-3-16,1-3-2 0,2 1 5 16,0-4-2-16,1 2 1 0,-4-4-3 0,4-2 5 15,-3 1 0-15,2-2-3 0,-6-3 9 16,-1 1 10-16,-3-1 6 0,0-1 8 16,-3-1 9-16,-2 3 8 0,-3 2 4 15,-3-4 0-15,-3 5 1 0,-1 1 3 0,-2 3-1 16,0 1 2-16,6 1-3 0,-16 3-4 15,10 2-4-15,-2 3-7 0,4 2 1 16,0 1 0-16,2 1-5 0,2 1-4 0,2 4-1 16,2-2-3-16,2 1-7 0,2-1-15 15,3-2-21-15,2 0-35 0,2-4-35 0,1 0-38 16,8-3-35-16,-3-3-44 0,4-3-591 16,3-3 269-16,1-3 176 0</inkml:trace>
  <inkml:trace contextRef="#ctx0" brushRef="#br0" timeOffset="14197.4675">30414 6866 44 0,'2'-5'176'0,"-2"4"-2"0,0 1 0 16,0 0-7-16,-7 22-10 0,3-4-4 16,0 6-13-16,-2 3-14 0,0 8-13 15,0 7-7-15,0 5-10 0,0 2-10 0,0 3-7 16,0 0-7-16,2-3-11 0,-1-5-13 15,1-4-3-15,0-2-7 0,0-8-6 16,2-2-4-16,-3-3 2 0,3-5-4 0,2-3 1 16,-2-6-3-16,0-3-3 0,4-4-4 15,-2-4 1-15,0 0-4 0,0 0-2 16,19-18-3-16,-8 9-4 0,5-4-1 16,4-1-1-16,1 1-6 0,2-1-5 0,9 3 6 15,1 2-5-15,-3 3 2 0,2 0 1 16,-1 5 0-16,-1 1 2 0,0 3-2 0,1 2 2 15,-3 1 1-15,0 5 5 0,-7-3 1 16,-1 5 12-16,-6-1 6 0,-4 1 6 16,-1-1 10-16,-7-1 3 0,-6 1 2 15,-3 0-1-15,-5-1-3 0,-7-1-8 0,-4-1 3 16,-5-2-8-16,1 1-3 0,-3-4-7 16,2 0-4-16,5-2-19 0,1 0-27 15,4-1-29-15,5-1-22 0,0-1-26 16,7-1-22-16,4-4-30 0,2 6-23 0,10-13-476 15,6 3 225-15,2-1 148 0</inkml:trace>
  <inkml:trace contextRef="#ctx0" brushRef="#br0" timeOffset="14491.1715">31068 7389 44 0,'10'-4'115'0,"1"1"13"0,-4 3-2 16,-7 0 3-16,6 0-1 0,-6 0-5 0,0 0 0 15,-4 13 0-15,0-5-2 0,-1 0-8 16,1 6-7-16,1 2-9 0,-1 0-1 15,4 2-8-15,2 1-5 0,0 2-9 16,5 0-6-16,0 0-3 0,3 0-7 0,4-2-2 16,2-5-6-16,1 3-6 0,-1-7-4 15,2 2-3-15,0-6-2 0,0-5-3 0,0 2-2 16,1-6-5-16,-1-1-2 0,-2-5-6 16,0-4 2-16,-4 0-7 0,-4-1 3 15,-1-2-8-15,-5-2 2 0,-2 1 0 16,-7-2-4-16,-3 0-5 0,-2 3-5 0,-4-2-14 15,0 3-12-15,-2 2-19 0,6 2-24 16,-1 1-20-16,1 6-26 0,0-2-17 16,6 1-9-16,0 4-9 0,6 1-404 15,0 0 190-15,0 0 126 0</inkml:trace>
  <inkml:trace contextRef="#ctx0" brushRef="#br0" timeOffset="14821.5133">31464 7454 117 0,'16'-1'46'0,"0"1"17"0,-4-3 22 16,-2 2 18-16,0 1 25 0,-4-5-5 15,-6 5-5-15,8-2-4 0,-8 2-14 0,0-6-5 16,0 6-6-16,0 0-4 0,-19-4-12 16,19 4-6-16,-19 4-7 0,9 1-5 15,-4 1-5-15,4 1-5 0,-3 0-3 16,3 6-7-16,-1-5-7 0,2 2 2 0,1 1-2 16,2-3-3-16,2 0-4 0,2 0 1 15,0-5 0-15,0 3 0 0,2-6-5 16,0 0 2-16,10 2-4 0,-10-2-1 0,14-8-3 15,-7 5 2-15,4-2-5 0,-3 2-1 16,1-1 4-16,1 0 5 0,-4 0-2 16,3 0 1-16,-2 3 4 0,-1-1 4 0,0 1 11 15,-6 1 5-15,10 4 2 0,-3 2 0 16,0 0-5-16,-3 1-1 0,2 1-2 16,0 0-5-16,1 1-2 0,1-1-6 15,0 1-18-15,1 1-27 0,2-5-32 0,-1 4-40 16,5-5-45-16,-2-1-38 0,1-3-476 15,6-3 223-15,-1 2 148 0</inkml:trace>
  <inkml:trace contextRef="#ctx0" brushRef="#br0" timeOffset="15399.8287">32073 7444 77 0,'13'0'78'0,"-3"5"-3"15,4-1-11-15,-2-1 0 0,-2 4-6 16,1-1-9-16,0 4 4 0,-1-3-2 15,-3 1 4-15,1 0-3 0,-2-1-3 0,-1 1 13 16,3-3 13-16,-1 3 10 0,-1-2 15 16,-2-2 5-16,2-1 3 0,-6-3-7 15,11-1-13-15,-11 1-7 0,13-6-9 16,-3 0-7-16,1-2-9 0,4-3-7 0,2 0-18 16,-1-1-18-16,6-1-19 0,-1-1-17 15,0 3-24-15,0-1-11 0,1 2-18 16,-2-1-14-16,2 2-11 0,-1 1-9 0,-2 3-2 15,0 1 5-15,0-2 9 0,0 4 7 16,2-2 11-16,-1 3 11 0,0-1 17 16,2 0 16-16,-3 2 16 0,-2-4 20 0,0 2 20 15,-3 0 22-15,0 0 16 0,-2 1 11 16,-2 1 11-16,-1-2 8 0,0-1-10 0,-5 2-5 16,-4 1 0-16,0 0-1 15,0 0 3-15,0 0-5 0,-30 1-5 0,18 5-9 16,-4 0-4-16,2 2-3 0,-1 2-11 15,2 1 1-15,0 0-2 0,1 3-4 0,4-3-3 16,-2-2-6-16,4 3 2 0,2-2-2 16,2-2-4-16,4-3 1 0,0-2 0 15,-2-3-4-15,0 0 2 0,24-10-3 16,-12-1 2-16,3-3 0 0,0-5 3 0,2-9 0 16,2 0-4-16,4-6-2 0,-1-4-1 15,1-1 5-15,-5 3 6 0,2 6 6 0,-6 1 6 16,2 5 6-16,-6 3 0 0,3 2-9 15,-7 5 3-15,-2 7 1 0,0 5 10 16,-4 2 4-16,0 0 2 0,-4 18-3 16,0 2-4-16,-2 3-3 0,-5 5-4 0,3 7-4 15,-3 3-10-15,0 6-30 0,1-5-51 16,6 1-63-16,0 0-71 0,2 0-657 0,2-5 287 16,2-5 190-16</inkml:trace>
  <inkml:trace contextRef="#ctx0" brushRef="#br0" timeOffset="15503.4946">33057 7844 25 0,'0'0'106'15,"0"0"-53"-15,0 0-116 0,-20-8 21 16,16 4 15-16</inkml:trace>
  <inkml:trace contextRef="#ctx0" brushRef="#br0" timeOffset="21651.8943">24602 9525 6 0,'-12'0'93'0,"12"0"-4"15,0 0 3-15,-12 0 5 0,12 0 1 16,-8-1 3-16,8 1-17 0,-6-9-3 0,1 4-2 16,3-5-1-16,-2-2-4 0,2-1-6 15,-1-2 1-15,-1-2 1 0,4-4-5 16,0 0 2-16,2-6-5 0,3-1 0 16,6-5-6-16,5 1-11 0,8-6 3 0,14-13-4 15,11 3-3-15,5 3 4 0,3 2-4 16,11 5-5-16,6 2-23 0,4 7-3 15,1 8 1-15,2 7 1 0,-16 6 1 16,-7 5-2-16,-2 8 2 0,-3 4 3 16,15 14 2-16,-9 11 11 0,-6 6 5 0,-9 10-3 15,-5 7 1-15,-5 7 2 0,-9 4-6 0,-2 6 3 16,-8-4-3-16,-5-9-1 0,-1-8-1 16,-4 3-1-16,-1-3-2 0,-6-1-3 15,-2 4 0-15,-3-2 1 0,-8-5 1 16,-8 15 7-16,1-16 0 0,-10 8-2 0,-3-6 0 15,-1-15-2-15,0-4-2 0,-2-3 4 16,-3-3-7-16,1-2-1 0,2-4-3 0,-4-1 1 16,8-7-3-16,0-1-1 0,4-5 0 15,3-1-4-15,4-3 1 0,2 2-4 16,-1-3 1-16,6-3-2 0,-2 2-1 16,4-1 0-16,3-2-1 0,1 1-1 0,-1-1-2 15,4 0 2-15,1 0 0 0,0 0-4 16,0 0 4-16,2-1-4 0,2 1 2 0,2 4-2 15,-5-8 0-15,5 8 3 0,0-5-4 16,0 5-1-16,3-6 1 0,-3 6-3 16,4-6-6-16,-4 6-14 0,4-4-22 15,-4 4-19-15,0 0-28 0,6-2-26 0,-6 2-16 16,6-1-28-16,-6 1-23 0,11 0-429 16,-11 0 210-16,0 0 139 0</inkml:trace>
  <inkml:trace contextRef="#ctx0" brushRef="#br0" timeOffset="22673.6557">25135 9844 33 0,'4'6'91'0,"-2"0"0"0,-2 1 5 0,0 5-2 15,-6 1-3-15,-2 6 10 0,-8 3 3 0,-4 5 0 16,-6 4 0-16,-6 4 6 0,-13 9-3 16,1-1-1-16,-1 1 0 0,8-10 2 15,5-7-2-15,6-4 0 0,2-2-2 16,6-4 1-16,4-2 0 0,3-1-5 0,5-3-6 15,8 0-6-15,6 0-5 0,5-2-7 16,8 1-10-16,4-1-4 0,3-2-9 16,8 1-1-16,-1 2-7 0,4-3-4 0,-1 1-4 15,0-2-5-15,3 1-4 0,-5-1-6 16,-2 2-9-16,-3-3-18 0,-3 1-34 16,-1 0-46-16,-2-2-44 0,-1 1-40 15,-3-3-55-15,-3 1-529 0,2-3 256 0,-1 0 169 16</inkml:trace>
  <inkml:trace contextRef="#ctx0" brushRef="#br0" timeOffset="23209.3089">27264 10453 148 0,'13'5'182'16,"4"-1"-5"-16,4-4-8 0,9 1-6 15,6-2-7-15,9-5-4 0,9-5 0 16,23-6-1-16,0-3-4 0,2-6-6 0,-5-3-5 16,3-5-5-16,-8-6-6 0,-3-4-7 15,-5-5-8-15,-2-3-7 0,-5-6-10 0,-8-2-7 16,-5-6-8-16,-8-5-8 0,-7-7-9 15,-10-4-6-15,-10 0-1 0,-4 0-9 16,-12 1-7-16,-7 2 0 0,-6 8-6 16,-4-2-3-16,-7 11-6 0,-5 5-3 0,-3 6-3 15,0 5 1-15,3 10-2 0,3 11-4 16,3 2-1-16,-1 6 0 0,2 4 2 16,0 4-9-16,3 3 2 0,1 4-2 15,-2 2-9-15,5 6-12 0,0-3-17 0,2 5-27 16,1 2-31-16,1 1-29 0,4 2-35 15,2 2-30-15,3 3-24 0,2-5-611 0,0 2 279 16,4-2 185-16</inkml:trace>
  <inkml:trace contextRef="#ctx0" brushRef="#br0" timeOffset="23621.6284">28191 8793 27 0,'-16'-2'136'0,"-2"2"-15"0,-2 0 3 0,-4 0 0 16,-3 4-11-16,-5 0-2 0,-2 0-8 15,-2 3-5-15,-5 1-4 0,4-1-1 16,-3 1-12-16,2 2-4 0,1-2-9 0,3 3-5 16,7-4-2-16,2 0-7 0,1-1-10 15,5 3 2-15,3-1 1 0,0 0-4 0,4 3-5 16,6-3 3-16,-1 2 0 16,5 0-3-16,4 1-6 0,2 0 0 0,3 1-2 15,3 1-4-15,6 1-6 0,-2 1 3 16,3 1-3-16,0 0-2 0,2 1-2 0,-3-1-1 15,6 1-5-15,-3 0 0 0,0 0-8 16,-2-2-23-16,0 0-28 0,0-1-30 16,-1 1-24-16,-2 1-27 0,-2-5-28 15,-1 0-386-15,-1 1 184 0,1-3 123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09:32.250"/>
    </inkml:context>
    <inkml:brush xml:id="br0">
      <inkml:brushProperty name="width" value="0.05292" units="cm"/>
      <inkml:brushProperty name="height" value="0.05292" units="cm"/>
      <inkml:brushProperty name="color" value="#FF0000"/>
    </inkml:brush>
  </inkml:definitions>
  <inkml:trace contextRef="#ctx0" brushRef="#br0">15720 1019 117 0,'-5'-13'226'0,"-3"1"-7"0,4 3-4 15,2-1-6-15,-2 2-8 0,2 3-16 16,-3-3-18-16,3 5-15 0,0-2-18 0,2 5-17 16,-6-4-10-16,6 4-11 0,-22 12-4 15,4 3-4-15,-10 6-2 0,-17 23 0 16,-7 5-3-16,-7 6-3 0,-16 18-2 0,-5 2-4 16,-3 1-5-16,-6 2-4 0,-2 1 2 15,0-4-2-15,0-5-7 0,0-2 1 16,5-6 2-16,1-5 0 0,15-13-3 15,4-1-5-15,3-8-1 0,3-2-1 0,16-9-5 16,6-2-1-16,9-7-3 0,3 0-2 16,5-3-2-16,2-1-7 0,4-3-5 0,3-1-2 15,7-1 4-15,10-2-10 0,7-2 0 16,17-1 3-16,19-1-5 0,17-1-3 16,38-4 5-16,10 2-11 0,24-1 2 15,3-2 0-15,4 5-2 0,0-2 1 0,4 3-1 16,-4 3-1-16,0-2-3 0,-4 4 7 15,-26-3-10-15,-6 4 6 0,-7-1-4 0,-6 1-3 16,-10 0 4-16,-19-4-6 0,-11 3 5 16,-12-2-2-16,-7 0 0 0,-5 0 4 15,-3 0-5-15,-5-2-1 0,0 1 8 16,-3-1-5-16,-4 2 3 0,-3-3 0 0,-3-3 0 16,-3 2-4-16,-3-2 2 0,-4 3 4 15,-2-12-7-15,-5 2 4 0,-1-4 6 0,-5-3-11 16,-3-5 3-16,-10-11 0 0,-10-16-3 15,-6-6 6-15,-5-7-4 0,-14-15-5 0,-1-5 0 16,-1-6-4-16,-5 3 2 0,3-1-2 16,2 7-2-16,1 0 0 0,1 4 1 15,12 16-1-15,5 0 2 0,1 5 12 16,5 5-11-16,10 11 3 0,5 7-2 0,4 7 2 16,6 2-6-16,-1 3-3 0,2 5-19 15,2-3-22-15,2 7-27 0,0 0-21 16,-1 2-18-16,4 5-38 0,5 3-40 0,0 0-36 15,0 0-34-15,0 0-643 0,0 0 310 16,12 17 205-16</inkml:trace>
  <inkml:trace contextRef="#ctx0" brushRef="#br0" timeOffset="1042.8943">16827 1236 20 0,'13'-3'129'0,"-1"3"-14"15,6 1 6-15,0 5 1 0,1 3-7 0,3 9-5 16,-2 1-17-16,4 3 1 0,-5 5-10 16,2 4-8-16,-2 6-7 0,1 2-5 0,-4 1-9 15,-3-3-1-15,0-2-6 0,-5-2-5 16,-4-5-4-16,3-1-1 0,-3-5 8 15,0-1 14-15,-4-4 21 0,2-3 13 16,-4-3 1-16,0-5-1 0,-4-1-4 0,-1-5-3 16,7 0-4-16,-10-14-4 0,4 0-10 15,1-2-11-15,3-7-10 0,4-6 1 0,7-5-6 16,-1-3-6-16,9-2-4 16,5-2-6-16,0 7-2 0,4 0-4 0,-1 3-1 15,1 6-3-15,0 3-3 0,-2 3-5 16,4 1-1-16,-5 6-3 0,1 7-3 0,-3 2 2 15,2 3 1-15,-2 3-2 0,3 7 1 16,-4 2-2-16,4 7-2 0,-3 3-5 16,-2 1-4-16,-4 3-2 0,-1 1-1 15,-2-4-5-15,-2 1-2 0,-4-2 4 0,1-5 6 16,-3-1 0-16,0-2 5 0,-2 0 9 16,0-4 10-16,-2-3 9 0,-2-1 6 0,2-6 2 15,-2 4-3-15,2-4-4 0,0 0-2 16,0-17-4-16,2 4-8 0,5-3 5 15,-1-1-3-15,5-5-3 0,1 2-3 16,0 1-6-16,6 0 5 0,-4 3-1 0,4 1-4 16,-1 4 1-16,-3 3-6 0,4 2 4 15,-4 5-11-15,3 4 9 0,-2 1 0 0,-2 5 1 16,3 5 0-16,-5 2 1 16,2 2 0-16,-3 5-1 0,-2 2 1 0,2 2-4 15,-4-2-3-15,0 1-7 0,-2 3-7 16,0-5-12-16,1 3-11 0,-3-4-6 0,0-2-17 15,0-1-15-15,0 0-15 0,2-1-21 16,-2-4-15-16,3 2-3 0,-1-3-6 16,3-1-8-16,1-4-6 0,2 1 2 15,6-4 4-15,-2-2-321 0,5-3 160 0,2-2 105 16</inkml:trace>
  <inkml:trace contextRef="#ctx0" brushRef="#br0" timeOffset="1362.3361">18296 1775 599 0,'36'-18'-21'0,"-7"-1"19"15,-3-3 14-15,-3 5 28 0,1-5 1 16,-6 0 0-16,2-3 5 0,-8 4 1 15,1-1 6-15,-6 1-1 0,-1 1 7 16,-6 4-3-16,-4 0 4 0,-3 3-10 0,-6 1-4 16,-3 5-4-16,-2 1-2 0,-3 4-7 15,0 2 1-15,-2 3-6 0,-1 3-6 16,2 6-1-16,-2 0 0 0,3 1 0 0,4 3-6 16,0-1-4-16,3 1 6 0,0 2-7 15,6-3 2-15,2-2-2 0,1 1 2 16,3-3-2-16,2-1 3 0,0-1-2 0,5-2 1 15,1-1-1-15,0-2-2 0,5-1-2 16,0 0-1-16,1-1 2 0,0-1-4 16,2-1 1-16,-4 2-6 0,3-2 3 0,-3 4-9 15,1 1 11-15,2 0-4 0,-1 3 6 16,2 1-1-16,-2 2-1 0,0 1 3 16,4 3-4-16,-4 1 0 0,3 1-2 0,2-2 6 15,0 2-4-15,1 0 0 0,6 0-23 16,1 0-32-16,-1-4-53 0,2-2-401 15,3-4 172-15,3-3 114 0</inkml:trace>
  <inkml:trace contextRef="#ctx0" brushRef="#br0" timeOffset="1697.8825">19331 1513 91 0,'0'0'97'16,"0"0"-11"-16,11 8-8 0,-7 1-10 15,2 2-2-15,-4 2-6 0,3 3-1 0,-5 1-12 16,0-1 6-16,-2 4-8 0,-1-3-2 16,1 0 2-16,0-3 1 0,0-2 8 0,0 0 15 15,2-2 11-15,0-2 9 0,0-2-8 16,0-6-10-16,0 0-10 0,0 0-5 16,23-20-3-16,-13 6-4 0,4-2-4 15,2-5-9-15,1 0-5 0,0 2-4 0,-2 2-2 16,-3-1-4-16,0 7 0 0,-2 0-2 15,0 1-8-15,-4 5 4 0,-1 2 14 16,-5 3 2-16,9 8 10 0,-5 2-2 16,-2 1 0-16,-2 4-4 0,2 2-1 0,2 2-4 15,-2 2-2-15,2 0-2 0,5 1-7 16,-3 0-31-16,5-2-41 0,0-1-52 0,3-3-78 16,2-3-428-16,0-1 208 15,5-4 137-15</inkml:trace>
  <inkml:trace contextRef="#ctx0" brushRef="#br0" timeOffset="1819.8441">20027 1830 261 0,'9'0'279'0,"-1"0"6"16,-8 0-7-16,11-2-23 0,-11 2-29 15,11-1-23-15,-11 1-27 0,8 0-46 16,-8 0-72-16,0 0-89 0,0 0-84 0,0 0-567 16,0 0 232-16,0 0 153 0</inkml:trace>
  <inkml:trace contextRef="#ctx0" brushRef="#br0" timeOffset="3036.8691">14307 2267 144 0,'-54'9'178'0,"-5"6"2"15,-22 14-3-15,-28 14 3 0,-18 7-7 0,-13 10-9 16,-49 24-7-16,-1 1-8 0,-7 6-9 16,-4 3-9-16,-11-1-8 0,-2-1-7 15,5-9-9-15,6-2-6 0,8-5-11 0,13-8 0 16,38-12-5-16,-4-3-8 0,4-4-5 16,9-4-1-16,14-4-8 0,12-5-9 15,32-9-2-15,9-4-6 0,17-5-3 16,11-4-5-16,8-4-5 0,7-3-5 0,1 1-11 15,8-2-13-15,-2-3-25 0,6-1-30 16,3-2-33-16,9 0-27 0,-4-5-36 0,4 5-28 16,15-11-32-16,2 4-16 0,6 1-479 15,3-3 238-15,5 0 158 0</inkml:trace>
  <inkml:trace contextRef="#ctx0" brushRef="#br0" timeOffset="4249.9934">14562 2135 4 0,'0'0'6'0,"0"0"-10"0,0 0 1 16,0 0 1-16</inkml:trace>
  <inkml:trace contextRef="#ctx0" brushRef="#br0" timeOffset="5358.1588">15553 2135 104 0,'-6'-19'113'0,"2"2"-5"0,1 3 11 0,-2 3 8 15,3 1 4-15,-2 3 3 0,4 2-9 16,-4-1-16-16,0 2-11 0,4 4-8 0,-14 11 7 16,-2 9 13-16,-9 12 7 0,-17 21 6 15,-7 12 1-15,-13 19 2 0,-5 5 0 16,-7 6-2-16,-9 6-6 0,-4 2-2 15,0 2-10-15,-4-1-6 0,0-2-12 0,5-3-3 16,-1 0-14-16,6-7-5 0,6 1-3 16,2-4-8-16,8-4-4 0,3-6-8 15,16-16-3-15,3-5-3 0,3-4-3 0,4-4 0 16,7-12-4-16,5-5-3 0,6-8-16 16,0-3-21-16,6-3-29 0,-1-2-39 15,3-3-30-15,3-3-23 0,2-1-30 0,8-5-33 16,4-3-41-16,-7-2-590 0,31-13 281 15,1-5 185-15</inkml:trace>
  <inkml:trace contextRef="#ctx0" brushRef="#br0" timeOffset="5744.6465">16285 2219 119 0,'0'-12'241'0,"-2"3"-10"0,0 2-22 0,2-1-25 16,0 4-20-16,0 4-15 0,0 0 0 16,0 0 3-16,0 38 9 0,2-6-3 15,6 15-5-15,-1 11-7 0,8 24-15 0,-3 8-2 16,8 24 3-16,-4 3-10 0,3-4-16 15,-2 4-9-15,4-3-10 0,-1 4-4 16,0-2 3-16,0-1-8 0,1-2-7 0,-4-21-7 16,0-2-4-16,1 2-8 0,-2-8-6 15,0-1-4-15,1-9-3 0,-1-1-3 0,-6-18-3 16,-2-8-2-16,0-8-8 16,2-5-5-16,-2-1-16 0,-2-7-21 0,0-1-20 15,1-4-23-15,-3-4-21 0,0-4-37 16,3-5-43-16,-1-3-45 0,0-5-25 0,-6 0-32 15,13-13-617-15,-5-2 300 0,-2-10 198 16</inkml:trace>
  <inkml:trace contextRef="#ctx0" brushRef="#br0" timeOffset="6100.242">17016 2589 760 0,'2'-37'-10'0,"-4"6"62"0,-1 6-8 0,-1 3 17 16,2 5 27-16,0 0 18 0,0 5 6 15,0-1-11-15,2 4-21 0,0-1-9 0,0 5-5 16,0 5 10-16,0 0 17 0,23 13 9 16,3 6 0-16,24 19-2 0,13 11 1 15,26 17-2-15,10 4-9 0,12 8-5 16,4 5-4-16,28 23-4 0,-31-19-2 0,1-1-5 15,-6-1-7-15,0 3-6 0,-6-3-1 16,-2 2-2-16,-1-2 4 0,-5-1-4 0,-6-2-9 16,-5-7 0-16,-8-5-4 0,-17-15-6 15,-5-3-3-15,-8-7-2 0,-11-8 3 16,-5-9-8-16,-7-3-4 0,3-4-11 16,-10-4-24-16,4-3-19 0,-6 2-22 15,-2-7-35-15,-1-2-45 0,0-1-57 0,-3-6-48 16,-6 0-638-16,10-11 298 0,-10 0 197 15</inkml:trace>
  <inkml:trace contextRef="#ctx0" brushRef="#br0" timeOffset="6426.9164">17965 2231 119 0,'12'-3'176'0,"4"6"1"0,10 4-13 15,11 4-6-15,34 17-7 0,11 8-10 16,30 17-14-16,17 6-10 0,9 5-10 0,29 23-10 16,-2 2-8-16,-1 4-7 0,-6 1-10 15,-3-2-7-15,-32-17-9 0,-5-2 1 16,-4-1-7-16,-6-2-5 0,-6-3-2 15,-11-4-5-15,-8-4-8 0,-20-14 1 0,-6-3-2 16,-7-1-5-16,-9-13-5 0,-11-3 3 16,-7-6-5-16,-4-2-18 0,-2-2-22 15,-4-3-16-15,-3-1-33 0,-1 3-53 0,-9-5-570 16,-5-1 236-16,-7-3 156 0</inkml:trace>
  <inkml:trace contextRef="#ctx0" brushRef="#br0" timeOffset="7166.8995">10678 4052 106 0,'-19'5'159'0,"-3"3"-5"0,0 4 5 16,-8 9-3-16,-1 7-1 0,-14 17-5 16,3 5-4-16,2 2-5 0,-1 4-1 0,1 4-6 15,4 3-8-15,2 2-16 0,9 2-5 16,3-1-8-16,12-7-8 0,8-7-8 0,6 3-8 16,6-2-5-16,16 13-6 0,8-6-5 15,13-5-8-15,12-7 0 0,9-11-6 16,9-6-4-16,4-11-5 0,4-9-1 15,6-13-4-15,0-9 1 0,0-12-5 0,13-8 0 16,-22-1-4-16,12-14 0 0,-23 3-6 16,10-15 4-16,-23 3-4 0,9-16-1 15,-8-9-1-15,-11-6-2 0,-18 9-4 16,-5-7 2-16,-14-3-3 0,-9 4-1 0,-12-3-8 16,-14 4 7-16,-10 6-4 0,-21-5 2 15,-8 10-2-15,-11 7-3 0,4 19 3 0,-6 7-1 16,-9 5-2-16,-27 2-1 0,15 12-2 15,-3 10-8-15,5 4-10 0,19 5-23 16,12 1-15-16,7 8-25 0,8 6-21 16,9 4-18-16,8 6-24 0,11 2-17 0,11 2-34 15,10 0-473-15,14 6 229 0,14 2 152 16</inkml:trace>
  <inkml:trace contextRef="#ctx0" brushRef="#br0" timeOffset="7646.4087">13204 4292 64 0,'0'0'216'0,"-3"-6"-16"0,3 6-16 16,-13 0-11-16,1 6-8 0,-8 5-7 15,-3 4-5-15,-4 6-4 0,-7 7-8 16,0 8-5-16,-6 9-9 0,-2 6-5 16,3 4-6-16,9 5-10 0,8 3-13 0,4-8-16 15,10-3-5-15,8 2-6 0,4 1-9 16,12 13-4-16,8 0-3 0,10-5-5 16,9-7-5-16,10-7-2 0,6-8-3 0,5-6-1 15,6-12-6-15,-7-12 0 0,-4-7-3 16,3-6-2-16,16-9-4 0,0-10-1 15,-6-2 3-15,-5-9-4 0,0-4-3 0,-2-3-1 16,-5-5-3-16,-6-7 0 0,-3-4-2 16,-9-4-2-16,-5-8 0 0,-10-1 0 15,-8-9-5-15,-13-1 0 0,-12 0 1 0,-10 1-1 16,-14 0-2-16,-17-7 0 0,-17 9-4 16,-11 9 2-16,-14 10 1 0,-16 11-1 15,-13 11-2-15,-7 7 2 0,-6 10 0 0,16 11-1 16,4 6 1-16,0 6-4 0,10 7-13 15,10 0-28-15,6 8-36 0,13 2-36 0,11 8-29 16,18-3-30-16,16-2-25 0,12-1-573 16,9-1 264-16,8-5 175 0</inkml:trace>
  <inkml:trace contextRef="#ctx0" brushRef="#br0" timeOffset="8391.9094">16289 4353 25 0,'-4'-7'165'0,"0"6"-10"0,-5-2-10 15,9 3-3-15,-25 9 3 0,4 1 2 16,-7 8-1-16,-5 7 1 0,-1 3-7 0,-13 14 1 15,3 1-9-15,-1 6-8 0,7 2-7 16,8-7-13-16,7-2-14 0,0 19 0 16,10-5-5-16,5-7-10 0,8-1-4 0,6 5-8 15,13 15-6-15,7-4-6 0,12-6 0 16,4-2-5-16,9-9-6 0,2-3-2 16,6-8-3-16,0-6-7 0,-6-8 1 15,-6-8-2-15,-5-7-2 0,2-3-8 0,-1-4 2 16,-1-4-2-16,1-3 2 0,-5-7-8 15,4-3 15-15,-1-7-5 0,-4-4 11 0,-1-2 8 16,2-18-5-16,-2-3 1 0,-11 2-3 16,-7 4-7-16,-6-4-2 0,-2-4-1 15,-5-1-6-15,-7-3-2 0,-9-16 5 16,-9 3-10-16,-6 1-2 0,-8 7-2 0,-7 0-2 16,-9 9 4-16,-7 4-5 0,-8 6 0 15,-8 4-4-15,-3 7 0 0,-5 5 2 0,-1 8-3 16,4 4-2-16,8 7-18 0,11 2-26 15,10 6-33-15,3 2-45 0,3 2-38 16,3 7-32-16,4-1-44 0,10 1-599 16,7 1 286-16,7-4 188 0</inkml:trace>
  <inkml:trace contextRef="#ctx0" brushRef="#br0" timeOffset="9105.5165">18054 4396 20 0,'-2'-10'173'0,"-2"3"-8"16,0-1-8-16,-2 3-17 0,-3 3-11 0,-3 2-6 16,-10 7-4-16,0 6 4 0,-10 6 0 15,-7 9 0-15,-11 12-4 0,-3 6-3 16,4 1-4-16,4 11-3 0,4 0-8 0,4 7-10 15,12 0-6-15,4 5-9 0,12-7-6 16,12-8-6-16,9 22-6 0,9-5-5 16,11-3-3-16,14-8-4 0,9-4-7 0,5-10-4 15,7-5-3-15,6-9-3 0,-2-8-9 16,7-8 4-16,-9-10-1 0,-8-5-5 16,5-7 1-16,16-11-4 0,-2-7 1 15,-4-5-1-15,-1-10-4 0,-8-6 8 0,-3-4 0 16,-9-9 1-16,-2-2-2 0,-9-6 0 15,-8-2 0-15,-6-1-4 0,-9-3 0 0,-13 7-2 16,-10 8-1-16,-12-18-2 0,-14 2-1 16,-10 5-2-16,-15 6-2 0,-16-4-1 15,-14 9 1-15,6 14-4 0,-18 2 4 16,8 12-1-16,1 8-6 0,1 3-8 0,4 5-18 16,20 4-32-16,13 4-27 0,7 7-38 15,9 2-21-15,8 5-20 0,6 1-19 16,8 1-27-16,8 1-472 0,10 0 233 0,8 5 153 15</inkml:trace>
  <inkml:trace contextRef="#ctx0" brushRef="#br0" timeOffset="9614.2241">20586 4151 2 0,'-10'-16'196'0,"-3"5"-6"0,4 1-8 0,-1 1-9 15,2 3-7-15,-1 0-13 0,0 1-19 0,-3 3-9 16,-3 2-7-16,-4 4-7 0,-8 4 0 15,-9 7-3-15,-7 7-4 0,-9 14-2 16,0 7-7-16,1 4-7 0,5 3-5 16,3 3-3-16,7 2-9 0,3 3-10 0,9-9 2 15,10-3-7-15,4 4-5 0,7-7-3 16,8 9-4-16,7-2-5 0,18 18-1 16,7-5-4-16,10-5 0 0,9-3-8 15,2-9-2-15,9-5-6 0,4-7-2 0,7-7-3 16,7-8-1-16,8-11-2 0,0-5-10 15,4-8-2-15,-2-12 2 0,16-9 4 16,-3-12 10-16,-8-6 8 0,-9-9 3 0,-11-6-1 16,-12-6 4-16,-20 5 5 0,-14-5 5 15,-11-2 7-15,-14 5 3 0,-13 4-1 16,-20-20-6-16,-18-11-3 0,-17 6-3 0,-17 7-10 16,-17 5 0-16,-9 7-2 0,-4 16-7 15,3 6-27-15,-6 8-38 0,16 9-51 0,0 4-58 16,0 11-46-16,-4 2-54 0,-5 8-670 15,-2 3 316-15,-1 2 208 0</inkml:trace>
  <inkml:trace contextRef="#ctx0" brushRef="#br0" timeOffset="11202.3992">5751 4321 178 0,'-28'-7'194'0,"-2"7"-13"0,3 6-8 16,-3 6-11-16,-4 4-10 0,-6 9-6 0,-15 16-9 15,2 4-15-15,2 9-2 0,3-1-7 16,8 6-12-16,5 6-7 0,11 4-10 16,8 1-3-16,12-7-9 0,10-8-5 0,14 15-7 15,9-3-5-15,11-8-3 0,11-10-4 16,9-7-5-16,7-11-4 0,7-10-2 0,-7-11-3 16,-2-10-4-16,19-8-2 0,-1-13-3 15,0-10-2-15,-8-7-1 0,8-13-3 16,-19 0-1-16,-7-7-4 0,-5-2-2 15,1-20-1-15,-15 7-1 0,-1-24-2 0,-14 11-1 16,-6-3-2-16,-7-3-1 0,-4 2 1 16,-6 1-2-16,-2 8 3 0,-2 17 4 15,-2 13 6-15,0 9 4 0,0 4 1 0,1 10-1 16,-2 1-7-16,3 5-3 0,0 9-9 16,-2 10 7-16,6 3 1 0,-11 21-4 15,5 5 5-15,2 15-2 0,4 11-5 0,0 8 7 16,6 23 0-16,1-1-2 0,3 0 0 15,0 0-1-15,2-4-2 0,0-3 1 16,-2-14 0-16,-1-10-3 0,0-1-2 0,-3-12 1 16,0-4-1-16,-2-7 0 0,3-3-3 15,-3-5 2-15,2-4 0 0,0-7-2 16,3-4-7-16,0-6 1 0,1-4-10 16,5-5 0-16,-2-4-9 0,3-4 0 0,4-2-4 15,1-2 3-15,-5 5 1 0,2 2 2 16,-2 0-5-16,2 4 3 0,-4 5 2 15,1 4 4-15,-2 3 0 0,0 3 4 16,-1 7 3-16,5 4 1 0,-2-1 2 0,2 6-1 16,0-3 3-16,4 8 1 0,1-5 4 15,5-1-1-15,0-2 1 0,0-3 2 0,1-3 2 16,2-4 2-16,1-5 5 0,3-2 6 16,0-3 6-16,3-2 6 0,-1-5 3 15,-3-5 0-15,-1 1 1 0,0-4 1 0,-5 0 0 16,1-1 4-16,-4-4-1 0,-6 1 2 15,-3 2-3-15,-2 2-3 0,-5 0 2 16,-4 2-1-16,1 2-4 0,-5 3 0 0,-3 3-5 16,-1-1-4-16,-2 7-1 0,-2-1-3 15,-3 5-1-15,0 3-1 0,1 2-5 16,0 2 1-16,0 1-8 0,2 3 6 16,2-1-1-16,2 3 0 0,2-3-1 0,2 0-4 15,0 1 5-15,2-2-3 0,2 2 1 16,2-1-6-16,0-4 9 0,3-1-3 0,0 0 0 15,3-5 2-15,-2-1-3 0,4 0 3 16,0-3-2-16,1-1-5 0,0-2 6 16,0-1-1-16,-3-1 2 0,3-1-4 15,-2 1 3-15,2-4-3 0,-3 3 0 0,-1 1-1 16,0 0-5-16,-1 0 8 0,-2 3-3 16,1-1-1-16,-2 1-3 0,-1 0 1 15,0 4 1-15,0-1 0 0,-6 2 1 16,0 0 0-16,17 3 1 0,-10 2 1 0,-1-2 1 15,3 1 1-15,-3 0-3 0,0 0-1 16,2 1 2-16,2-3 1 0,-2 0 1 0,0 0-7 16,2 0-1-16,1-4-9 0,2 0-4 15,0 0-4-15,-1-1 2 0,4-1-8 16,-2-2 6-16,-2-2 0 0,2 1 0 16,-2-1 2-16,1 1 2 0,-3-1 1 0,1 0 3 15,-2 3-1-15,-1-1 1 0,0 0 1 16,-2 0 1-16,4 3-1 0,-4-1 2 0,2 2 1 15,-2 2-3-15,-6 0 2 0,17 3 3 16,-8 1 2-16,-1 2 3 0,-1 0-2 16,1 3 4-16,-2-1-1 0,0 2 0 0,2-1 0 15,-4 0 1-15,0-3 4 0,2 2-2 16,-4-2 5-16,2-1 9 0,0 1 7 16,1-4-3-16,-5-2 0 0,0 0-2 0,17-6-2 15,-11 3 0-15,3-7-4 0,-1 1 1 16,4-1-3-16,0 0 1 0,-2 3-6 15,2-3 2-15,1 2-4 0,-2 1 1 16,-3 3-4-16,3 0-1 0,-1 2 1 0,-1 1 0 16,2 2 0-16,-3 1 0 0,-2 2-5 15,2 2-11-15,-1-1-13 0,0 1-20 16,-1 2-23-16,0 0-25 0,0-3-30 16,1 1-28-16,-1 0-30 0,3-2-551 0,2-4 251 15,-3 0 166-15</inkml:trace>
  <inkml:trace contextRef="#ctx0" brushRef="#br0" timeOffset="11580.4553">8686 4391 60 0,'0'0'222'16,"0"0"-3"-16,-19 19-6 0,13-8-6 16,-3 3-14-16,3 3-14 0,0 0-16 15,-1 0-14-15,3 0-13 0,2 4-13 0,2-3-16 16,4 1-4-16,0-1-9 0,3 0-9 15,3-1-6-15,3-2-8 0,4-2-1 16,3-3-4-16,-2-5-9 0,3-1-1 0,3-4-5 16,-1-2-8-16,4-1-2 0,-1-5-4 15,-1-2-3-15,3 0-2 0,-2-7-2 16,-2 3-1-16,0-7 1 0,-3 2 2 16,-5 1 2-16,0-1 5 0,-6 2 3 0,-1 2-2 15,-3 4-2-15,-2 1-3 0,-6 4-2 16,0 2-1-16,2 4-2 0,0 0 3 0,-17 10-5 15,11-3-3-15,0 5 1 0,0 0-1 16,0 1 6-16,4 0-6 0,2 1-2 16,6 1-3-16,-2-1-5 0,4 1 4 15,2-2-3-15,3-1 0 0,4 0-6 0,2-2-26 16,-2-3-42-16,4-2-47 0,0-5-54 16,9 0-55-16,-2-6-67 0,8-1-676 0,-1-5 325 15,3-1 215-15</inkml:trace>
  <inkml:trace contextRef="#ctx0" brushRef="#br0" timeOffset="11697.4501">9683 4456 184 0,'17'-8'262'0,"-5"2"17"16,0 0 10-16,-6 1-2 0,-2 3-9 16,0-2-15-16,-4 4-21 0,4-4-26 15,-4 4-21-15,2-7-28 0,-2 7-50 16,2-5-59-16,-2 5-80 0,-4-11-94 16,4 8-93-16,0 3-638 0,-6-6 288 0,2 1 190 15</inkml:trace>
  <inkml:trace contextRef="#ctx0" brushRef="#br0" timeOffset="13123.9604">16460 5598 6 0,'0'0'98'0,"0"0"-12"0,0 0-6 16,0 0-6-16,-4-3-10 0,4 3-8 0,0 0-5 15,0 0-7-15,0 0-7 16,0 0-13-16,0 0-9 0,0 0-12 0,0 0-17 15,0 0-23-15,0 0-163 0,0 0 68 16,0 0 45-16</inkml:trace>
  <inkml:trace contextRef="#ctx0" brushRef="#br0" timeOffset="13741.8231">16365 5463 67 0,'0'-6'154'0,"0"6"-15"0,2-9-1 0,-2 5-3 16,0-2-2-16,0 6-6 0,0-7-4 15,0 1-5-15,-2 1-4 0,2 5-7 16,0-10-4-16,0 3-3 0,0 7-5 15,-2-11-5-15,2 5-6 0,-2 1-4 0,2 5-4 16,0-9-2-16,-2 3-3 0,0 0-6 16,2 0-4-16,0 6-2 0,-4-9-3 15,2 3-1-15,2 3-1 0,-2-3 0 16,-2 2-5-16,0 1-3 0,4 3-5 0,-12 0-3 16,0 3 1-16,-5 9-4 0,-6 9 8 15,-12 6 4-15,-17 23 1 0,-18 21 9 0,-8 3-5 16,-7 10-5-16,-6 2-2 0,-4 5 0 15,-3 5-1-15,1 0 1 0,0-4 6 16,-1 1-7-16,3-3-2 0,0-5-1 16,3 2-11-16,1-4 2 0,8-6-1 0,4-5-9 15,1-6 1-15,19-11 0 0,1-8-5 16,5-4 1-16,11-10-5 0,8-6-3 0,0-2-5 16,7-6-12-16,1-3-15 0,5-4-31 15,-3-2-36-15,10-4-38 0,1-4-33 16,1-1-35-16,3-2-27 0,2-4-31 15,3-3-612-15,4 1 293 0,2-5 194 0</inkml:trace>
  <inkml:trace contextRef="#ctx0" brushRef="#br0" timeOffset="14659.6168">16414 5456 90 0,'0'0'101'16,"2"-4"3"-16,-2 4 3 0,0 0-2 16,0 0-4-16,0 0-3 0,0 0-2 0,0 0-7 15,0 0-8-15,0 0-6 0,0 0-14 16,0 0 0-16,-21 21-11 0,11-10-4 15,-5 8-10-15,-6 2 1 0,-3 6-4 0,-7 3-9 16,-13 14-17-16,-6 0-21 0,-1 2-34 16,1-2-35-16,-3 0-42 0,-2 0-260 15,1-5 131-15,2-7 86 0</inkml:trace>
  <inkml:trace contextRef="#ctx0" brushRef="#br0" timeOffset="20265.9255">18550 2042 54 0,'0'0'95'0,"0"0"-3"0,0 0 0 16,33-6-4-16,-7 2-3 0,12-1-7 15,15-5 0-15,26-1-7 0,8-1-2 16,6-1-4-16,8-2-1 0,5 1-3 16,30 1-4-16,-1 0-4 0,1 3-5 0,-5 1-2 15,-24 3-4-15,-7 0-7 0,-6 2-6 16,-21 2 2-16,-15 1-5 0,-12 1-3 16,-3-3-2-16,-10 3 0 0,-1 0-6 15,-8-2 2-15,0 2-3 0,-2 0-3 0,-3 0 1 16,-7 0-5-16,-1 2-3 0,-4-2-15 15,-7 0-19-15,0 0-21 0,-16 10-13 0,0-6-19 16,-14 2-19-16,-5 2-294 0,-10-1 135 16,-15 3 88-16</inkml:trace>
  <inkml:trace contextRef="#ctx0" brushRef="#br0" timeOffset="20705.8899">18842 2138 22 0,'0'0'62'15,"30"7"0"-15,0-3 8 0,14-2-11 16,5-1-1-16,16-1 2 0,32-3-3 16,9 0 13-16,4-2 1 0,25-1 2 0,3-3-1 15,-5-1 6-15,-22 2-4 0,-8-1-6 16,-8 1-4-16,-6 2-8 0,-21 3-9 16,-15-2 0-16,-8 2 2 0,-11 2 3 0,0-2 3 15,-5 2 4-15,-6-1 1 0,-2 2 3 16,1-3-1-16,-4 3-1 0,0-1-1 15,-6 1-2-15,1 0-7 0,0-2-8 16,-2 2 0-16,-1 0 0 0,-2-2-7 0,-8 2-6 16,18 0-4-16,-10-2-2 0,-8 2-1 15,12 0-6-15,-12 0-1 0,13 0-5 16,-8-2 3-16,-5 2-2 0,0 0-3 0,12 0-4 16,-12 0 2-16,9 0-4 15,-9 0-2-15,0 0-2 0,0 0 1 0,10-2-4 16,-10 2-3-16,0 0-3 0,0 0 0 0,0 0-6 15,8 0-3-15,-8 0-5 0,0 0-8 16,0 0-6-16,0 0-1 0,0 0-3 16,10-1-10-16,-10 1-3 0,0 0-4 15,0 0 1-15,0 0-13 0,0 0-1 0,0 0-5 16,0 0-9-16,0 0-4 0,0 0-5 16,10 0-7-16,-10 0-3 0,0 0-235 15,4 5 115-15,-4-5 77 0</inkml:trace>
  <inkml:trace contextRef="#ctx0" brushRef="#br0" timeOffset="21558.7222">16224 5606 4 0,'0'0'56'0,"0"0"-17"0,8-2-18 16,-8 2-22-16,0 0-40 0,0 0 14 0,0 0 9 16</inkml:trace>
  <inkml:trace contextRef="#ctx0" brushRef="#br0" timeOffset="26146.4762">16213 5586 13 0,'-2'-2'117'0,"2"2"4"0,-4-6 2 16,-1 1-10-16,5 5-2 0,-4-7-5 16,2 2-4-16,2 5-3 0,-2-4-4 0,2 4-10 15,-4-8 0-15,2 4-3 0,2 4-4 16,-2-7-5-16,-1 3-4 0,3 4 3 15,-4-8-7-15,2 5-7 0,2 3-3 16,-2-8-1-16,0 4-3 0,2 4-3 0,-4-8-2 16,4 8-2-16,-2-5-4 0,0 1-6 15,2 4 1-15,-2-6-8 0,2 6 3 0,-2-4-3 16,2 4-3-16,0 0-3 0,0 0-3 16,0-7-2-16,0 7 1 0,0 0-3 15,-3-4-2-15,3 4-1 0,0 0-2 16,0 0-5-16,0 0-2 0,0 0 0 0,-2-6-4 15,2 6-1-15,0 0-2 0,0 0 1 16,0 0-9-16,0 0-1 0,0 0-1 16,0-7-5-16,0 7-9 0,0 0-7 15,0 0-8-15,0 0-8 0,0 0-22 0,0 0-8 16,0 0-9-16,0 0-5 0,0 0-5 16,0 0 0-16,0 0-2 0,0 0 1 0,0 0 1 15,0 0 2-15,0 0 3 0,0 0 9 16,7-3 18-16,-7 3 0 0,0 0 10 15,0 0 17-15,0 0 18 0,2-5 11 16,-2 5 11-16,2-5 10 0,-2 5 7 0,0-11 4 16,0 9 12-16,0 2 0 0,2-11 9 15,-2 5 4-15,0 6 4 0,0-7 0 0,2 1-5 16,-2 6 7-16,0-7-3 16,0 7-3-16,0-6 1 0,0 6-8 0,0-6-1 15,2 2-2-15,-2 4 5 0,0 0-8 16,0-5-3-16,0 5-3 0,0 0-2 0,4-4-5 15,-4 4 0-15,0 0-2 0,0 0 4 16,0-8-11-16,0 8 9 0,0 0-2 16,0 0 0-16,0 0-1 0,2-4-1 15,-2 4-3-15,0 0 1 0,0 0 0 0,0 0-3 16,0 0 1-16,0 0 7 0,0 0-8 16,0 0 4-16,0 0 1 0,0 0-3 0,0 0-1 15,0 0-3-15,0 0 1 0,0 0-5 16,0 0-19-16,0 0-10 0,0 0-10 15,0 0-21-15,0 0-17 0,0 0-13 16,0 0-13-16,0 0-6 0,0 0-12 0,0 18-261 16,0-11 129-16,0 0 85 0</inkml:trace>
  <inkml:trace contextRef="#ctx0" brushRef="#br0" timeOffset="31015.9037">14262 7082 144 0,'-3'-7'152'0,"1"4"-6"16,2 3-5-16,0 0-11 0,0 0-12 15,-19 3-7-15,3 7-1 0,-8 8-4 16,-8 7-3-16,-19 13-6 0,-3 6-5 0,-3 4-7 16,-7 1-6-16,5 5 0 0,-18 7 2 15,3-1-4-15,9-10-5 0,2 0-1 0,-1-1-5 16,5-2-3-16,-1-3-3 0,5-3 1 16,4-3-4-16,11-8-3 0,8-7-2 15,5-2-5-15,3-3-3 0,6-5-3 16,0-2-7-16,6 0-1 0,6 1-1 0,3-3-3 15,12-1 0-15,8-1-3 0,12 1 1 16,14 0-6-16,13-3 0 0,29 1-5 0,2-2-1 16,11 0 1-16,1-2-1 0,5 0-2 15,4-1-2-15,0 1 0 0,-1 2-2 16,-2-3-2-16,-10 2-1 0,-4 2 0 16,-21 0-1-16,-15-4 0 0,-9 2-2 0,-5 0 3 15,-7-2-5-15,-5-1 4 0,-1 3 0 16,-8-2 1-16,0-1 0 0,-8 0 3 15,-1-4 2-15,-5 1 3 0,-6-2-2 0,-4-5 0 16,-5-1 1-16,-5-7 2 0,-6-4 0 16,-5-5-5-16,-2-7 0 0,-18-14-3 15,1-5 3-15,-5-5-3 0,-2 1-2 0,3 0-1 16,-1 0-1-16,-1 2-1 0,3-1 1 16,3 5 2-16,1-1-6 0,9 13 1 15,6 5-2-15,1-1 0 0,4 10 1 16,2 0-5-16,1 3-6 0,6 3-14 0,-2 2-23 15,6 3-35-15,0 3-32 0,1 3-32 16,3 1-29-16,4 2-21 0,2 2-586 0,0 3 267 16,6-4 176-16</inkml:trace>
  <inkml:trace contextRef="#ctx0" brushRef="#br0" timeOffset="31614.7041">16321 5572 91 0,'-2'-6'187'0,"2"1"-23"15,0 5-16-15,0 0-10 0,0 0-3 16,0 0 5-16,8 34-4 0,0-9 8 16,8 7-9-16,0 12-9 0,10 14-8 0,3 10-9 15,1 2-1-15,2 4-3 0,11 17-18 16,-1 1-9-16,-2 3-5 0,1-1-4 16,-2-1-5-16,-5-15-6 0,0-1-5 15,0-2-4-15,-2-4-1 0,-1-6-10 0,-1-3-1 16,0-6-2-16,-9-10-3 0,-5-8-5 15,2-6-2-15,-4-2-4 0,1-1 0 16,0-2-2-16,-4-6 0 0,-1 0-4 0,4-2 0 16,-6 0 0-16,0-5-1 0,0 0-4 15,1-3 2-15,-3 2-2 0,1-2-2 16,-1-4 1-16,-2 3-1 0,1-2-2 0,-1-3-5 16,0 1-3-16,0 0-10 0,-2-1-14 15,2-1-23-15,-2 0-33 0,-2-4-45 16,5 4-34-16,-5-4-33 0,0 0-37 0,0 0-475 15,0 0 240-15,0 0 158 0</inkml:trace>
  <inkml:trace contextRef="#ctx0" brushRef="#br0" timeOffset="32292.6019">16945 7261 194 0,'-16'29'222'0,"1"-2"-10"0,-2 1 1 15,0 3-14-15,-5 9-9 0,-4 18-12 16,-7 2-13-16,4 1-12 0,-2 1-13 16,-2 3-14-16,3 2-8 0,-2-6-10 0,6 2-10 15,-2-6-9-15,5-11-7 0,3-6-7 16,4-8-6-16,1-2-4 0,2-8-2 15,3 1-1-15,1-4 1 0,1-6-3 0,4-1-5 16,4-5-9-16,2-5-3 0,6-2-1 16,-8 0-6-16,29-12-7 0,-5 3-2 15,6-3-5-15,3-3-1 0,11 0-3 16,6-4-2-16,19-2-3 0,6 1-1 0,3-1-3 16,0 3 2-16,0 0-3 0,3 1-2 15,-3 4 3-15,-10 4-8 0,-10 0 3 16,0 3-1-16,1-2-3 0,-1 2 0 0,-5 1 0 15,-9-1 1-15,-1 2-2 0,-5 0 2 16,-7 1-1-16,-1-1-2 0,-4 2 5 16,-6-2 2-16,-1 0-2 0,-3-1 5 0,-4-3 4 15,-4-2 2-15,-6 0 0 0,-4-7 4 16,-4 1-1-16,-4-7-2 0,-8-9-1 0,-7-3-2 16,-13-16 3-16,-6-5-5 0,-7-2-5 15,-13-10-2-15,-3-3 0 0,-6-4-3 16,2 5-2-16,-5 1 1 0,3 2-2 15,14 16 1-15,2 5-13 0,9 2-12 16,-2 5-18-16,15 10-25 0,3 4-26 0,6 6-26 16,8 3-31-16,1 3-36 0,2 1-32 15,4 5-27-15,3-1-552 0,6 5 272 0,2-1 180 16</inkml:trace>
  <inkml:trace contextRef="#ctx0" brushRef="#br0" timeOffset="32795.1856">16897 5164 140 0,'-4'-5'157'0,"4"3"-15"0,0 2-7 15,8 16 3-15,5 3 6 0,12 20 1 16,19 16-3-16,23 25-11 0,2 4 1 16,14 9-11-16,5 5-6 0,31 31 5 0,2 0-11 15,5 6-7-15,1 1-6 0,5 5-6 16,-1 1-1-16,4-9-3 0,5 2-6 15,5-12-2-15,-4-4-3 0,-5-7 2 0,-31-19 2 16,4-5 4-16,-8-1 0 0,-2-6-1 16,-1-3-5-16,-11-6 5 0,-3-8-4 15,-10-2-11-15,-15-15-1 0,-3-1-6 0,-5-7-9 16,-11-8 0-16,-6-3-3 0,-5-8-6 16,-3 1-8-16,-1-2 3 0,0-2-5 15,-2 0-7-15,-1-3 4 0,-1-2-8 0,-2 2 0 16,0-4-2-16,-4-1-6 0,0 1-7 15,-3-3-7-15,2 0-7 0,-4 0-15 0,-2-1-21 16,0-1-23-16,1 0-33 0,-5-2-33 16,1-1-37-16,-5-2-39 0,6 4-25 15,-6-4-31-15,0 0-611 0,0 0 298 16,0 0 196-16</inkml:trace>
  <inkml:trace contextRef="#ctx0" brushRef="#br0" timeOffset="33282.0239">19930 7844 123 0,'-8'-3'211'16,"-3"3"0"-16,-4 3 0 0,-2 6-8 16,-4-1-4-16,-2 10-6 0,-7 3-13 15,-2 6-8-15,-1 5-11 0,-14 12-9 0,3 2-10 16,-1-1-12-16,3 1-11 0,2-1-7 15,4-6-10-15,8-7-3 0,1 0-6 0,1-1-5 16,2-4-12-16,6-5-4 0,3-2-9 16,2-1 3-16,5-4-7 0,3-2-3 15,7-1-3-15,3-2-3 0,8 1-10 0,8-3-2 16,2 1-4-16,8-3-5 0,8 0 0 16,3-3-10-16,3 1-2 0,3-1-7 15,10 0-2-15,1-1-6 0,2-2 5 0,3 1-7 16,-3-1 0-16,0 2 4 0,-1-4-8 15,-9 2 6-15,-1 0 0 0,-5 0-7 16,-3 0 4-16,-6-1-2 0,-4 1 1 0,-5-2 9 16,-1-1-4-16,-5 0 1 0,-4-1 1 15,-2-3 0-15,-5-4 7 0,-4 1 7 16,-4-6-6-16,-4-2-1 0,-8-4 5 0,-9-14-4 16,-7-4-3-16,-16-15-2 0,-7-5 1 15,-12-14-7-15,-7 2 4 0,-1-1 2 16,-1 5-1-16,15 12 3 0,2 9-2 0,6 1-4 15,9 12-8-15,6 4-20 0,9 5-28 16,0 3-34-16,3 0-45 0,4 4-47 16,7 5-57-16,1-2-66 0,4 2-649 15,2 1 323-15,6-1 213 0</inkml:trace>
  <inkml:trace contextRef="#ctx0" brushRef="#br0" timeOffset="34461.9131">17488 5524 146 0,'-7'-6'160'16,"2"3"-9"-16,1-1-12 0,0 0-15 16,0 0-13-16,4 4-14 0,0 0-3 15,0 0 0-15,-2 20 4 0,8-5 3 0,12 11-2 16,7 7-1-16,25 17 1 0,27 10 3 16,14 0-4-16,16 7-6 0,20-2-5 0,53 20-3 15,24-2 2-15,8 1-4 0,2 4-7 16,14 1-6-16,2 2-15 0,14 3-5 15,-1 3-2-15,5 2-4 0,3-4-3 16,-7 1 2-16,-3-5-1 0,1-1 5 0,-7-3-3 16,-15-2-3-16,-10-6-1 0,-14-1-1 15,-11-9 0-15,-43-18-5 0,-5-2 1 0,-6-3-1 16,-8-5-8-16,-9-5 2 0,-25-10-3 16,-2-1-2-16,-11-2-5 0,-3-4 0 15,-21-4 2-15,-9-6-5 0,-10 1 0 16,-5-3-3-16,-3 1 0 0,-4-3 0 15,-1 0-1-15,-4-2-1 0,-1 3 0 0,-2-3-10 16,0 0-5-16,-3 0-13 0,-2-1-6 16,1-1-7-16,-4 2-8 0,-5-3-8 0,10 1-7 15,-10-1-1-15,0 0-3 0,8 0-2 16,-8 0-1-16,0 0-1 0,0 0 7 16,0 0 3-16,0 0 11 0,0-7-1 0,0 7 8 15,0 0 6-15,-12-6 3 0,12 6 8 16,-16 0 12-16,4 2 13 0,-9 4 15 15,-5 1 13-15,-8 6 11 0,-8 8 6 0,-23 11 8 16,-1 6 9-16,1 5 2 0,-6 1 3 16,6 2 6-16,-3-1-7 0,5 0 3 15,1 1-2-15,5-1-12 0,2-6 0 0,5 1-3 16,7-8-11-16,9-5 1 0,4-2-6 16,5-5-3-16,2 2 0 0,4-7-12 15,1 0 3-15,4-2-6 0,4-1-2 0,1-3 0 16,5-1-4-16,6-1 2 0,5-2-4 15,7 0-3-15,3-3 1 0,10 2-1 16,5-4 7-16,13 2-8 0,1-2-1 16,7 0-1-16,11 0 4 0,3 0-5 0,22-2-1 15,4 2-3-15,0-2-2 0,-4 2 7 16,2-2-7-16,-16 0 1 0,-7 2 2 0,-5-2 0 16,-4 0-3-16,-1 1-1 0,-10-1-3 15,-3-2 1-15,-5 2 5 0,-7-2-6 16,-1-2 1-16,-4 1 1 0,-5-5-7 0,-4-2 10 15,-4-5-3-15,-7-2-7 0,-8-1 6 16,-4-10 0-16,-8-11 0 0,-16-18-1 16,-11-4-9-16,-17-15 7 0,-12-2 2 0,-8-5 0 15,-5 4-2-15,-1 2 1 0,-5 4-1 16,2 2-8-16,2 9-11 0,4 7-30 0,15 11-39 16,3 4-52-16,3 7-73 0,13 5-81 15,6 3-770-15,-3 2 362 0,-5 5 240 16</inkml:trace>
  <inkml:trace contextRef="#ctx0" brushRef="#br0" timeOffset="35935.9079">9508 7576 145 0,'-2'-6'189'15,"0"0"-22"-15,-3 0-17 0,5 3-12 16,0 3-10-16,0 0-6 0,0 0-1 0,9 23-9 15,-5-9-10-15,2 4-4 0,2 7-12 16,-1 0-6-16,2 1-7 0,1 7-9 0,-2-1-5 16,1 0-3-16,-1-7-7 0,1-1-4 15,-5-2-5-15,3-2 8 0,-3-6 23 16,2 0 24-16,-2-5 0 0,-2-3-9 16,2-6-7-16,-4 0-10 0,4-13-6 0,2 0-8 15,-4-6-5-15,2-6-5 0,2-3-6 16,0-3-4-16,0-2-4 0,5-3-4 15,0-1-2-15,-1 5-4 0,3 4-3 0,1-2-2 16,0 8-2-16,-2 5-4 0,7 2-1 16,0 4 1-16,2 3-3 0,1 4 1 15,0 6 2-15,6 5-1 0,7 5 2 0,-7 5-3 16,9 8 3-16,-3 0-4 0,0 1 1 16,0 1 0-16,-3-1-2 0,-3-5 0 15,-3 1 1-15,-4-7 4 0,-2 0 1 0,-1-2 11 16,-4-3 16-16,-2 0 17 0,4-7-7 15,-4-5 1-15,3-4-10 0,4-3-2 16,-2-7-6-16,3-2-4 0,-2-5-2 16,3-1-2-16,1-6-4 0,0-2 0 0,2-2-4 15,-2 1 2-15,-4 5-5 0,1-1-3 16,-3 4 1-16,-2 4-5 0,-2 4 0 0,0 2-4 16,-2 2 0-16,-2 3-4 0,1 4 2 15,1 5-1-15,-1 2 3 0,0 5 2 16,1 1 0-16,0 5 4 0,2 5-6 0,0 1 1 15,2 1 0-15,1 1 1 0,7 0-1 16,-4 1-2-16,2-4 4 0,1-2 0 16,0-4-4-16,0 1 4 0,1-4 3 0,2-3-7 15,-2-5 3-15,1-2 0 0,3-1 2 16,-1-8-2-16,0 1 2 0,3-5-1 16,-3-3-1-16,-1-3-4 0,-1 0 6 15,-2-1-4-15,-4-3 7 0,-5 3-9 0,2 0-2 16,-6 1 4-16,0 4-3 0,-4 0-1 15,3 3-1-15,-5 1 0 0,0 3-5 0,1 3 4 16,-3 3 1-16,0 4 0 0,0 0-3 16,0 0 1-16,0 0 1 0,-7 23 3 15,7-12-1-15,0 3 0 0,4-1 0 16,3 2 1-16,-1 0 4 0,2 0-5 0,3 2 13 16,4-3-3-16,0 2-2 0,3-4-3 15,0-4-1-15,3 0-9 0,0-3 4 0,-2-2 0 16,5-2-3-16,-2-1 0 0,0 0-3 15,-1-3 1-15,0-1 1 0,0-2 7 16,-2 1-5-16,-2-1 2 0,0 1 0 0,-2-3 0 16,0 2 1-16,-3-1 1 0,1 1-2 15,-2 1-2-15,-3-1 0 0,0 5-2 16,3-2 4-16,2 3-3 0,-2 4 3 0,3 2-2 16,2 5 3-16,2-1-8 0,-1 5 9 15,2-1 1-15,-2 3-3 0,0 1 2 16,0-3 1-16,0 1 1 0,-2 0-1 0,-3-5 0 15,1 1 3-15,0-5-4 0,0 0 4 16,-1 0-1-16,-2-6-4 0,4-1 8 0,-2-1-3 16,3-6-3-16,0 0 0 0,0-2 1 15,3-1-1-15,0-3 1 0,-2 2 1 16,4-3 1-16,-3 1-3 0,1 1-5 16,0-1 3-16,-4 4-1 0,1 1 2 0,2 2-5 15,-2 1 1-15,-1 2 3 0,2 0-1 16,-2 6 0-16,1-2 0 0,2 2 3 0,0 3-1 15,0 0 0-15,-2 0 2 0,5 3-6 16,0 1 5-16,-1-2 3 0,0-3-11 16,0 3-13-16,-1-1-33 0,-2-3-22 15,1-2-33-15,-4 0-36 0,-1 0-36 0,1-4-39 16,-3 0-30-16,2-2-628 0,-6-3 298 16,-2-3 197-16</inkml:trace>
  <inkml:trace contextRef="#ctx0" brushRef="#br0" timeOffset="36117.3615">10958 6764 36 0,'-20'-3'150'0,"6"-3"-14"0,3 0-14 0,5 2-12 16,1 1-7-16,7-3-10 0,-2 6-11 15,3-8-14-15,1 2-19 0,-4 6-35 16,9-4-32-16,-9 4-24 0,0 0-24 15,8 12-219-15,-6 1 97 0,-4 8 64 0</inkml:trace>
  <inkml:trace contextRef="#ctx0" brushRef="#br0" timeOffset="37283.9141">10130 8572 100 0,'-20'-19'245'0,"4"2"-8"15,1 3-7-15,5 4-9 0,1-1-12 16,2 4-18-16,1 1-21 0,0 0-22 0,0 0-11 16,2 5-12-16,4 1-5 0,0 0-1 15,0 16-6-15,4-1-10 0,2 0-7 16,2 7-6-16,5 7-6 0,4 0-15 15,2 8-2-15,5-1-6 0,0 2-11 0,6-3 0 16,0 0 3-16,3-1-13 0,4-6-3 16,1-1-1-16,0-5-6 0,2-3-1 15,-1-7-2-15,-1-8-2 0,-5-1-2 0,3-6 3 16,0-1-5-16,1-7-5 0,-5-1-1 16,-1-4 0-16,-1-1-5 0,-8-5 1 15,2 0-4-15,-7-3 0 0,-4 2-3 0,-5 0 2 16,-1 1 0-16,-3 3-3 0,-4 1 3 15,-2 3 3-15,-5 2-3 0,1 3 2 0,-2 4-1 16,-6 2-3-16,2 4 4 0,0 4-3 16,-2 3 4-16,2 4-2 0,1 2-3 15,3 2 2-15,4 2 1 0,2 1-3 16,2-2 2-16,6 4 1 0,2-1 2 0,5-2-4 16,4 0-1-16,2-4 1 0,5-2 0 15,1-1 2-15,0-4-3 0,2-4-3 0,-1-2 5 16,1-2-8-16,1-4 2 0,-2-2 5 15,-1-1-9-15,-2-3-3 0,-2 0 1 16,1-4 0-16,-4-1 1 0,0 0 2 16,-4 0 6-16,-3-3-8 0,1 4-2 0,-3-1 4 15,0 3-1-15,-3-2 0 0,0 4 2 16,0 2-6-16,1 0 5 0,-3 1-3 16,1 1-5-16,-3 4 3 0,4 1 4 0,0 0-2 15,-6 3 0-15,13 6 5 0,-5-2-1 16,1 4-1-16,2 1 2 0,-1 1 1 15,2 0 0-15,2 2 0 0,-4 0 1 0,3 1-3 16,-1-1 1-16,1 0 3 0,0-3-1 16,-3-2-3-16,4 3 0 0,-6-4-6 15,0-1 5-15,0 1 2 0,1-4-4 0,-1-2 0 16,-8 0-2-16,17-6-1 0,-10 2-2 16,-1-3 0-16,0-1-2 0,-2 0 0 0,1-3-3 15,-1-2 3-15,1 1-1 0,-1 0 0 16,-2 2 3-16,2-2 0 0,0 2 1 15,0 1-1-15,0 2-1 0,0-3 2 16,1 2 0-16,4 2 2 0,-1 1 2 0,0-1-2 16,3 2 0-16,4 1 1 0,0-1 2 15,1 0 0-15,4 0-1 0,-1 0 1 16,6 1 2-16,0-1 1 0,1-2 0 0,-1 0 0 16,-1 2 0-16,-4-1 1 0,0 1 2 15,-1-2 0-15,-2 0 0 0,-5 1 1 16,1-3-3-16,-2 1 2 0,-2 0 0 15,-5-1-2-15,-2-1 0 0,0 2-2 0,-4 1 0 16,0-1 2-16,-5 2-1 0,1-1-3 0,-3 4 2 16,1 0 2-16,-1 2-2 0,9 0 0 15,-16 2-2-15,7-1 2 0,4 5-1 16,1-2 5-16,2 4-1 0,2-1-5 16,2-1 4-16,5 1 0 0,2 2-1 0,3-5 3 15,3 2 5-15,2-1-5 0,2-5 0 16,2 0 0-16,0-2 0 0,4-7-1 15,-1 1 0-15,0-6 1 0,0-3 0 0,0-4 6 16,-1-4-2-16,1-9 1 0,-4-5 1 16,0-3 1-16,-6-3-7 0,1-7 0 0,-7-1 5 15,-1-2-7-15,-4-3 2 0,-3 3 0 16,-3 10 6-16,1 3 5 0,0 6 6 16,-1 5-7-16,1 5 6 0,0 6-8 15,0 9 1-15,2 7-1 0,0 4 4 0,0 0 2 16,0 23-1-16,2-4-2 0,5 7 0 15,2 12-6-15,3 7 7 0,0 3-4 0,6-1-6 16,-2-1-25-16,1 0-44 0,1-3-54 16,0-3-63-16,4-4-49 0,-3-7-760 15,0-2 337-15,2-7 222 0</inkml:trace>
  <inkml:trace contextRef="#ctx0" brushRef="#br0" timeOffset="37396.8864">12875 8429 115 0,'6'0'177'15,"-6"0"-16"-15,0 0-16 0,0 0-14 16,0 0-37-16,0 0-54 0,0 0-65 16,-2-11-260-16,2 11 96 0,0-11 65 0</inkml:trace>
  <inkml:trace contextRef="#ctx0" brushRef="#br0" timeOffset="38044.7707">14222 8274 54 0,'0'0'170'0,"-7"11"12"0,0 4 13 0,-5 11 2 16,-9 12-2-16,-15 20 2 0,-4 11-6 15,-15 20 7-15,-7 6-11 0,-5 6-8 0,-3 2-10 16,-5 0-1-16,0 2-8 0,0-6-10 16,1-6-4-16,5-7-10 0,-2-4-4 15,6-8-8-15,9-13-9 0,2-4-12 16,3-3-11-16,2-4-8 0,5-4-9 0,8-9-6 15,4-7-8-15,3 1-6 0,5-9-11 16,3 1-22-16,2-2-17 0,2-3-38 0,5-7-43 16,0 0-54-16,4-1-48 0,2-2-55 15,2-5-45-15,2-5-718 0,2 2 339 16,4-13 223-16</inkml:trace>
  <inkml:trace contextRef="#ctx0" brushRef="#br0" timeOffset="38648.9838">14547 8494 53 0,'-2'-3'190'15,"2"3"-6"-15,-2-9-10 0,2 9-8 16,-2-6-11-16,2 6-13 0,0 0-11 0,-2-4-13 16,2 4-13-16,0 0-11 0,0 0 1 15,0 0 3-15,-8 10 2 0,3-1 1 16,3 0-2-16,-3 3-5 0,3 1-10 0,-2 2-4 15,0 2-4-15,0-2-4 0,2 2-4 16,-2-2-2-16,2 3-7 0,0-5 0 16,0 1-3-16,0-6-6 0,-1 4-1 0,1-2-8 15,2-2-2-15,-2-1-2 0,-1 0 0 16,3-1-4-16,-2 2 0 0,2-2-4 16,-2-2-3-16,2 2-3 0,-2-1 2 15,2 3-2-15,0-3 9 0,2 5 8 0,-2 1-1 16,0 2 11-16,2 8 4 0,0 6 5 15,1 4 14-15,-3 11-5 0,0 5 3 0,0 12-1 16,0 25 0-16,-3 2 5 0,6-3-7 16,-6 4-8-16,1-6 1 0,0 0-6 15,0-13-11-15,2 12-9 0,-2-15 4 16,0-8 1-16,-2 0-4 0,0 0-4 0,-1-2-3 16,3-1-2-16,-2-5-3 0,0-7-2 15,0-1 0-15,0-4-4 0,-1-6-7 16,1-3-13-16,1-3-17 0,-1-4-10 0,4-1-33 15,-2-4-32-15,0 0-46 0,0-7-46 16,2 0-45-16,0-7-36 0,0-2-32 0,0 0-776 16,8-13 366-16,-1 0 241 0</inkml:trace>
  <inkml:trace contextRef="#ctx0" brushRef="#br0" timeOffset="39048.7133">15208 8437 93 0,'0'0'177'0,"-4"14"-3"0,4-2-4 0,2 6 3 16,0 1-3-16,4 12 2 0,2 6 5 16,6 13-6-16,2 25-4 0,3 6 3 15,0 7-8-15,6 22-9 0,-3-1-6 0,1-1-9 16,-4-21-4-16,-2-4-7 0,5-3 1 16,-6-4-11-16,3-4-12 0,-2-5-6 15,-2-11-14-15,-3-13-7 0,2 3-16 16,-2-2-4-16,-2-8-6 0,2-2 1 0,-2-1-10 15,-2-3-5-15,1-7 4 0,-5 0-13 16,2-2-11-16,1-4-11 0,-3-1-16 0,0-2-30 16,-1-4-48-16,-1-1-49 0,0 1-58 15,-2-4-41-15,-2-2-57 0,2-4-625 16,-2 3 311-16,2-3 206 0</inkml:trace>
  <inkml:trace contextRef="#ctx0" brushRef="#br0" timeOffset="39515.0832">17193 8967 66 0,'0'0'127'0,"0"0"6"16,0-10 4-16,0 10 1 0,0 0 1 0,0-6 2 15,0 6-4-15,0 0-7 0,0 0-1 16,-4-5-11-16,4 5-6 0,0 0-5 15,0 0 1-15,-12 15-1 0,2-2 6 0,0 8 10 16,-4 10 4-16,-4 11-4 0,-3 24-8 16,-4 3-4-16,0 4-4 0,-1 2-4 15,3-2-8-15,-3-3-10 0,4 1-1 16,-2-3-3-16,3 0-6 0,4-12-4 0,2-6-8 16,0-3-7-16,-2 0-4 0,3-1-10 15,0-1-4-15,0-5-5 0,1-6-21 0,3-1-16 16,1-7-19-16,-2-5-25 0,3 0-35 15,0-1-28-15,2-4-36 0,1-3-37 0,0-3-31 16,1-4-31-16,2-6-597 0,2 0 287 16,0 0 189-16</inkml:trace>
  <inkml:trace contextRef="#ctx0" brushRef="#br0" timeOffset="39838.7615">17375 8828 105 0,'0'0'243'0,"0"0"1"0,-10 16-6 0,4 0 2 16,-2 11-6-16,2 7-13 0,-2 12-7 15,2 7-17-15,2 6-9 0,2 21-12 16,2-11-23-16,4 15-7 0,0-7-11 15,-2-10-13-15,0-8-16 0,4-2-8 0,-4-1-2 16,0 1-13-16,2-4-4 0,0-2-14 16,0-1-8-16,-2-7-7 0,0-1-10 15,0-5-17-15,0-5-10 0,-2-5-19 0,2-2-26 16,-2-4-24-16,0-5-34 0,0-2-45 16,0-4-40-16,2-4-25 0,2-5-32 0,-4-1-27 15,0 0-551-15,15-17 275 0,-6 0 182 16</inkml:trace>
  <inkml:trace contextRef="#ctx0" brushRef="#br0" timeOffset="40106.9288">17765 9020 180 0,'2'-4'240'0,"2"4"18"0,-4 0-2 15,8 13-2-15,-1 2-7 0,2 7-10 16,1 6-14-16,3 9-9 0,1 8 0 0,2 5-19 15,4 14-10-15,0 3-15 0,0-2-20 16,2 0-10-16,-3-10-13 0,-5-10-12 0,2 3-13 16,0-4-9-16,-1 1-10 0,2-4-6 15,-2 1-11-15,-3-10 1 0,2 0-11 16,0-2-15-16,-4 0-15 0,2-8-10 16,-2-1-23-16,-2-2-21 0,1-4-25 0,-3-1-32 15,0-3-49-15,1-3-57 0,0 0-60 16,-5-7-59-16,-2-1-701 0,6-1 343 0,-6 1 228 15</inkml:trace>
  <inkml:trace contextRef="#ctx0" brushRef="#br0" timeOffset="40600.2814">19617 9214 207 0,'-4'-4'251'0,"4"4"-3"15,-16 8-5-15,6 3-5 0,-7 16-9 16,-4 10-1-16,0 7-4 0,-9 14-12 0,2 4-4 15,-1 5-10-15,3-2-15 0,0 2-18 16,0 2-16-16,0-2-10 0,3-3-14 0,-3 1-13 16,6-2-7-16,0-12-15 0,3-7-11 15,3-4-13-15,-2 2-17 0,6-8-22 16,2-1-29-16,0-7-28 0,-1-4-38 0,2 2-36 16,1-6-32-16,4-5-22 0,-2-1-23 15,4-5-20-15,2-4-17 0,2-3-17 16,-4 0-596-16,15-19 283 0,-2 0 186 15</inkml:trace>
  <inkml:trace contextRef="#ctx0" brushRef="#br0" timeOffset="40841.2969">19936 9325 161 0,'7'3'193'0,"-3"9"10"0,-4 3 1 0,0 6-3 16,0 4-7-16,-2 5-7 0,0 7-10 15,-1 1-13-15,3 3-5 0,-2 1-10 16,2 0-12-16,-2 2-11 0,4 0-13 0,-2 0-9 16,2-2-10-16,-2 0-8 0,3-2-6 15,-1-1-11-15,0 2-5 0,-2-9-13 0,2-2-20 16,0-2-22-16,-2-1-30 0,2-4-38 16,0-1-43-16,1-5-36 0,-1 0-32 15,2-4-29-15,-2-5-572 0,2-5 262 16,3-3 173-16</inkml:trace>
  <inkml:trace contextRef="#ctx0" brushRef="#br0" timeOffset="41087.4095">20556 9493 71 0,'15'13'230'0,"-8"0"3"16,-1 6-2-16,3 6-9 0,-1 1-9 15,0 7-14-15,4 2-14 0,-4 2-14 0,0 1-9 16,0 2-16-16,3 4-15 0,-2-6-10 16,-3 2-14-16,2-2-10 0,-1-2-7 15,1 3-10-15,-2-5-8 0,6-1-12 16,-6-7-17-16,0 0-22 0,-2-2-30 0,0-5-39 16,0-2-46-16,0 0-55 0,1-4-58 15,-3-5-602-15,0 0 275 0,5-5 182 16</inkml:trace>
  <inkml:trace contextRef="#ctx0" brushRef="#br0" timeOffset="41533.0979">24701 9500 96 0,'0'0'230'16,"-24"19"-10"-16,10-4-5 0,-9 4-6 15,-9 10-6-15,0 1-9 0,-12 14-9 16,-1 4-15-16,1-2-14 0,1 3-11 16,-1 2-23-16,4 0-11 0,3 1-12 0,-3-2-5 15,3-3-8-15,5-4-13 0,4-7-7 16,1-2-9-16,3-2-15 0,6-5-20 0,0-2-29 15,4-6-29-15,1-3-30 0,2 2-20 16,1-6-28-16,3 0-24 0,5-7-12 16,0-2-18-16,2-3-12 0,0 0-449 15,15-14 213-15,-4-3 142 0</inkml:trace>
  <inkml:trace contextRef="#ctx0" brushRef="#br0" timeOffset="41746.8183">24439 9603 143 0,'6'-6'152'0,"-2"2"12"0,2 8 9 16,-6-4-2-16,9 15-2 0,-2 1-8 0,-1 0-7 16,0 8-14-16,0 2-6 0,0 6-11 15,1 5-12-15,0 1-12 0,1 2-9 16,0 7-7-16,-1-6-9 0,-3 1-8 16,2-2-14-16,-2-2-12 0,-4 0-20 0,2-7-26 15,1-3-26-15,-3-5-22 0,0 0-22 16,2-4-10-16,0-2-28 0,-2-6-29 15,4-3-32-15,-1-2-381 0,1-6 189 0,-4 0 125 16</inkml:trace>
  <inkml:trace contextRef="#ctx0" brushRef="#br0" timeOffset="41944.4492">25148 9751 113 0,'18'17'253'0,"2"1"0"16,-4 1 1-16,0 4-11 0,-4-2-11 15,5 5-9-15,-2 5-9 0,0 1-28 16,3 8-16-16,0-2-14 0,-4 2-19 16,1-6-13-16,-2 2-17 0,-2-3-20 0,-1 0-27 15,0-3-35-15,0-7-46 0,-6 0-55 16,2-4-45-16,0-2-53 0,0-3-57 0,-4-6-522 16,3 0 256-16,-3-4 169 0</inkml:trace>
  <inkml:trace contextRef="#ctx0" brushRef="#br0" timeOffset="57811.4733">4569 11666 75 0,'13'-17'171'0,"-9"5"-3"0,-2 1-3 16,-4 3-13-16,-6 1-16 0,-7 1-8 16,-7 0-11-16,-6 3-9 0,-11-1-6 0,-5 2-8 15,-5 4-8-15,-11-2-12 0,-3 4 0 16,-21 1-4-16,-3 1-1 0,-2-1-1 15,4 1 0-15,14-2-2 0,7-2 0 0,7-2 5 16,6 0 2-16,7 0-2 0,1 0 7 16,7 0-2-16,4-2 2 0,2 2-6 15,5-2-9-15,4 2-8 0,0 0-5 0,4 4-5 16,0 0-9-16,2 7 7 0,3 4 2 16,1 6 4-16,0 10 4 0,5 7 5 15,0 2-1-15,2 13-2 0,2 4 1 16,0 2 7-16,2 25-3 0,0-13-7 0,0 15 6 15,2-1-1-15,0 0-7 0,0-2-5 16,0-3 0-16,0-13-1 0,0-10-8 0,0 0-6 16,0-4 1-16,0 1-5 0,-2-12-4 15,2-2-2-15,2-3-3 0,-1-6 4 16,1-2-1-16,0-5-3 0,5-1 3 16,1-6-2-16,3-2 0 0,6-5-2 0,4-2 0 15,5-4-7-15,1-4 0 0,3-2 0 16,8-2 3-16,3-2-9 0,-1 1 3 0,1-3-2 15,1-1 1-15,0 1-3 0,-1 0-6 16,1 0-14-16,-3 1-15 0,1-1-14 16,0 2-23-16,-1-1-27 0,-6 1-29 0,-5-1-31 15,0 2-35-15,-3 0-29 0,-4 2-15 16,-2-3-35-16,-6-2-639 0,-2 0 309 16,-7-1 204-16</inkml:trace>
  <inkml:trace contextRef="#ctx0" brushRef="#br0" timeOffset="57989.5375">3640 12502 140 0,'2'-9'189'0,"4"-5"-12"0,5 5-11 16,6-3-7-16,6-1-11 0,9 0-17 16,6-1-9-16,9 1-16 0,6-1-11 15,1 4-11-15,23-5-26 0,-11 5-28 16,-7 4-40-16,0 2-51 0,-1-1-70 0,-14 5-347 15,1-1 163-15,-10 1 107 0</inkml:trace>
  <inkml:trace contextRef="#ctx0" brushRef="#br0" timeOffset="58463.2596">5678 12078 1804 0,'7'-6'31'15,"-5"2"-6"-15,-4 0 54 0,2 4 43 0,0 0 2 16,0 0-6-16,-25 14-12 0,15-5-9 16,-4 6-9-16,-3 4 2 0,-2 4 2 15,-8 8-7-15,-1 3-9 0,0 2-5 0,-11 13-5 16,-1 4-8-16,-1 0-4 0,1 0-4 16,2-2-7-16,-1-2-3 0,7-6-2 15,6-9-7-15,-4-2-8 0,5 0-15 0,1-7-15 16,3-3-20-16,2 1-25 0,2-9-27 15,2-1-28-15,0-2-31 0,3-5-18 16,0-6-14-16,4-3-4 0,0-6 9 0,4-6 6 16,0-2 9-16,-1-10 15 0,3-2 11 15,2-3 12-15,0-1 12 0,2-5 11 16,-2-1 23-16,3 4 27 0,1-2 18 0,-2 9 29 16,2 1 21-16,-2 3 7 0,0 3 0 15,2 4 6-15,0 4 19 0,4 1 22 0,0 6 4 16,4 4 4-16,1 2 2 15,4 8-1-15,4 2 0 0,5 6-7 0,-2 3-5 16,9 8-3-16,-1 4-10 0,2 1-6 16,-3 2-4-16,11 11-4 0,-8-6-5 0,-4-5-6 15,-3-1-5-15,1-2-13 0,0 0-15 16,-5-6-21-16,0-1-33 0,0-4-35 0,-1 1-42 16,-2-6-27-16,-1-3-26 0,1-5-33 15,-4-1-455-15,2-6 226 0,-2-2 148 16</inkml:trace>
  <inkml:trace contextRef="#ctx0" brushRef="#br0" timeOffset="58887.7127">6030 12289 225 0,'0'0'227'16,"0"0"-10"-16,0 0 1 0,0 0-11 15,-2 25-7-15,2-11-11 0,0 5-13 0,4 6-8 16,-2 5-13-16,0 2-12 0,2 4-12 15,-2 2-15-15,0 0-8 0,3-1-11 16,-3 1-11-16,1-2-7 0,1-6-9 16,-2-2-8-16,0-2-5 0,0-1-5 0,0-5-4 15,-2-6 0-15,0-3-5 0,2-4-10 16,-4-4-1-16,2-3-5 0,0 0 0 0,-6-27-4 16,4 5-2-16,-2-6-2 0,-1-8-6 15,2-6 1-15,-3-6-1 0,4-4-2 16,2 1-3-16,0 4 3 0,2-3 0 15,4 3 0-15,6 1 1 0,0 4-5 0,5 4 0 16,4 2 1-16,0 10-3 0,3 2 0 16,1 5 2-16,0 4-1 0,-1 5 2 15,-1 4-4-15,-1 5-2 0,-4 5 9 0,-1 2-3 16,-4 3 8-16,-5 3 3 0,-3 2-8 16,-5 2 8-16,-5 2-9 0,-5 0 8 15,-3 3-4-15,-6 2-5 0,-3 1 7 0,-2-3-5 16,-4 0-5-16,1 1-12 0,-1-3-27 15,0-4-33-15,5-2-52 0,2-3-53 16,2-1-68-16,2-3-782 0,2-6 347 0,7 0 229 16</inkml:trace>
  <inkml:trace contextRef="#ctx0" brushRef="#br0" timeOffset="59320.9246">6785 12253 119 0,'-4'-4'255'16,"4"4"-13"-16,0 0-4 0,0 0-10 0,-8 15-6 15,6 0-14-15,0 3-13 0,0 3-7 16,2 7-13-16,-2 3-12 0,0 7-11 16,-3 2-10-16,3 2-16 0,-3 0-6 0,3-3-16 15,-2 4-10-15,2-6-8 0,0-1-7 16,0-5-7-16,0-3-10 0,0 0-4 16,2-7-7-16,-2-2-2 0,2-3-1 0,2-2-2 15,2-3-3-15,2-3-5 0,2-2-1 16,4 0-6-16,2-5-2 0,1-1-4 15,2 0-1-15,4-1-6 0,3-3-2 16,0-2 0-16,6 2-3 0,-2-2-3 0,3 1-4 16,1-1-13-16,5 0-9 0,-5 0-16 15,3 1-18-15,-3-1-22 0,-4 0-28 0,1 0-30 16,-4 4-38-16,1-3-41 0,-5 1-34 16,-1-1-710-16,-4 1 324 0,-1-2 214 15</inkml:trace>
  <inkml:trace contextRef="#ctx0" brushRef="#br0" timeOffset="59513.5842">7031 12481 100 0,'-15'-11'247'0,"4"1"-15"16,5 1-22-16,4 1-24 0,2-1-19 15,4 1-16-15,3 3-17 0,6-5-11 16,6 1-12-16,6-2-27 0,2 4-36 0,1 0-40 15,-1 1-45-15,3-1-32 0,-2 1-36 16,-3 1-25-16,-4 2-367 0,-2-1 169 16,-9 2 112-16</inkml:trace>
  <inkml:trace contextRef="#ctx0" brushRef="#br0" timeOffset="59657.8861">7196 12289 56 0,'-29'-16'68'0,"3"3"15"16,3-2 11-16,3 3 21 0,6 0 15 0,2 0 15 15,-4-3 3-15,6 2-6 0,2-2-2 16,3 2-17-16,1 0-11 0,4 0-7 15,2 1-14-15,0 3-8 0,5 0-12 16,1-1-12-16,0 2-31 0,6 5-37 0,0-1-44 16,5 2-34-16,0 4-40 0,0 2-389 15,5 1 175-15,-2 3 116 0</inkml:trace>
  <inkml:trace contextRef="#ctx0" brushRef="#br0" timeOffset="59943.3961">7979 12245 91 0,'4'-4'306'0,"0"2"-13"0,2-1-20 15,-6 3-21-15,0 0-19 0,0 0-9 16,-18 11-10-16,1 0-4 0,-4 4 7 16,-6 5-14-16,-5 5-9 0,0 3-11 0,0 3-15 15,5 3-15-15,1 0-21 0,5 0-12 16,6-1-8-16,2-4-12 0,7 1-8 15,2-1-7-15,6-3-8 0,4-1-9 16,5-3-6-16,4-1-8 0,4-3-5 0,7-2-4 16,1-4-22-16,2-2-24 0,1-4-34 15,4-4-32-15,0-2-40 0,0-5-48 0,6-2-46 16,-2 0-43-16,7-7-43 0,-3-1-780 16,5-4 363-16,-7-4 239 0</inkml:trace>
  <inkml:trace contextRef="#ctx0" brushRef="#br0" timeOffset="60161.3932">8381 12218 175 0,'-6'-6'254'16,"2"3"-26"-16,2-3-24 0,2 6-21 0,8-9-18 15,5 2-15-15,8-2-17 0,7 0-12 16,5-1-10-16,3-2-12 0,5 4-12 0,-1-3-10 15,-2 2-21-15,0 2-31 0,-4-3-36 16,-5 5-37-16,-1-1-34 0,-3 2-31 16,-3 2-29-16,-6-2-24 0,-2 2-347 15,-4 2 175-15,-4-1 115 0</inkml:trace>
  <inkml:trace contextRef="#ctx0" brushRef="#br0" timeOffset="60347.4581">8781 12100 151 0,'-10'6'170'16,"-1"2"11"-16,1 3 8 0,-1 1 4 15,2 1-6-15,-1 6-7 0,2 1-4 16,0 0-9-16,-2 3-8 0,6 3-14 0,0 3-13 16,0 2-13-16,0 3-10 0,2-2-19 15,2 2-8-15,-2-1-10 0,4 1-5 0,-2-1-7 16,2-4-3-16,0 2-17 16,0-1-17-16,0-4-27 0,0-3-36 0,-2-4-45 15,4-1-46-15,-2 2-55 0,0-9-598 16,3 3 267-16,-2-6 176 0</inkml:trace>
  <inkml:trace contextRef="#ctx0" brushRef="#br0" timeOffset="61133.9089">9455 12197 231 0,'2'-7'254'0,"0"0"-8"15,0 1-18-15,-2 0-15 0,2 0-19 16,-2 6-16-16,0 0-2 0,0 0-4 0,0 0-12 16,-2 19-10-16,0-4-10 0,0 2-11 15,0 6-13-15,0 2-6 0,-3 4-8 16,3-1-17-16,0 1 0 0,-2-1-12 15,1-1-5-15,-1 0-8 0,2-2-3 0,0-4-7 16,0-2-4-16,0-4 2 0,2-2-6 16,-2-4-2-16,2-2-2 0,0-2-7 15,0-5-4-15,0 0 0 0,0 0-4 0,2-21-5 16,0 8-1-16,0-2-2 0,2-4-4 16,0-4-1-16,1-2-8 0,-1-2-5 15,1 1-3-15,1 1-4 0,0 1 0 0,-2 6-4 16,1 1-1-16,-1 3 0 0,0 5 3 15,2 3-1-15,3 4 2 0,0 2 3 16,1 4-3-16,4 3 6 0,0 3 0 0,4 4 1 16,1 1-1-16,1 0-1 0,2-2 3 15,0 0-2-15,1-1 3 0,3 0 2 16,-3-5 2-16,4-1 0 0,-5-5 2 16,1-2-1-16,3-5-4 0,-4-1 1 0,0-4 1 15,-1 1 0-15,-2-6 0 0,0-2-1 16,3-2-1-16,-8-1 0 0,1-3-2 0,0-3 0 15,-5 5 3-15,1-2-3 0,-1 5 2 16,1 0 1-16,-4 6-2 0,-1-1-3 16,0 3-3-16,-2 5 3 0,0 4 0 15,-4 2 5-15,9 12 5 0,-5 1-2 0,1 3 2 16,-1 5 2-16,0 4 2 0,-2 3 1 16,2 2-4-16,-2 1 4 0,3 7-3 0,-3 0-1 15,0 0 2-15,0-2-7 0,2 0-4 16,-2-4-26-16,-2-3-27 0,2-2-39 15,-2-6-43-15,2-1-39 0,0-2-29 0,0-1-30 16,1-6-656-16,2-1 303 0,1-6 201 16</inkml:trace>
  <inkml:trace contextRef="#ctx0" brushRef="#br0" timeOffset="61367.4854">10699 12131 152 0,'2'-3'231'0,"-2"3"-10"16,0 0-4-16,5 13-13 0,-3-1-6 16,-2 0-9-16,2 6-13 0,-2 1-14 0,2 3-12 15,-4 5-12-15,2 1-12 0,0 1-14 16,-2 4-12-16,2 1-9 0,-4 2-7 16,-1 0-10-16,1-5-11 0,0-1-18 0,0-2-25 15,-1 0-34-15,-1-6-39 0,2 0-35 16,1-6-27-16,1 1-36 0,2-5-36 15,0-3-543-15,5-3 248 0,-1-4 164 16</inkml:trace>
  <inkml:trace contextRef="#ctx0" brushRef="#br0" timeOffset="61828.822">11013 12304 139 0,'6'-6'173'0,"0"2"2"15,0 4 8-15,-6 0 1 0,12 6-3 16,-10 2-5-16,2 2-9 0,-2 0-13 0,0 6-11 15,0 2-11-15,0-2-12 0,-2 6-9 16,0-4-14-16,-2 3-7 0,0-2-6 0,0 1-15 16,0-4-2-16,0 2-4 15,0-3-7-15,2-6-2 0,-2 1-7 0,-4-4-4 16,6 0-3-16,0-6-4 0,0 0-18 16,0 0-2-16,0 0-2 0,-2-27 1 0,7 14-4 15,0-3 0-15,1 1-3 0,0-4-1 16,0 2 0-16,0 2-3 0,3 0-2 15,0 2 1-15,-1-1-1 0,1 4-2 16,3 3 0-16,-4 1 0 0,4 1 0 0,-2 5 0 16,2 3 0-16,4 3 0 0,-2 0 1 15,1 2 0-15,6 3-1 0,-2-2 2 16,1 3-1-16,0-3 0 0,2 2 1 0,-3-1 0 16,-1-4 2-16,2-1-1 0,-1-1 3 15,-2-2 0-15,4-2 2 0,-2-2 9 16,0-4 4-16,2-3 4 0,-2-3 0 0,0-1 0 15,1-2 1-15,-4-2-5 0,-1 0 0 16,-2-7-1-16,1 4-5 0,-3-3-1 16,0 0-1-16,-5 0-4 0,1 2-5 0,-1 4-6 15,-2 2-18-15,0 0-26 0,-2 2-29 16,2 1-35-16,-2 3-39 0,2 0-24 16,2 6-29-16,-2-1-37 0,-4 4-502 0,6-2 252 15,-6 2 166-15</inkml:trace>
  <inkml:trace contextRef="#ctx0" brushRef="#br0" timeOffset="62052.2212">11923 12153 171 0,'0'0'220'0,"8"9"-8"0,-6-5 1 16,3 7-17-16,-3 1-1 0,-2 1-9 15,2 3-14-15,-2 3-19 0,2 2-4 16,-4 0-15-16,4 6-14 0,-4 1-14 0,2 2-3 15,0 0-13-15,-2-2-9 0,2 1-8 16,0-1-7-16,0-7-20 0,2 2-22 0,-4-2-35 16,4-4-31-16,-2 0-37 0,2-1-33 15,0-2-41-15,2-6-50 0,2-2-515 16,0-4 244-16,4-2 161 0</inkml:trace>
  <inkml:trace contextRef="#ctx0" brushRef="#br0" timeOffset="62612.725">12424 12291 103 0,'7'-2'244'0,"-3"0"-15"15,-4 2 0-15,0 0-11 0,14 6-15 0,-7-1-13 16,-2 3-21-16,-1 1-12 0,0 4-16 16,0 0-10-16,2 2-14 0,-2 0-8 15,-2 1-12-15,3-3-12 0,-3-2-7 16,3 0-7-16,-5-1-2 0,2-1-10 0,0-3-4 15,2-2-8-15,-4-4-2 0,0 0-10 16,0 0 2-16,10-15-6 0,-5 5-6 16,-1-4-1-16,4-1-5 0,-2 1 0 15,1-5-2-15,2-1-1 0,-1-2-1 0,0 6-5 16,2-3-1-16,0 4-1 0,-2 1-2 16,2 3 0-16,1 1-1 0,-3 3-3 0,3 3 2 15,2 2 0-15,-3 4-1 0,6 2 1 16,-2 3 2-16,5 3-1 0,0 1 0 15,2 1-3-15,1-1 3 0,-2 2 1 16,2 1 0-16,1-1-1 0,1-1 3 0,-2-1-5 16,0-3 6-16,-3-1 1 0,0-2 0 15,-2-3 0-15,1-2 5 0,2-1-1 16,1-2-3-16,-2-3-1 0,0-4 4 0,1-2-6 16,-2-3 3-16,-1-2-2 0,2-6 4 15,0 1 2-15,-4 1-1 0,-2 1 9 16,-1 0 6-16,-1 2 5 0,0 5 1 0,-5-2-3 15,2 4 3-15,-1 0-8 0,-1 4-3 16,-2 1-3-16,1 6 3 0,-5 0 5 0,4 10 4 16,-2-1 0-16,0 3-5 15,-2 4 3-15,0 3-2 0,0 2-7 0,0 3-1 16,-4 3 0-16,2 1-2 0,0 3-7 16,-3-2-16-16,1 8-16 0,0 0-24 0,0-7-27 15,2 1-41-15,-3-1-45 0,1 0-43 16,4-2-36-16,0-2-28 0,2-5-696 0,2 4 326 15,5-3 216-15</inkml:trace>
  <inkml:trace contextRef="#ctx0" brushRef="#br0" timeOffset="62904.441">13483 12858 133 0,'10'-5'162'16,"0"-5"7"-16,2 1 1 0,-2-4-2 15,3-6-9-15,1-2-12 0,2-7-11 16,-2 0-10-16,6-4-11 0,-2-4-14 0,6-5-8 15,-1 2-6-15,-2-2-12 0,2 2-5 16,-4-1-1-16,3 1 3 0,-6 8 1 0,0 2 2 16,-2 2 1-16,-4 4-5 0,4 4 0 15,-6 3-9-15,-2 1-2 0,3 4-1 16,-5 3 5-16,2 6 4 0,-2 2-5 16,-4 0 1-16,7 10-8 0,-5 0-3 0,0 1-5 15,0 2-3-15,1 4-4 0,-1 3-6 16,0 1 1-16,0 4-12 0,0-5-8 15,2 5-10-15,-2 0-15 0,0 1-28 16,0-5-38-16,0 0-41 0,-2-2-33 16,2 1-35-16,2 0-35 0,-4 0-607 0,0-5 280 15,0-2 186-15</inkml:trace>
  <inkml:trace contextRef="#ctx0" brushRef="#br0" timeOffset="63069.2288">13705 12605 55 0,'-14'-8'241'15,"2"1"7"-15,2 1-1 0,2 0-10 16,3 0-23-16,1 0-21 0,2-1-19 0,4 0-17 16,4-4-18-16,5 4-13 0,3 0-14 15,6-5-13-15,3 3-30 0,0-4-44 16,2 3-61-16,5-1-66 0,0-4-81 16,-5 3-503-16,3-3 234 0,-7 1 153 0</inkml:trace>
  <inkml:trace contextRef="#ctx0" brushRef="#br0" timeOffset="63641.6166">13863 12253 40 0,'7'-2'61'0,"0"0"-32"16,-1-2-37-16,-6 4-34 0,12-2 14 16,-4 0 10-16</inkml:trace>
  <inkml:trace contextRef="#ctx0" brushRef="#br0" timeOffset="64152.0086">14331 12230 60 0,'11'0'261'0,"-11"0"-16"0,4 3-8 16,-4 3-7-16,-2 2-15 0,0 2-13 16,-5 3-13-16,3 0-15 0,-4 4-14 0,2 4-17 15,-2 4-14-15,-2-5-19 0,4 5-12 16,-2-1-8-16,0-2-10 0,1-1-4 15,-1 2-11-15,3-6-5 0,-1-1-10 16,2-3-1-16,2 0-9 0,-1-3-7 0,1-2-7 16,2-5-7-16,0-3 1 0,0 0-4 15,0 0-6-15,0 0-3 0,9-20 0 0,-5 7-3 16,2-3-2-16,1 1 0 0,4-4-2 16,-3-2 1-16,2 3-2 0,4 1-1 15,-2 4 1-15,2 0-2 0,2 1 1 16,-2 5-2-16,3 2 2 0,3 4-2 0,-2 1 3 15,4 4 1-15,5 4 0 0,5 5 0 16,2 2 0-16,6 4 2 0,3 0 0 0,-4 0 0 16,3 0 1-16,1 0-1 0,-1-2 7 15,-6-4-6-15,0-3 4 0,-6-3 0 16,-1-2 9-16,-5-4 8 0,1-2 2 16,1-5-3-16,-6-2 2 0,2-2-4 0,-5-5-2 15,0 0-2-15,-6-4 3 0,-1-2-9 16,-4-2 2-16,-2-2-6 0,-2-2-17 0,-2-3-15 15,0-1-21-15,-4 1-25 0,2 0-29 16,-2-1-37-16,4 5-36 0,-2-1-33 16,2 5-27-16,2 0-566 0,4-3 272 15,1 3 179-15</inkml:trace>
  <inkml:trace contextRef="#ctx0" brushRef="#br0" timeOffset="64403.8206">15769 11498 94 0,'-18'3'265'0,"0"10"-10"0,-6 4-6 16,-1 5-10-16,-3 14-18 0,-8 12-19 16,7 9-11-16,1 5-17 0,8 4-13 0,4-9-16 15,6-5-16-15,6 1-10 0,2 0-11 16,4 3-17-16,4-5-7 0,4 1-4 0,6-5-14 15,0-1-23-15,3-2-27 0,3-6-41 16,0-1-52-16,6-6-50 0,0 0-50 16,-1-10-48-16,-1-4-558 0,3-4 266 15,-1-7 176-15</inkml:trace>
  <inkml:trace contextRef="#ctx0" brushRef="#br0" timeOffset="64736.9372">16914 12008 222 0,'-13'-11'226'0,"-2"4"-8"15,-3 3 5-15,-6 4-5 0,-2 0-6 16,-1 5-13-16,-1 0-14 0,4 2-9 0,0 2-20 16,1 3-11-16,3 0-12 0,6 3-6 15,6-2-17-15,2 4-8 0,6 0-10 16,8 0-10-16,2 5-4 0,2-1-12 0,8 4-3 15,1 0-5-15,3 0-8 0,-4-1-5 16,0 0-5-16,-2-3 2 0,-3-2-7 16,0-1-3-16,-4-1-2 0,-5-4 3 15,-4 1-2-15,-2-3-2 0,-6 3-5 0,-5-4 0 16,-6 2 3-16,-4-1-8 0,-7-3 0 16,-6 0-5-16,-3-3-10 0,-1 1-17 15,2-4-29-15,1 0-43 0,1-4-58 0,7 0-66 16,2-2-49-16,4-5-708 0,3-5 329 15,6-1 216-15</inkml:trace>
  <inkml:trace contextRef="#ctx0" brushRef="#br0" timeOffset="64955.1306">17028 11464 152 0,'46'15'242'0,"-3"7"-9"16,-1 3-1-16,15 14-8 0,-1 8-9 0,-3 5-10 15,-5 6-19-15,-8 4-4 0,-5 3-19 16,-13 1-10-16,-9-6-18 0,-8-5-6 16,-10 2-16-16,-14 15-12 0,-9-1-9 0,-9-8-7 15,-7-3-9-15,-8-2-11 16,1-9-14-16,-6-3-26 0,3-8-44 0,-2-4-59 16,11-9-70-16,10-4-62 0,7-8-676 15,8-3 301-15,2 0 199 0</inkml:trace>
  <inkml:trace contextRef="#ctx0" brushRef="#br0" timeOffset="65060.0792">17256 12691 23 0,'-6'-10'156'0,"-6"-1"-53"16,-1-2-80-16,-6-5-127 0,-2 1 35 0,-5-3 24 16</inkml:trace>
  <inkml:trace contextRef="#ctx0" brushRef="#br0" timeOffset="66495.0633">8049 13622 98 0,'-2'-13'225'0,"0"1"-20"16,0 5-23-16,2 7-13 0,0 0 8 0,0 0-5 15,-6 26-1-15,3-1-7 16,-1 13-5-16,0 14-6 0,4 8-11 0,-5 29-12 16,5 2-10-16,0 2-9 0,5-4-12 15,6 1-10-15,3-8-6 0,3-5-9 16,7-7-6-16,3-7-1 0,5-9 2 0,2-14 7 15,0-14 4-15,4-4 7 0,1-10-3 16,4-6 0-16,3-8-3 0,8-5-1 16,-1-9-7-16,12-14-4 0,-1-8-4 0,-7-8-8 15,-7-6-3-15,-5-9-10 0,-7-5-6 16,-6-4-4-16,-7-3-1 0,-10 0-11 0,-4 16-4 16,-7 6-10-16,-4 9-6 0,0 2-8 15,-2 4-27-15,0 5-24 0,2 4-37 16,-2 5-60-16,2 3-61 0,2 5-30 0,0 6-38 15,2-1-713-15,0 6 338 0,4-2 224 16</inkml:trace>
  <inkml:trace contextRef="#ctx0" brushRef="#br0" timeOffset="66830.9881">9322 13922 87 0,'0'0'215'0,"14"-4"-15"0,-4 0-17 0,8-2-17 16,7 0-16-16,1 1-6 0,10-1-13 15,3 0-13-15,15-2-13 0,-8 5-10 16,7-3-17-16,-4 2-24 0,-3-2-35 16,1 5-30-16,-5-1-24 0,-8 2-44 0,-2 0-8 15,-7-2 2-15,-5 2 7 0,-6-2 9 16,-6 0 6-16,-3 0 7 0,-5 2 26 0,0 0 23 16,0 0 29-16,-23-7 25 0,9 7 4 15,2 0 22-15,0 0 5 0,-4 3 9 16,2 5 8-16,-1 3 4 0,5 4-1 15,-4 5 9-15,0 8-1 0,4 3-4 16,-2 4-10-16,4 4-6 0,2 1-8 0,-3 8-8 16,3 0-5-16,2 2-6 0,2-5-7 0,0-2-3 15,0 1-12-15,-1-3-18 0,3-3-23 16,-2-6-38-16,2-4-35 0,0 1-37 16,2-4-38-16,3-7-40 0,3-5-535 15,3-1 247-15,-3-7 164 0</inkml:trace>
  <inkml:trace contextRef="#ctx0" brushRef="#br0" timeOffset="67030.3232">10395 14066 168 0,'6'-11'262'16,"0"3"-23"-16,-2 4-24 0,-2 2-16 16,-2 2-13-16,0 0-5 0,6 18-16 15,-6-5-11-15,3 6-15 0,-1 2-9 0,-2 7-12 16,3 3-10-16,-3 3-11 0,2 4-12 15,-2 2-6-15,0 0-12 0,2-1-30 0,-2 1-33 16,0-9-45-16,2 0-48 0,0 0-61 16,2-4-63-16,0-5-515 0,0-7 247 15,2-2 164-15</inkml:trace>
  <inkml:trace contextRef="#ctx0" brushRef="#br0" timeOffset="67403.5044">11055 14146 104 0,'2'-2'241'0,"-2"2"-8"16,0 0-5-16,6 15-11 0,-2-2-9 0,-2 5-11 15,-2 3-9-15,0 7-14 0,2 1-12 16,-2 4-15-16,0 1-14 0,0 5-10 16,-2 2-14-16,2 1-11 0,0-2-8 15,-2 0-6-15,0 0-10 0,0-2-5 0,0-4-9 16,0-3-1-16,-2-4-5 0,4-1-3 15,-4-1-7-15,4-6 6 0,-2-3 6 16,0 2 5-16,2-5-4 0,-2-1-2 16,2-5-5-16,0-1-6 0,0 0-1 0,0-6 0 15,2 4-1-15,-2-4 1 0,8 0-6 16,-8 0-13-16,12-5 2 0,-1 0-10 0,2 3 4 16,4-4 2-16,-1 3 1 0,10-2-3 15,0 1-4-15,1-3-1 0,1 3-2 16,-1 2-3-16,3 0-20 0,-1-1-20 0,-2 1-28 15,-3 1-33-15,-1 1-34 0,-3-4-40 16,0 2-44-16,0 2-37 0,-4-3-37 16,0 1-641-16,-4-2 314 0,3 0 208 15</inkml:trace>
  <inkml:trace contextRef="#ctx0" brushRef="#br0" timeOffset="67641.654">12174 14236 83 0,'0'-9'301'0,"-2"1"-24"0,0 4-27 0,2 4-15 15,0 0-12-15,0 0-12 0,-14 19-15 16,10-4-15-16,2 2-15 0,-3 6-16 16,3 6-14-16,-1-1-11 0,1 3-13 0,2 1-12 15,2 0-10-15,-2 1-5 0,3 5-13 16,-1-6-20-16,0-1-27 0,3-2-42 15,-3 0-49-15,0-3-46 0,4-2-37 0,0-3-42 16,2-7-44-16,4-1-547 0,0-5 265 16,1-4 176-16</inkml:trace>
  <inkml:trace contextRef="#ctx0" brushRef="#br0" timeOffset="67873.594">12710 14302 81 0,'0'-13'229'0,"0"4"3"0,0-1-1 16,0 1 2-16,0 1-10 0,0 1-15 16,2 0-19-16,3-4-18 0,3 5-16 15,3-5-14-15,5 3-7 0,8 1-17 0,6 1-11 16,7-1-11-16,3-2-7 0,7 6-9 16,11-3-11-16,1 2-7 0,0 1-11 0,0-2-23 15,-4 2-33-15,-10-1-46 0,-3 1-42 16,-8 0-42-16,-1 2-29 0,-5-5-29 15,-6 4-28-15,-6-4-475 0,-5 3 237 0,-5-1 156 16</inkml:trace>
  <inkml:trace contextRef="#ctx0" brushRef="#br0" timeOffset="68030.0014">13413 14102 798 0,'-17'-1'4'15,"-3"1"29"-15,0 0 27 0,1 3 14 16,-3 3 18-16,0 3 14 0,0 1 11 0,-1 7 5 16,1 3 10-16,4 4-4 0,0 1-2 15,6 3-10-15,2 3 0 0,1 2-12 16,4-3-10-16,1-1-10 0,2 7-6 0,2-5-8 15,0-2-18-15,4 4-31 0,-2-3-44 16,5-3-46-16,-3 1-47 0,5-6-41 16,-1-3-42-16,2-4-469 0,6-5 227 15,-4-2 150-15</inkml:trace>
  <inkml:trace contextRef="#ctx0" brushRef="#br0" timeOffset="68381.9212">13715 14171 209 0,'0'0'210'0,"0"0"-2"0,20 13-8 16,-12-3-10-16,1 1-13 0,-1 6-16 0,4 0-12 15,2 1-17-15,-2 2-13 0,-2 4-13 16,6-3-14-16,-6 0-28 0,1 0-32 0,1-2-38 16,-1 0-31-16,-2-7-24 0,1-2-10 15,2-1-23-15,0-6-5 0,0-3-3 16,0 0 6-16,3-8 8 0,-2 1 13 15,2-6 10-15,-3-4 21 0,2 0 6 0,-4-1 25 16,0 1 26-16,-1 1 21 0,0 1 26 16,-3 2 16-16,0 1 5 0,1 6-2 15,-5-1 6-15,0 3 7 0,-2 4 8 16,0 0 4-16,0 0 2 0,-11 27-3 0,7-8-3 16,-2 0-5-16,-3 6-6 0,0 2-8 15,1 4-8-15,0 2-6 0,-2 2-9 0,0-1-8 16,0-2-30-16,2 3-37 0,-1-3-41 15,1-7-59-15,3 1-48 0,3-5-56 16,2-1-510-16,2-5 249 0,5-4 164 16</inkml:trace>
  <inkml:trace contextRef="#ctx0" brushRef="#br0" timeOffset="68895.5277">15115 13759 19 0,'-6'-13'249'0,"-4"4"-4"0,-2 5-16 0,-5 6-10 15,-2 3-10-15,-4 5-7 0,-9 9-13 16,-4 11-11-16,-11 18-20 0,1 7-11 0,-3 7-14 16,7 4-16-16,4 2-9 0,4-1-12 15,7 1-7-15,5-3-12 0,7-11-15 16,7-9-20-16,4-3-24 0,6-5-28 0,6-3-30 15,3-1-30-15,4-4-23 0,6-4-25 16,5-4-5-16,1-5-1 0,7-1 3 16,-4-10 14-16,3-4 10 0,3-4 15 15,2-6-3-15,9-4 22 0,-1-8 25 0,14-13 15 16,-3 0 15-16,-2-3 24 0,-13 7 15 16,-6 3 22-16,-2 1 29 0,-7 2 21 15,-5 4 10-15,-6 2-8 0,-7 5-3 0,-5-2-3 16,-4 3 1-16,-2 5-3 0,-4-1-1 15,-1 5-12-15,1 0-7 0,6 3-7 16,0 0-5-16,-10 10-8 0,12-2-3 16,2 3-4-16,6 1-6 0,1 5-2 0,8-2-6 15,2 5-3-15,1 3-1 0,0-1-6 16,-2-1-2-16,1-1 0 0,-4-2-2 16,-2 3 2-16,-5-4-6 0,-2 0-2 0,-3-1-1 15,-5 1-3-15,-7-3 3 0,-1 0-4 16,-2-1 1-16,-8 2-1 0,2-5-9 0,-3-2-23 15,-1-3-33-15,2-1-44 0,0-4-47 16,6 0-49-16,2-4-48 0,1-6-678 16,5-3 313-16,4-8 207 0</inkml:trace>
  <inkml:trace contextRef="#ctx0" brushRef="#br0" timeOffset="69107.8968">15771 13651 64 0,'4'-15'212'0,"0"3"-17"0,0 7-14 15,3 2 9-15,3 6 11 0,1 5-7 16,10 5 0-16,5 9-9 0,7 11-6 16,19 18-7-16,-4 11-4 0,-3 6-11 15,3 17-4-15,-17-10-17 0,-7 3-7 0,-9-2-14 16,-11-9-13-16,-8-12-8 0,-11 17-13 16,-11-4-4-16,-5-10-17 0,-7-4-20 0,-2-7-24 15,1-9-43-15,3-11-53 0,0 1-66 16,1-7-68-16,3-7-748 0,0-1 327 15,7-9 216-15</inkml:trace>
  <inkml:trace contextRef="#ctx0" brushRef="#br0" timeOffset="70984.8079">24295 13586 181 0,'0'-8'196'0,"2"1"-14"15,2 0-14-15,0 1-18 0,2 1-7 16,1 2-8-16,-7 3-8 0,13 2-9 0,-5 5-4 16,-1 3-5-16,-1 4-4 0,-2 3-6 15,0 2-8-15,-2 5-6 0,0 1-8 16,0 4-4-16,0-1-11 0,0 0-4 15,1 3-6-15,4-1-6 0,-1-3 1 0,4-2-5 16,5 0-5-16,6-2 0 0,4-6-2 16,9-4 0-16,2-5-4 0,5-7 2 15,1-7 0-15,7-1-1 0,-1-10 1 0,-1-2 0 16,12-11 2-16,-4-7-3 0,-6-3-1 16,-2-4-4-16,-5-1-1 0,-10 1-2 15,-9 4-2-15,-4 0 0 0,-2-1 6 0,-7 4 2 16,1 5 5-16,-7 3 5 0,1 5 4 15,-3 5-10-15,-4 7-5 0,-3 5 0 16,-1 7 6-16,6 0-4 0,-29 25 1 0,3 4 2 16,-10 25 4-16,-3 13 0 0,-7 30-1 15,-1 12-1-15,3 4-3 0,-1 7 7 16,5 1-4-16,5-5-11 0,5-7-2 16,8-22-5-16,4-3 0 0,7-5 0 0,5-18-2 15,1-8-4-15,8-12 4 0,1-3-2 16,2-3 0-16,3-2-2 0,1-11 3 15,2-5-5-15,6-6 2 0,-4-3-4 0,0-8 5 16,2-2-10-16,-3-7 3 0,2-6 1 16,-4-5 2-16,-3-3-6 0,-2-11-3 15,-2-3-1-15,-6-4-9 0,-4-7 4 0,-2-2-3 16,-8 0-12-16,-9-15 1 0,-2 4-5 16,-4 6-11-16,-4-4-20 0,-3 5-20 15,0 4-28-15,0 1-32 0,2 9-36 0,9 6-44 16,-3 0-64-16,0-1-666 0,1-1 322 15,1-1 212-15</inkml:trace>
  <inkml:trace contextRef="#ctx0" brushRef="#br0" timeOffset="71121.3756">24146 13095 23 0,'-2'-10'150'0,"2"1"-23"0,4 3-43 15,3 0-54-15,0 0-171 0,7 1 48 16,0 1 31-16</inkml:trace>
  <inkml:trace contextRef="#ctx0" brushRef="#br0" timeOffset="71858.0524">25569 13214 182 0,'35'-17'219'0,"10"4"-17"0,1 4-22 16,10 0-15-16,1 7-18 0,2-4-12 16,1 3-19-16,-1 1-10 0,-11 2-27 15,-1 2-35-15,-5-2-36 0,-1 4-38 16,-9-2-32-16,-3 1-10 0,-6 2 4 0,-6-2-5 16,-6 2-11-16,-5-2 4 0,-4 1 11 15,-2-4 8-15,0 0 12 0,-19 7 21 16,6-4 24-16,-1 0 22 0,-4 0 16 0,2 0 10 15,-1 3 8-15,0 1 16 0,0 5 11 16,0 3 13-16,0 3 5 0,3 0-1 16,0 9 7-16,0 4-6 0,3 1-1 15,3 4-6-15,2 2-5 0,1 4-7 0,1 7-5 16,-1-3-6-16,3 7-7 0,-2-3-5 16,2 2-5-16,0-7-12 0,0-1-18 15,-2-4-30-15,2-2-35 0,-2-7-43 0,4-3-37 16,-2-6-47-16,0-6-493 15,0-4 226-15,-1-7 149 0</inkml:trace>
  <inkml:trace contextRef="#ctx0" brushRef="#br0" timeOffset="72262.7195">26786 13306 16 0,'-2'-8'214'0,"-2"3"-17"0,-5 1-12 16,-3 2-12-16,-4 0-11 0,-2 2-15 16,-4 0-9-16,-3 0-10 0,-1 0-13 15,0 2-11-15,-2 0-8 0,0 2-9 0,1-2-8 16,3 0-9-16,3 1-8 0,2-1-5 16,0 0-7-16,2 2-4 0,0 0 1 15,3 2 3-15,-2 1-2 0,6 2-2 16,-3 1 9-16,3 1 6 0,1 3 5 0,0 6 0 15,1-1 0-15,0 3-3 0,2-1-1 16,0 5-3-16,0 1 4 0,2 0-6 16,0 0-5-16,0-1-2 0,2 4-3 15,0-3-4-15,0 4-2 0,2-2-7 0,2-1-3 16,-2-1-2-16,4 0 0 0,0-1-2 16,0-2-3-16,2-4-2 0,4 1 0 15,0-4-5-15,0 0-1 0,5-3-8 16,2-3-18-16,2 0-23 0,-1-5-33 0,2-4-35 15,0-1-36-15,1-1-41 0,0-3-33 16,2-3-33-16,-1-1-588 0,-2-5 282 0,-1-1 187 16</inkml:trace>
  <inkml:trace contextRef="#ctx0" brushRef="#br0" timeOffset="72401.5895">26443 13628 29 0,'-7'-9'170'0,"3"1"-15"16,4 2-18-16,4-2-11 0,7 2-16 15,2 4-11-15,6-3-5 0,2 1-14 0,4 1-17 16,7-2-41-16,5 4-41 0,-3-4-58 16,1 5-260-16,7-1 115 0,-8 0 75 15</inkml:trace>
  <inkml:trace contextRef="#ctx0" brushRef="#br0" timeOffset="73088.8013">27341 13470 60 0,'6'-4'155'15,"2"2"-14"-15,1-1-13 0,1 0-16 16,3 0-8-16,0 1-11 0,-1 2-11 16,4 0-11-16,-4 0-8 0,0 0-12 0,2 0-13 15,-4-2-5-15,0 4-4 0,1-4 1 0,-3 2 3 16,-8 0-5-16,16 0-2 0,-10-2-6 15,0-2-1-15,-4 0 4 0,-2 4 9 16,2-8-2-16,-4 2 11 0,0 0 8 16,-2-1 10-16,0-2 12 0,-5 4 7 0,3-1 4 15,-3 1 3-15,-1 0-2 0,-1 4-3 16,-1-2-2-16,-2 6-2 0,-2 0-1 16,-1 2 1-16,-2 7 1 0,0 4-3 15,0 1-6-15,-2 2-5 0,-1 5-8 0,4 1-6 16,0 4-2-16,3 2-5 0,3-4-1 15,0 4-9-15,2-4-2 0,2 0-5 16,2-1-12-16,2-3-9 0,0-2-12 0,2-3-6 16,0-4-2-16,-1-1 4 0,3-5-1 15,3-4 3-15,-3-4-3 0,0 0 6 16,0 0-2-16,10-23-1 0,-6 7 1 16,0-5 1-16,2-6 0 0,4-6 0 0,-2-1 0 15,6-7 0-15,1-2-1 0,2 1 3 16,2 4 2-16,7 0-3 0,1 5 3 15,3 2 0-15,4 1 0 0,4 4 1 0,2 5-1 16,-7 6 1-16,6 2 0 0,-3 7 1 16,-4 2-4-16,-3 6 5 0,-1 2 2 15,-5 4-3-15,-4 1 3 0,-7 2 2 0,-3 3 1 16,-6 1 2-16,-6 0-1 0,-8 4 2 16,-3 0 4-16,-8 0 0 0,-5 0 8 15,-1-1 2-15,2-1 2 0,-4 0 1 16,2-2-4-16,5-4-1 0,3 1 0 0,4 1-7 15,1-4 2-15,4 3 0 0,3 0 0 16,4-4-1-16,4 4-1 0,2 0 1 16,6 1-2-16,3 0 1 0,4 1-1 15,1 2-4-15,4-4 0 0,1 2-4 0,0-1-15 16,2-1-25-16,1-3-29 0,-4 1-31 16,4-3-32-16,-3-1-27 0,1 0-25 0,-4-4-24 15,2 0-538-15,1-2 252 0,-3-4 167 16</inkml:trace>
  <inkml:trace contextRef="#ctx0" brushRef="#br0" timeOffset="73620.8443">28139 13512 35 0,'12'-15'82'0,"-2"1"20"0,0 5 22 15,-4 1 22-15,-2 3 16 0,0-1-5 16,-2 2-16-16,0 0-16 0,-2 4-7 0,0 0-6 16,0 0 4-16,0 0-5 0,-4 23-9 15,4-11-5-15,-2 1-9 0,0 4-8 16,0 2-6-16,2 0-6 0,-2 2-7 15,2-1-6-15,-2 3-5 0,2-4-6 0,-2-3-3 16,0 1-4-16,2-1 0 0,0-5-3 16,0 0-2-16,-3-5-3 0,3-2-4 15,0-4-3-15,0 0-2 0,0 0-3 0,0 0-1 16,-5-19-3-16,5 7-3 0,3-1 1 16,-1-2-5-16,-2-3 0 0,3 2-2 15,1 0-1-15,-2 1-1 0,0 2-1 0,-2 2-2 16,2 0-3-16,0 2 1 0,2 2 1 15,-2 2-1-15,2 2 1 0,-4 3 0 16,9 0 1-16,-9 0 0 0,15 8 0 16,-9-4 0-16,5 0-3 0,-3 2 1 0,2 0 5 15,4 0-1-15,0-2 0 0,-1-2 1 16,2-2 0-16,0-2-2 0,1-2 0 16,0-2 4-16,0-1-5 0,3-5 0 15,-2-1 2-15,0-2 0 0,-2-2 2 0,0-2 2 16,1-2 4-16,-2 0 3 0,-4 2 7 15,1 0 9-15,-3 0 4 0,0 6 2 16,-1-1-6-16,-3 3-1 0,1 3-6 0,-3 6 0 16,-2 2-2-16,0 0 1 0,0 0 0 15,-4 24 0-15,1-6-2 0,-1 1-2 16,0 5 3-16,-3-1-5 0,1 6 0 16,2 0-2-16,-3-1-1 0,3 1-5 15,0-1-9-15,2 0-16 0,-2-3-27 0,2-5-30 16,-3-1-38-16,5 0-39 0,-2-2-24 0,2-2-23 15,-2-3-562-15,4-4 259 0,0-4 171 16</inkml:trace>
  <inkml:trace contextRef="#ctx0" brushRef="#br0" timeOffset="73835.9954">28822 13384 15 0,'0'0'158'0,"0"0"-7"15,0 0-6-15,0 0-4 0,0 0-8 16,-6 27-4-16,4-11-6 0,-3-2-10 16,3 6-10-16,-2 1-11 0,2 3-6 15,-2 1-8-15,4-1-11 0,-2 1-4 0,0-2-6 16,0-2-10-16,-1 1-25 0,3-4-26 16,0 0-36-16,0-5-40 0,0-2-34 15,0 1-391-15,0-3 171 0,3-3 114 0</inkml:trace>
  <inkml:trace contextRef="#ctx0" brushRef="#br0" timeOffset="74340.7416">29187 13483 84 0,'0'0'154'0,"0"0"-8"0,-18 14-3 15,14-7-7-15,0 5-1 0,-2-1-1 16,2 5-17-16,-3-4-8 0,2 5-10 0,1 0-11 16,0-3-7-16,-2 2-8 0,2-2-5 15,1-1-8-15,-1-2-6 0,0-2-3 16,2-1-3-16,0 0-3 0,0-3-2 16,-2-3-8-16,4-2 0 0,0 0-6 0,0 0 1 15,-5-15-3-15,7 5-6 0,-2-3 2 16,5-2-2-16,-3 0-2 0,2-4-4 0,2 1 3 15,1-1 1-15,-3 4 0 0,0-1 6 16,2 4-2-16,-2-2-8 0,1 6 1 16,2 1 2-16,-3 5 2 0,2 2-5 15,-6 0 1-15,10 6 1 0,-2-1-2 16,2 5 0-16,-2 1-2 0,2 0 2 0,1 1-4 16,-1 1 2-16,3-1 2 0,0 0 3 15,-1-4 10-15,4 1 9 0,-4-1 9 16,3-5 3-16,0 1 1 0,-2-4 2 0,3-4 0 15,0-2-3-15,-2-2-5 0,3 0-3 16,-2-6-2-16,0-2-5 0,-3 0-3 16,1-4-7-16,0-1-4 0,-5-2-4 0,0-1-5 15,-1-1-7-15,0 0-14 0,-5 6-17 16,2-2-16-16,-4 3-26 0,0 5-28 16,-2 2-30-16,0 4-30 0,0 1-25 15,0 4-30-15,2 2-524 0,0 0 251 0,-5 15 165 16</inkml:trace>
  <inkml:trace contextRef="#ctx0" brushRef="#br0" timeOffset="74638.2698">29762 13712 59 0,'5'-14'147'0,"-1"1"-10"0,0-4-14 0,2-4-12 16,2 1-10-16,3-5-11 0,2-6-8 15,2 3-8-15,1-3-9 0,0 1-11 0,-2 1-1 16,0 0-5-16,0 7 0 0,-2-2-3 16,-1 5 1-16,-1 3-11 0,-3 2-2 15,-1 6-3-15,1 3 3 0,-1 3 3 16,-6 2 2-16,0 0 4 0,10 17 0 0,-8-5-2 16,-2 0-3-16,0 5 2 0,0 5-6 15,-2-1-5-15,0 5-3 0,-2-1 0 16,0 4-6-16,2-5-14 0,-4 3-25 15,1-1-23-15,1-1-29 0,2-1-20 0,-2-5-24 16,-1-1-28-16,1-2-311 0,0-1 155 16,2-6 102-16</inkml:trace>
  <inkml:trace contextRef="#ctx0" brushRef="#br0" timeOffset="74797.367">29678 13630 104 0,'-2'-6'170'15,"0"3"-11"-15,2 3-19 0,6-10-14 16,2 7-15-16,2-3-8 0,5 0-14 0,0 1-10 16,2 0-29-16,2 2-42 0,0-3-45 15,0 0-57-15,4-1-249 0,5-2 116 16,-5 1 78-16</inkml:trace>
  <inkml:trace contextRef="#ctx0" brushRef="#br0" timeOffset="75052.7412">30371 13278 48 0,'0'0'210'0,"0"0"-4"15,0 0-2-15,0 0-8 0,-18 19-4 16,9-8-10-16,-4 6-2 0,3 2-10 16,-3 2-10-16,-1 5-9 0,-2 4-16 0,4-2-9 15,-1 2-11-15,2-5-8 0,1 5-10 16,3-3-5-16,3-2-8 0,2-3-8 15,4-2-4-15,2 3-9 0,3-4-1 0,5-2-10 16,4 0-4-16,0-3-17 0,4-3-24 16,0-3-36-16,2-2-43 0,-1-3-46 15,0-2-43-15,2 2-36 0,1-6-38 16,-3 3-532-16,2-1 261 0,-4-1 172 0</inkml:trace>
  <inkml:trace contextRef="#ctx0" brushRef="#br0" timeOffset="75212.119">30651 13698 156 0,'6'-3'171'0,"3"1"-13"0,1-2-21 16,6 2-11-16,-2-2-13 0,3-2-24 16,8 3-47-16,3-3-42 0,-1 0-58 0,1-1-260 15,1-1 108-15,3-3 71 0</inkml:trace>
  <inkml:trace contextRef="#ctx0" brushRef="#br0" timeOffset="75390.944">31076 13159 115 0,'9'-12'169'15,"4"4"-12"-15,1-2-19 0,8 2-15 16,1 1-7-16,3-1-12 0,0 2-25 15,0-1-27-15,-1 3-37 0,-3 0-42 16,-2-2-32-16,-2 3-26 0,-1 0-220 0,-4 0 103 16,-3-1 69-16</inkml:trace>
  <inkml:trace contextRef="#ctx0" brushRef="#br0" timeOffset="75552.8402">31379 13034 166 0,'0'0'36'0,"-4"-4"9"16,4 4 15-16,0 0 9 0,-15 11 10 15,11 1 5-15,-2 1 2 0,-1 4 9 16,1 6-9-16,-1 0 2 0,1 3-1 15,0 3-4-15,-2 3-3 0,0 3-9 16,0-1-9-16,2 0-2 0,0 0-9 0,-3 3-1 16,-1-3-15-16,1-1-22 0,1-1-39 15,-3-3-34-15,1-7-43 0,-1-1-338 16,4 1 149-16,-1-8 100 0</inkml:trace>
  <inkml:trace contextRef="#ctx0" brushRef="#br0" timeOffset="76096.8391">31500 13589 50 0,'18'-17'110'0,"-2"0"-3"0,-4 2 1 0,-1 0-13 15,-5 0 0-15,0 2-3 0,-3-1-2 16,-3 1-7-16,-3 1-7 0,-1-1-2 15,-4 2-4-15,-3 4-4 0,-3-1-3 16,-2 4-4-16,-2 3 1 0,-2-2-6 0,2 6-3 16,-1 2-6-16,-1-2-2 0,6 5-1 15,-2 2 7-15,4 1 4 0,4-1-2 16,1 3 3-16,5 2-7 0,4 0-2 16,3 0 0-16,3-1-6 0,6 3-6 0,6-2 3 15,-1-3-7-15,4 0-3 0,0-1-1 16,3-3-4-16,2-2-4 0,1-1 1 15,1-3-5-15,2-4 2 0,-1-2-5 16,-1-2 1-16,4-6-3 0,-5 1-2 0,-5 0 3 16,-1-3 0-16,-4-1-3 0,-3 2-2 15,-4 2 1-15,-4-1-2 0,-6 0 0 16,0 3 0-16,-4 2 2 0,-2-1 6 0,2 2-3 16,-2 0-2-16,4 6 1 0,-5-4 3 15,5 4 1-15,0 0-1 0,0 0 0 16,9 14 4-16,-1-7-1 0,5 3-2 0,-1-1-2 15,1 5 2-15,2-1-1 0,-1 1-1 16,2 0 0-16,-4-2-2 0,-1 0-2 16,-3 1 1-16,1-1-1 0,-3 0 4 15,-1-4-1-15,-5 3 0 0,-5-4-1 0,-1-1-1 16,-5 1 0-16,-4-2-15 0,1 1-28 16,-4-4-26-16,4 0-34 0,-1-2-31 15,2-4-35-15,3 1-25 0,3-3-415 0,3-2 205 16,4-2 135-16</inkml:trace>
  <inkml:trace contextRef="#ctx0" brushRef="#br0" timeOffset="76301.7894">32237 13006 10 0,'6'-16'149'16,"-2"3"-3"-16,-2 5-12 0,0 3-6 16,-2 5 2-16,0 0 4 0,0 0-2 15,-10 20-4-15,6-4 0 0,-3 6-4 0,0 3-7 16,-1 4-8-16,2 3-6 0,0 6-11 15,-1-1-7-15,1 1-9 0,1 2-6 16,1-3-6-16,2-1-9 0,0-5-13 0,2 1-25 16,-2-1-39-16,2-4-48 0,2 0-31 15,-2-5-54-15,2-4-27 0,0-1-377 16,2-9 190-16,1 0 125 0</inkml:trace>
  <inkml:trace contextRef="#ctx0" brushRef="#br0" timeOffset="76444.4598">32235 13472 171 0,'2'-15'225'0,"4"1"-3"16,0-1-9-16,2 1-11 0,5-3-22 0,4 4-18 16,2-2-16-16,5-1-15 0,3 2-19 15,1-2-30-15,2 1-43 0,-2 2-43 0,2-3-51 16,0 1-36-16,-1 0-44 0,-1-2-409 16,-3 0 184-16,1-2 123 0</inkml:trace>
  <inkml:trace contextRef="#ctx0" brushRef="#br0" timeOffset="76622.9822">32908 12836 113 0,'-3'-8'123'16,"-1"4"5"-16,-3 2 2 0,7 2 6 15,-21 2-8-15,9 6-4 0,-6 1-4 0,0 7-5 16,-4 6-6-16,-1 5-4 0,-2 7-5 16,0 4-13-16,-9 18-5 0,0-3-8 15,7-7-4-15,5-7-10 0,1 0-16 0,4-3-26 16,2-5-38-16,5-1-47 0,-1-5-42 15,2-3-38-15,3-2-371 0,4-5 176 16,2-3 116-16</inkml:trace>
  <inkml:trace contextRef="#ctx0" brushRef="#br0" timeOffset="76923.7259">32981 13171 43 0,'-10'0'141'16,"-3"0"-16"-16,1 4-4 0,-4-1-8 16,6 5 4-16,0 2-8 0,-1 2-3 15,4 1 1-15,3 0-4 0,2 4-7 16,2 0-4-16,6 0-8 0,1 6-8 0,4 0-6 16,-1-1-8-16,0 2-3 0,4-1-6 15,-4-2-5-15,0-1-3 0,-3-3-1 16,1-1 2-16,-3-1 9 0,-5-4 3 0,0 1 2 15,-7-1-6-15,1-3-4 0,-5 0-5 16,-3-4-4-16,-4-1-6 0,0-2-5 16,0-1-17-16,-3-3-28 0,3-1-46 15,0-2-54-15,4-3-57 0,-2 0-487 0,6-5 224 16,0-5 148-16</inkml:trace>
  <inkml:trace contextRef="#ctx0" brushRef="#br0" timeOffset="77132.0344">33368 12814 171 0,'39'44'189'0,"-3"12"-9"0,0 5-14 16,-3 4-11-16,-7 1-15 0,-4 3-15 0,-12-10-11 15,-6-4-11-15,-8-1-11 0,-14 14-6 16,-6-3-21-16,-10-7-30 0,-7-2-33 15,-1-5-31-15,-5-5-35 0,-3-6-35 16,5-9-388-16,5-9 166 0,2 1 109 0</inkml:trace>
  <inkml:trace contextRef="#ctx0" brushRef="#br0" timeOffset="83624.7122">8242 15609 90 0,'0'-11'205'0,"-2"-1"-17"0,2 5-20 16,-3-1-17-16,3 5-14 0,0 3-14 16,0 0-10-16,0 0-9 0,5 16-11 0,-5-1-7 15,2 9-9-15,0 7-7 0,2-4-4 16,-2 10-5-16,0 1-10 0,1 4 1 16,-1-4-7-16,-2 0-4 0,0-4-3 0,-2 1-3 15,2-5 0-15,0-3 5 0,0 0 6 16,-3-6 11-16,3-2 14 0,3-5 18 15,-6 0-3-15,3-7-7 0,-2-1-4 0,-2-3-6 16,4-3-3-16,0 0-10 0,-11-13-3 16,9 2-7-16,2-8-6 0,2-1-7 15,3-4-2-15,-1-2 0 0,4-6-6 16,3 1-6-16,0 1 1 0,-1 5-3 0,0 1-2 16,4 4-3-16,-4 2-3 0,5 5-3 15,-4 2-1-15,3 7 3 0,-3 1 1 16,3 6-2-16,2 5 0 0,2 5 2 0,0 5-2 15,-2 7-1-15,1-2 1 0,3 5-1 16,-6-2 0-16,-1 1-2 0,0-4 1 16,-5 0 1-16,1-3 0 0,-3-7 0 0,2 4 0 15,-1-4 1-15,-3 0 10 0,0-6 6 16,-1-1 5-16,-1-1-1 0,-2-5-1 16,0 0 0-16,0 0-6 0,6-17-3 15,-4 9-1-15,4-10-4 0,2-3-2 16,2-2 0-16,2-9-3 0,3 1-2 0,4 1 0 15,2-4-2-15,1 6 1 0,-4 3-4 0,3 5 4 16,-4 0-1-16,2 8-6 16,-1 4 1-16,0 2 5 0,-1 9-4 0,0 2-1 15,2 9 4-15,1 1 4 0,-4 7-3 16,2 8 2-16,-2-4 1 0,-1 4-1 0,-2 3-2 16,-3-3-7-16,1 1-5 0,-3 2-11 15,-2-3-14-15,-2-4-22 0,2 3-25 16,-4-8-28-16,2 5-30 0,-2-5-35 0,2-3-23 15,0-2-28-15,0-3-618 0,0 1 287 16,5-4 189-16</inkml:trace>
  <inkml:trace contextRef="#ctx0" brushRef="#br0" timeOffset="83990.5851">9478 16040 147 0,'12'-22'166'0,"0"8"0"0,-6-6 4 16,0 7 5-16,-2 2-2 0,-2-1-1 0,0 3-12 15,-2 1-10-15,-2 0-16 0,-2 3-15 16,-4 3-11-16,-5 2-11 0,-2 2-10 16,-4 6-6-16,-2 1-11 0,-2 4-5 0,-3 2-4 15,3 6-9-15,4-7-5 0,0 6-5 16,3-4-6-16,2 4-4 0,4-7-4 16,1 0 1-16,3-3-4 0,1 1-3 15,3-1 2-15,2-3-1 0,5-3-1 0,-1 1 0 16,-4-5 2-16,15-4 0 0,-15 4-5 15,20-7-2-15,-6 5-1 0,-2-4-3 16,3-1 1-16,-4-1-4 0,1 2 3 0,-1 3-6 16,-1 0 2-16,1 2-4 0,2 1 2 15,-3 0-3-15,1 4 1 0,2 5 4 16,1-4-2-16,-1 5 0 0,2 0 1 16,0 3-2-16,-1 4 2 0,2-2-3 0,-2 1-18 15,-1 3-27-15,4-5-29 0,-2 3-36 16,1-4-35-16,0 0-28 0,-2-1-35 0,3-6-547 15,0-3 255-15,0 1 168 0</inkml:trace>
  <inkml:trace contextRef="#ctx0" brushRef="#br0" timeOffset="84356.8862">9997 16005 123 0,'4'-7'130'0,"0"-4"-6"0,-2 3-15 15,0 2-11-15,2 2-13 0,0-2-2 0,0 6-9 16,-4 0-4-16,0 0-8 0,18 6-6 15,-14 2 1-15,-2-1-3 0,-2 7-4 16,0-1-7-16,-4 0-3 0,0 0 0 16,-2 4-5-16,-4-3-1 0,4-2 5 0,-2 1-2 15,2-4 1-15,2 3 4 0,-1-4 7 16,1-3 11-16,0-3-2 0,2 4-7 0,2-6-7 16,0 0 1-16,0 0-6 15,0 0-7-15,13-21-4 0,-9 9 2 0,4 3-1 16,-2-4 3-16,2 0 1 0,0 0 7 15,-4 5 3-15,0-1 0 0,0 1 0 16,-2 0-3-16,2 2-8 0,0 2-1 0,-4 4-1 16,0 0-2-16,0 0-1 0,11 13-6 15,-7-3 0-15,-1 2 0 0,3 1-3 16,0 2-1-16,1 1-3 0,1 2 0 0,2 1-2 16,-1-1-24-16,0 0-24 0,1 2-23 15,-2-5-31-15,6-1-32 0,-4 5-31 16,2-8-48-16,-1 1-437 0,0-4 217 0,4 3 143 15</inkml:trace>
  <inkml:trace contextRef="#ctx0" brushRef="#br0" timeOffset="84791.8977">10883 16295 157 0,'0'0'190'0,"5"-5"-12"0,-5 5-17 16,2-4-9-16,-2 4-14 0,-2-10-10 16,2 10-11-16,-7-8-12 0,7 8-8 15,-8-6-10-15,2 3-8 0,-3 3-7 0,-2-4-9 16,1 4-6-16,-5 4-5 0,0-2-4 16,0 4-7-16,1 0-4 0,-2 1-4 0,4-1 0 15,2 1-7-15,-2 1-2 0,4-3-2 16,2 3-3-16,2-2-2 0,0-2 2 15,4-1-3-15,0-3 1 0,0 0 2 16,10 4 1-16,-10-4-4 0,18-4 1 0,-10-1 4 16,4-3 3-16,-1 2-1 0,2-1 6 15,-3-1 5-15,3 2 0 0,-1-1 1 0,-3 3-1 16,2 1-1-16,-1-2 3 0,0 4 4 16,2 1 2-16,0 0 14 0,-4 6-7 15,5 1-3-15,0-1 0 0,0 6-3 16,-3-2-5-16,5 6-2 0,0 1-4 0,-1-2-3 15,1 4-1-15,-2-4-12 0,0 0-22 16,-3 4-30-16,1-9-30 0,-2 2-30 16,-1 1-33-16,2-5-23 0,-1 4-29 15,2-11-39-15,-1 0-520 0,3-1 252 0,-1-1 166 16</inkml:trace>
  <inkml:trace contextRef="#ctx0" brushRef="#br0" timeOffset="85062.6821">12024 15512 261 0,'-12'0'274'0,"-6"4"-6"16,-4 3-12-16,-8 13-14 0,-8 5-1 15,-13 19-13-15,0 5-21 0,5 2-16 16,3 2-15-16,7 3-13 0,10-9-20 15,8-1-11-15,5-2-10 0,7-4-18 0,6-1-7 16,4 1-15-16,5-3-11 0,7 5-8 16,4-6-14-16,2 1-8 0,6-5-29 15,1-3-35-15,-1-8-38 0,0-5-47 16,1-2-60-16,-3-5-81 0,2-3-708 0,-3-4 325 16,0 2 215-16</inkml:trace>
  <inkml:trace contextRef="#ctx0" brushRef="#br0" timeOffset="85502.9148">12723 15687 223 0,'0'-6'205'0,"0"6"-15"16,0 0-5-16,0 0-1 0,-11 14-7 0,2 1-3 15,1 4-6-15,0 4-4 0,0 4-9 16,-6 2-5-16,2 3-8 0,-1-4-6 0,3 5-7 15,-1-11-5-15,5 3-16 16,-1 0 1-16,1 0-10 0,4-5-3 0,4-1-4 16,0-1 3-16,9 1-17 0,3 0-1 15,4-4-4-15,6-1-12 0,6-5-1 0,4 3-3 16,5-5-13-16,-1 1 0 0,2-3-10 16,0 1-1-16,0-2-3 0,2 0-12 15,-6-2-13-15,1-2-24 0,-5 0-24 16,-1-2-29-16,-3 2-32 0,-3-6-36 0,0 4-35 15,-5-5-53-15,-2 1-58 0,-3-2-616 16,-4 3 307-16,-5-3 202 0</inkml:trace>
  <inkml:trace contextRef="#ctx0" brushRef="#br0" timeOffset="85654.9287">13042 15905 87 0,'13'-4'114'0,"4"1"-6"0,2-3-15 16,7 1-11-16,-3 2-6 0,5 0-24 0,-8 2-32 16,4-2-37-16,-5 0-193 0,-2 0 72 15,-2 0 47-15</inkml:trace>
  <inkml:trace contextRef="#ctx0" brushRef="#br0" timeOffset="85797.936">12945 15584 102 0,'-9'-26'180'15,"3"5"-7"-15,6 2-12 0,6 0-15 0,5 2-12 16,6 3-14-16,5-2-11 0,5 0-14 16,5 3-4-16,2-1-34 0,2 4-42 0,3 2-43 15,1 3-71-15,1 2-329 16,-1-1 146-16,-4 4 96 0</inkml:trace>
  <inkml:trace contextRef="#ctx0" brushRef="#br0" timeOffset="86664.2882">13940 15689 5 0,'6'-2'245'0,"1"-1"-5"0,-7 3-10 15,4-3-15-15,-4 3-18 0,0 0-16 16,-9 14-14-16,1-1-8 0,-5 5-9 16,-1 6-12-16,-4 3-11 0,-2 1-9 15,-4 7-11-15,1-1-11 0,-3 2-9 0,1 1-8 16,2-3-8-16,-1 3-6 0,1-6-8 15,4 0-13-15,2-6-25 0,4-3-27 16,-1-4-30-16,-1 0-30 0,4-2-26 0,-1-3-21 16,2-1-35-16,2-4-51 0,0-3-521 15,0-1 245-15,4-4 162 0</inkml:trace>
  <inkml:trace contextRef="#ctx0" brushRef="#br0" timeOffset="86876.8938">13519 15827 18 0,'2'-12'195'0,"-2"5"-7"0,2-2-17 16,0 8 0-16,-2 1-3 0,13 0-9 16,-1 7-1-16,3 3-10 0,6 6-6 15,3 7-9-15,1-3-5 0,7 11-10 16,2 1-6-16,10 12-11 0,-10-7-11 0,11 6-8 16,-3 4-5-16,-11-12-8 0,-1-1-8 15,-2 0-20-15,-3-5-32 0,-3-2-36 16,-2-1-31-16,0-3-39 0,-6-4-30 15,1 2-35-15,-3-8-40 0,-2 1-433 0,-2-4 216 16,-2-5 142-16</inkml:trace>
  <inkml:trace contextRef="#ctx0" brushRef="#br0" timeOffset="87362.6595">14378 15908 190 0,'-2'-7'268'16,"2"7"-26"-16,-2-3-19 0,2 3-2 16,0 0-10-16,-9 20-16 0,7-9-10 0,-2 4-9 15,0 4-17-15,2 2-12 0,-3-1-13 16,3 3-15-16,-2 4-11 0,2-4-11 15,0 1-9-15,-1 2-10 0,1-5-5 16,0 0-12-16,0-3-14 0,2-1-10 0,-2 0-17 16,2-7 0-16,0 5-6 0,-2-10 0 15,2-1-6-15,0-4 0 0,0 0 0 16,0 0-5-16,0-24 2 0,2 5 3 16,-2-3-2-16,0-6-3 0,4-12 2 0,-2-2 2 15,3-7 2-15,1-5 1 0,5 3-1 16,-1 5 1-16,7-3-1 0,1 9 0 0,2 5 1 15,4 1 0-15,-1 7-6 0,3 6 1 16,-2 8 1-16,2 1 2 16,-1 6-4-16,-3 4 4 0,-4 9 0 0,0-6-1 15,-2 6-1-15,-5 5 5 0,-4 4 3 0,-5-1-5 16,-4 2 4-16,-7 0-2 0,-6 2 0 16,-3 6-2-16,-6-4-4 0,-4-4-10 15,-1 4-25-15,-1-3-30 0,2-4-40 0,3-2-43 16,4 3-43-16,4-5-58 0,1-1-652 15,4-1 304-15,6-1 202 0</inkml:trace>
  <inkml:trace contextRef="#ctx0" brushRef="#br0" timeOffset="87944.502">15024 15831 63 0,'-2'-7'203'0,"0"4"-14"0,-2 0-13 0,4 3 1 16,0 0 4-16,-12 11-2 0,6-4-4 16,0 11-8-16,0-5-8 0,-3 7-8 15,1 1-10-15,-1 2-11 0,3 2-9 16,-1 0-10-16,3 2-14 0,2-4-5 0,0 5-12 15,4-7-7-15,2 4-7 0,0-3-6 0,7-1-6 16,0 0-2-16,6-3 3 16,1-1-4-16,4-4-8 0,1-1-20 0,0-1-30 15,0 0-32-15,3-7-30 0,-7 2-32 16,2 0-25-16,-2-6-33 0,1 0-38 16,-4 0-610-16,2-5 275 0,-6 2 181 0</inkml:trace>
  <inkml:trace contextRef="#ctx0" brushRef="#br0" timeOffset="88117.0589">15176 16073 31 0,'-4'-11'216'16,"2"8"-17"-16,2-7-19 0,2 7-17 0,2-6-16 16,2 3-14-16,5-1-14 0,2 1-10 15,-1-1-21-15,4 0-33 0,-4 1-37 16,3 0-43-16,-3 4-34 0,-3-4-29 15,-1-1-350-15,-1 1 149 0,-3-2 98 0</inkml:trace>
  <inkml:trace contextRef="#ctx0" brushRef="#br0" timeOffset="88250.6211">15240 15856 385 0,'-20'-20'24'0,"4"2"23"15,-2 2 18-15,4 1 23 0,1-1 21 0,1 5 15 16,0-2 5-16,4 1 0 0,0-1-8 16,4 1-11-16,2 1-12 0,2-1-10 15,6 4-12-15,2-3-8 0,3 4-12 16,2 0-32-16,3 1-42 0,3 6-34 0,3 0-28 15,1 1-27-15,2 4-398 0,3 2 172 16,7 3 113-16</inkml:trace>
  <inkml:trace contextRef="#ctx0" brushRef="#br0" timeOffset="88487.1739">15870 15846 182 0,'0'0'232'0,"0"0"-10"16,0 0-12-16,0 0-8 0,0 0-2 15,-32 0-5-15,18 8-8 0,-4-1-11 16,-2 0-16-16,1 6-9 0,-3 1-13 0,6 1-14 16,0 1-12-16,2 2-9 0,3 1-8 15,5-3-8-15,2 3-7 0,4-2-7 16,4 2-8-16,4 2-6 0,3-2-9 0,5 0-6 16,4-4-26-16,1-1-35 0,4-1-41 15,3-5-41-15,1-1-45 0,8-1-36 16,-5 0-31-16,0-6-33 0,-3-4-509 15,3 2 256-15,-2-6 169 0</inkml:trace>
  <inkml:trace contextRef="#ctx0" brushRef="#br0" timeOffset="88810.588">16270 15910 51 0,'0'-15'122'0,"2"0"10"16,0 2 5-16,-2 0 3 0,3 1-4 0,1 1-13 16,0 1-11-16,7 0-8 0,2-2-5 15,3 4-7-15,6 1-11 0,1-4-10 0,0 3-8 16,2 3-4-16,1 1-18 15,0-2-21-15,-3 0-29 0,-2 5-30 0,-2-5-18 16,-3 2-17-16,0 2-14 0,-4 0-6 16,-3-1 4-16,-1 0 11 0,-2 2 10 0,-1-3 12 15,-5 4 24-15,0 0 23 0,-2-8 27 16,2 8 24-16,0 0 10 0,-11-2 8 16,11 2 11-16,0 0 11 0,-15 8 10 15,11-1 1-15,-2 5 7 0,2 3 0 0,0-2-1 16,-1 8 3-16,0-3-5 0,5 4 0 15,-4 3-5-15,0 3-10 0,6-3-5 16,-4 2-7-16,0 2-8 0,0 0-7 16,2-1-17-16,-2-1-27 0,0-1-27 0,2-4-30 15,-2-1-32-15,2-1-31 0,2-3-44 16,-2 1-47-16,2-5-427 0,2-2 213 16,2-5 141-16</inkml:trace>
  <inkml:trace contextRef="#ctx0" brushRef="#br0" timeOffset="89369.9404">16925 15798 23 0,'2'-7'213'0,"0"6"-20"0,-2 1-10 16,4-3-8-16,-4 3-11 0,0 0-8 0,-2 24-13 16,0-12-9-16,0 5-13 0,0-1-10 15,-1 5-7-15,-3 3-8 0,2-2-10 16,-3 3-7-16,3 0-9 0,0 0-9 15,2-5-3-15,-3-1-10 0,3-2-9 0,0-3-6 16,-2 2-6-16,2-7-7 0,2 0-11 16,0-3-9-16,0-6 0 0,0 0-1 15,0 0-8-15,0 0 1 0,15-18 1 16,-11 8-1-16,2-8 2 0,-2 2-2 0,3-6 0 16,-1-4 1-16,1-3-1 0,-3 4 0 15,0 3 4-15,0 1 0 0,0 1 0 16,0 6-1-16,-2 1 2 0,0-1-2 15,2 5 1-15,-2 5 0 0,0 1 3 0,-2 3 0 16,0 0-1-16,12 12 3 0,-8-2 3 16,5-2 6-16,1 0 2 0,1 4 4 0,2-5 4 15,1 1 2-15,2 1 3 0,0-5-3 16,3 2 4-16,-2-6-2 0,2 0 0 16,3-3 3-16,-6-1 2 0,6-8 0 0,-1 3 3 15,-5-9-1-15,2 4-2 0,-2-3-5 16,4-9-1-16,-8 5 0 0,1 0 0 15,0 1-2-15,-5 0 4 0,1 5 1 16,-1 2-3-16,-2-1-7 0,0 7 0 0,-4-1-3 16,4 8 4-16,-6 0 2 0,0 15 2 15,-4-1 0-15,2 7 4 0,-2 2-2 16,0 1 0-16,-2 4 0 0,0 8-3 16,-1-2 0-16,1 0-3 0,2-6 0 0,-1 5-3 15,1-5-14-15,2-1-23 0,0-1-31 16,0-4-34-16,0-4-33 0,4 0-37 15,2 1-48-15,0-6-630 0,5-3 284 16,2-2 188-16</inkml:trace>
  <inkml:trace contextRef="#ctx0" brushRef="#br0" timeOffset="89586.9443">17936 15849 156 0,'2'0'220'0,"-2"0"-12"15,0 0-14-15,0 0-11 0,-6 22-20 0,4-6-3 16,-5-2-9-16,3 7-14 0,-2 0-6 16,-3 2-15-16,3 1-10 0,-2 1-12 0,2-3-9 15,-2 3-6-15,2 0-14 16,0-1-23-16,0 0-39 0,0-9-31 0,2 1-33 16,1 1-38-16,3-8-38 0,0 3-45 15,5-5-426-15,3-6 207 0,0 4 136 0</inkml:trace>
  <inkml:trace contextRef="#ctx0" brushRef="#br0" timeOffset="90018.7621">18326 15918 32 0,'4'-4'183'0,"-2"4"-9"0,-2 0-4 16,0 0-4-16,4 12-9 0,-4-3 0 15,-2 4-9-15,0 2-10 0,0 3-15 0,-5-1-11 16,3 3-11-16,-4-1-11 0,1 3-8 15,-1-7-11-15,0 1-12 0,2-1-11 16,-2-4-9-16,2 0-9 0,0-3-13 0,0-4-7 16,2 0-4-16,4-4-3 0,0 0-3 15,0 0 4-15,-4-16-2 0,6 7-3 16,2-1 3-16,2-5 0 0,0 2 0 16,0-5 1-16,4 5-4 0,0 1 2 0,-2-1 0 15,0 4-6-15,1 5 11 0,0-3 3 16,1 7 2-16,1 1 3 0,-3 5 6 15,7 1-3-15,-2 4 7 0,3 2 7 16,2 4 5-16,1-2 3 0,6 4 4 0,0-4 4 16,3-1 10-16,-1-1 10 0,1-5 7 15,0-6 3-15,3 1 5 0,-1-8-4 16,2-3 12-16,0-5-6 0,-5-7 10 0,-1-2-6 16,-4-4-11-16,4-10-6 0,-7-5-10 15,0-1-7-15,-6-6-8 0,-3 1-13 16,-6 5-7-16,0 4-21 0,-4 4-11 0,0 3-26 15,-4 1-33-15,0 5-40 0,0 3-55 16,0 3-52-16,-2 4-44 0,0 4-680 16,-1 1 318-16,2-1 211 0</inkml:trace>
  <inkml:trace contextRef="#ctx0" brushRef="#br0" timeOffset="90841.3076">19229 15718 134 0,'7'-10'197'0,"-3"1"-8"16,0 1-14-16,0 4-13 0,-2-2-10 15,3 4 4-15,-5 2 2 0,0 0-6 0,11 16-10 16,-7-1-7-16,-2 4-11 0,-2 2-12 16,0 6-9-16,-2 4-11 0,0 1-8 15,-3-4-9-15,1 12-9 0,-2-5-6 16,-1 1-16-16,1-3-28 0,0-3-30 0,1 1-30 16,-1-9-29-16,2 1-40 0,0 2-34 15,2-6-49-15,-2-4-464 0,4-2 224 16,-3-5 148-16</inkml:trace>
  <inkml:trace contextRef="#ctx0" brushRef="#br0" timeOffset="91506.6615">19575 15823 17 0,'0'0'179'0,"0"0"-6"0,0 0-6 0,10 11-13 15,-8 1-15-15,0-3-9 0,0 4-13 16,0 6-7-16,0-4-10 0,0 5-12 0,-2 1-4 16,2-4-11-16,-2 2-10 0,-2 0-4 15,2-6-6-15,0 5-6 0,0-7-5 16,0 3-2-16,0-7-6 0,-2 0-9 16,2-1-5-16,0-6-5 0,0 0-4 15,0 0-1-15,0 0 2 0,0-20-3 0,0 6-5 16,2-2 3-16,0-4-2 0,0 0 0 15,4-1 0-15,0-3 0 0,-2 7 1 16,0-4 1-16,2 4-3 0,-2 1 3 0,3 9 2 16,1 0 5-16,3 1 3 0,0 6 3 15,1 6 1-15,4-4 3 0,2 10-4 16,1 4 2-16,2 1-2 0,2-2 0 16,3 6-6-16,-2-2 4 0,-1-2-5 0,2 2 4 15,0-3-1-15,-3-3 8 0,-4-3 6 16,2 1 12-16,-3-4 7 0,1-2 4 15,-4-5-1-15,2-5-2 0,-3 2-5 0,0-6-4 16,-3-4-5-16,1-6-5 0,-1-2-3 16,-4 0-2-16,2-5-6 0,-2-1-3 15,0 4-4-15,-2-3-5 0,0 1-7 16,-2 0-5-16,2 5-3 0,-2 2-10 16,1 1 2-16,1 4-4 0,-2-4 2 0,3 7-5 15,-3-4 0-15,0 3 0 0,0 1 3 0,0 3-3 16,0-2 5-16,0 0 1 15,0 7 2-15,0-3 1 0,-2 5 4 0,0 0 7 16,0 0 11-16,15 13 11 0,-11 1 7 16,0 5 5-16,-1 2 1 0,1 0 2 0,-2 5-5 15,3 2 0-15,-1 2-1 0,0 3-4 16,0-6-1-16,-2 6-4 0,2-4 1 16,0-3-3-16,0 3-1 0,1-3-7 15,-2-4-11-15,1-1-18 0,-2-4-15 0,0 0-20 16,0-4-12-16,0 0-14 0,0-3-10 15,0 1-34-15,0-1-31 0,-2-5-60 16,2 1-514-16,0-2 248 0,1 0 164 0</inkml:trace>
  <inkml:trace contextRef="#ctx0" brushRef="#br0" timeOffset="91916.5653">20571 16183 47 0,'2'-10'72'0,"1"0"-3"16,-1-1-1-16,0 2-4 0,0-11 2 15,2 5 0-15,-1-6 3 0,-1-7 0 0,0 0-2 16,0-5 7-16,2-5 8 0,-2 0-1 16,2-3 7-16,-2 6 9 0,0 0 8 15,0 5 3-15,0 5-3 0,0-2-7 16,0 6-8-16,-2 4-10 0,4 5-6 0,-4 4-4 16,4 3 4-16,-4 5-3 15,0 0-6-15,12 29-5 0,-6-12-4 0,0 6-4 16,1 5-5-16,2 3-7 0,-1 2-6 15,-2 2 0-15,1 4-2 0,1-5-16 0,-4 0-20 16,0 1-23-16,0-8-15 0,2 4-23 16,-4-3-19-16,2-2-21 0,-4 1-37 15,2-8-36-15,-2 2-415 0,0-6 202 16,-2-5 132-16</inkml:trace>
  <inkml:trace contextRef="#ctx0" brushRef="#br0" timeOffset="92071.1514">20599 16183 59 0,'-4'-6'190'16,"0"-2"-15"-16,2 1-20 0,4-5-12 16,0 5-19-16,8-1-10 0,0-4-11 15,10 3-11-15,-1-4-12 0,4 5-8 0,2-5-32 16,5 1-25-16,0 3-43 0,-3-4-48 16,5 1-352-16,-2 2 145 0,1-3 97 0</inkml:trace>
  <inkml:trace contextRef="#ctx0" brushRef="#br0" timeOffset="92945.864">21245 15811 89 0,'0'0'177'0,"2"13"-16"16,-2-3-13-16,-2 2-11 0,0 3-9 0,0 4-11 16,-3-4-14-16,2 4-10 15,-1 2-10-15,2 0-2 0,-2 0-7 0,2 0-10 16,-2-4-7-16,0-1-11 0,2 1-8 15,-2-4-11-15,2 0-4 0,-1-3-10 0,1-1 0 16,0-4-5-16,-3-2-4 0,5-3-1 16,-6 0-2-16,6 0 1 0,0 0 0 15,-4-20 1-15,2 13-1 0,2-8-2 16,2 4 0-16,0-6 1 0,2 4-5 0,0 0 8 16,5 0-5-16,0 2 1 0,1 1 0 15,0 5 8-15,4-1 3 0,-4 4 0 16,5 0-2-16,2 4 7 0,0 3-1 15,-1 1-2-15,8 2 2 0,-1 2 0 0,1 1 3 16,1-4 4-16,0 0 0 0,1 5 9 16,-3-5 6-16,3-1 7 0,-6-1 9 0,2-1 3 15,-3-4 5-15,-2-6-2 0,0 0-1 16,-3-1-1-16,0-5-6 0,-4 1-2 16,0-6-7-16,-1-1-2 0,-3-7-8 15,-4 3-1-15,0-5-5 0,1-1-4 0,-3 1-2 16,-5-2 0-16,3 2-1 0,-2 1-6 15,-3 3 0-15,3 4-1 0,0 1 2 16,0 1-4-16,0 1-2 0,0 5 1 0,2-3-5 16,0 3-3-16,0 0 1 0,-2 4-3 15,0 1-2-15,2 0-2 0,2 6-3 16,-2-5 1-16,2 5-1 0,0 0-1 16,0 0 1-16,0 0 2 0,0 0-2 0,0 0 0 15,0-6 6-15,0 6-7 0,0 0 7 16,0 0-3-16,0 0 5 0,0 0-4 15,0 0 4-15,0 0 0 0,0 0 1 16,0 0-3-16,0 0 1 0,0 0-1 0,0 0-2 16,0 0 2-16,0 0 4 0,0 0-1 15,0 0-3-15,0 0 3 0,0 0-1 16,0 0 2-16,0 0-2 0,0 0-4 0,0 0 4 16,0 0 1-16,0 0 0 0,0 0-2 15,0 0 3-15,0 0 0 0,0 0-2 16,0 0 1-16,0 0 1 0,0 0 0 15,0 0 0-15,0 0-2 0,0 0 1 0,0 0 0 16,0 0 3-16,0 0-2 0,0 0 0 16,0 0 1-16,14 14-5 0,-14-14 4 0,0 0-6 15,0 0 6-15,0 0 0 0,0 0 0 16,0 0-1-16,0 0 3 0,0 0 0 16,0 0 1-16,0 0 1 0,0 0 1 15,0 0 0-15,0 0-1 0,0 0 0 16,0 0 3-16,0 0 1 0,0 0-2 0,0 0-1 15,0 0 3-15,0 0-2 0,0 0 2 16,0 0-1-16,0 0-1 0,0 0-1 16,0 0 1-16,0 0-3 0,0 0 0 0,0 0-12 15,0 0-25-15,0 0-33 0,0 0-24 16,0 0-42-16,0 0-43 0,-26-4-52 16,18 8-494-16,-1-1 245 0,-6 1 161 15</inkml:trace>
  <inkml:trace contextRef="#ctx0" brushRef="#br0" timeOffset="93213.1356">20855 15880 136 0,'13'4'242'0,"1"1"-13"0,10 7-15 16,6 1-13-16,1 4-12 0,5 4-13 15,2 0-13-15,0 4-13 0,3-2-13 0,1 4-9 16,-2-1-15-16,13 11-8 16,0-3-11-16,-11-2-6 0,-6-5-11 0,1-7-9 15,-2 4-5-15,-7-5-8 0,0 0-14 16,-8-4-26-16,0-2-31 0,-2 0-21 16,-5-3-26-16,2-2-35 0,-6-5-49 0,-1 3-46 15,-2-10-532-15,-6 4 247 0,8-7 162 16</inkml:trace>
  <inkml:trace contextRef="#ctx0" brushRef="#br0" timeOffset="93406.6193">21633 15914 199 0,'-6'-9'211'0,"0"5"-10"0,-2 4-7 0,-5 1-5 16,0 5-9-16,-2 4-8 0,-1 1-10 15,-4 7-9-15,0 1-10 0,-2 5-15 0,-1-2-9 16,1 3-10-16,0 5-13 0,0-4-9 15,3 3-12-15,-2-3-31 0,4 3-39 16,1-8-41-16,2 2-39 0,4-2-35 16,2-2-28-16,1-4-31 0,5-4-491 0,0 0 225 15,2-3 148-15</inkml:trace>
  <inkml:trace contextRef="#ctx0" brushRef="#br0" timeOffset="93772.6437">22732 15259 77 0,'-8'-7'184'0,"-7"3"7"16,-4-1 8-16,-8 10 11 0,-7 2 3 0,-9 9-5 16,-18 15-3-16,-3 4-3 0,-3 9-10 15,-9 15-14-15,5 9-9 0,8 1-17 16,15-10-11-16,7 4-12 0,9-4-9 0,10 4-11 16,8-10-13-16,8-11-8 0,8 0-6 15,4 0-9-15,8 4-10 0,4-2 0 16,12 11-9-16,4-2-13 0,-1-14-27 0,-3-8-25 15,0-1-39-15,-3-8-38 0,3-5-40 16,-4 2-45-16,-1-6-38 0,-1-3-65 16,1-2-580-16,-8-5 291 0,0-3 192 0</inkml:trace>
  <inkml:trace contextRef="#ctx0" brushRef="#br0" timeOffset="95438.0068">23139 15750 134 0,'-2'-6'268'0,"-3"1"-22"0,1 1-23 0,4 4-20 15,0 0-12-15,-12 9-9 0,3 3-3 16,3 3-16-16,-5 5-4 0,2 7-14 15,-1 3-5-15,0 2-19 0,2-2-13 0,0 4-8 16,0 1-10-16,0-2-10 0,2 3-6 16,-3-4-8-16,5-4-6 0,0-5 6 15,-1 2-14-15,3-8 0 0,0 2-3 16,0-6-4-16,0-1-4 0,0-8-7 0,-1-1 0 16,3-3-9-16,0 0-2 0,-2-24-2 15,2 7-5-15,0-10-4 0,2-7-3 16,5-8-4-16,-1-14-10 0,7-16-8 15,2 0-1-15,1-3-3 0,6 7 2 0,3 5-2 16,1 1 3-16,-1 15-3 0,0 11 2 16,1 4 3-16,-3 6-3 0,1 3 0 15,-4 4 6-15,0 5-5 0,-1 4 2 0,-7 1 3 16,-3 4-1-16,0 5 2 0,-9 0-2 16,4 8 4-16,-8 2 1 0,-5 8 0 15,-4-4 1-15,-4 13 5 0,-3 0-4 16,-6 7 1-16,2 2-2 0,1 1 2 0,-1 1-1 15,4-2 2-15,0 0 1 0,6-1-3 16,1-5 3-16,5 4-1 0,1-5 0 16,7-2 1-16,3 1-1 0,3-1 2 0,4 1 2 15,7-1 2-15,3 0-9 0,2-7-10 16,4-2-9-16,1-1-4 0,3-2-9 16,4-5 3-16,-4-1-3 0,-1-4 3 0,1-2 3 15,0-3 3-15,-3-6 3 0,1 4 2 16,-3-7 1-16,-2 2 2 0,0-3 4 15,-3-3 6-15,-6 1 5 0,2-3 3 16,-6 0 6-16,-4 3 1 0,-2 2 7 0,-4-3-3 16,0 5 6-16,-4-1-4 0,-2 1 1 15,0 4-2-15,-3 3 0 0,-4 1 2 16,3 1-1-16,-1 3 1 0,0 4-4 16,1 1-2-16,1 3 3 0,5-3-2 0,0 5-2 15,4 0 1-15,2-3 0 0,2 6 2 16,3-8-2-16,1 4 1 0,5-1-2 0,2-2 2 15,-1-2 1-15,4-5-3 0,0 1 1 16,4-4-1-16,-3-3 0 0,1 2-2 16,4-7 1-16,-3 2-4 0,-4-4 2 0,0 0-3 15,-4 2 1-15,0-5-4 0,-3 4 3 16,-2 1 0-16,-1 0 0 0,2-1-2 16,-3 5 0-16,0 0-4 0,1-2 1 15,-1 0-3-15,0 6 7 0,3-2-3 0,-9 2 3 16,21 8-3-16,-9-2 2 0,2-2 0 15,0 6 3-15,-1-4-2 0,-1 7 2 16,1-4 3-16,-2 4 3 0,-3-4 10 16,-2 4 4-16,-4-1 4 0,-2-3-3 0,0 3 1 15,-6 1-6-15,2-3 1 0,-2 1-2 16,2-3-8-16,-5-2-15 0,5 1-12 0,-3-3-20 16,3 0-18-16,0-2-16 15,4-2-4-15,0 0-3 0,0 0 5 0,0 0 2 16,15-17 3-16,-6 5 7 0,1 1 7 15,0-1 5-15,4 1 4 0,-2-3 9 0,-2 5 8 16,1-3 20-16,0 5 16 0,-3-5 9 16,1 5 2-16,-5 1 2 0,2 3-4 15,-2 3 5-15,-4 0 4 0,0 0 1 16,9 8 0-16,-7-3 6 0,1 3-5 0,1 2-1 16,-2 0-4-16,0 1-1 0,2-1-1 15,0 0-2-15,0 1 0 0,0 3-3 16,0-9 2-16,3 5-4 0,0-2 3 0,1-5-4 15,2 5-2-15,1-6 0 0,2-2-2 16,0 0-1-16,-1-2 1 0,3 2-2 16,-2-8-1-16,1 2-2 0,-1-1-4 15,2-1-4-15,0 3 1 0,-5-3 1 0,0 0 2 16,0 3-1-16,-2-1-2 0,-2 1-1 16,3 2 1-16,-5 0 1 0,2 0 0 0,-6 3-3 15,0 0 5-15,13 6-1 16,-11 0 0-16,5 2 1 0,-3-3 3 0,2 3 0 15,0 0 0-15,5-3-1 0,0 5 3 16,5-2 5-16,2-3 0 0,1 1-1 0,4 0 1 16,4-6 1-16,-1 0 3 0,3-4 5 15,1-2 2-15,2-5 4 0,-3-3 5 16,1-3 3-16,-2-3 1 0,1-10-4 16,-1-2-4-16,-5-5 0 0,2-4-6 0,5-16-2 15,-3-3 1-15,-3-4-5 0,-12 7-3 16,2 11 6-16,-8 7 2 0,-2-4 5 15,0 9 4-15,-4 4 7 0,-2 5-5 16,-2 4-4-16,-2 8-4 0,-4 2-3 0,0 5 3 16,-2 9 1-16,-3 3-2 0,0 7 2 15,0 8-4-15,1 8 5 0,-2 5-3 16,6 3 2-16,-2 9-5 0,5-9 2 16,2 5 3-16,3 2-2 0,4-6 2 0,5 3-7 15,0-2 0-15,3-3 0 0,2-1-1 16,4-3-1-16,-2-6 0 0,5-2-3 0,1-5 2 15,-2-6-6-15,6-3-12 0,-1-5-3 16,0-2-8-16,0-6-5 0,3-5 0 16,6-5 0-16,-5-2 0 0,5-13 0 15,-2-5 0-15,7-17 2 0,-3-3 0 0,-4-2 1 16,-5 5 0-16,-7 10 3 0,-8 6 5 16,0 5 8-16,0 4 10 0,-4 3-4 15,-4 9 1-15,-2-2 4 0,-2 8 2 0,-4 7 2 16,6 0 4-16,0 0 1 0,-22 22 1 15,14-6 3-15,-3 6-5 0,2 2-1 16,1 3 4-16,-1 7-5 0,3 0-1 16,2 0 1-16,0-3-17 0,2 1-28 0,2 1-38 15,-2-4-43-15,2-1-47 0,2 1-41 16,0-2-30-16,2-8-40 0,0-3-562 16,-2 2 283-16,2-11 187 0</inkml:trace>
  <inkml:trace contextRef="#ctx0" brushRef="#br0" timeOffset="95577.9277">25317 15984 155 0,'10'-18'191'0,"3"0"5"16,-2 5-5-16,4 0-15 0,1 1-21 15,4 3-14-15,5-5-14 0,5 4-19 16,2-5-43-16,4 1-49 0,-1 2-47 0,7-3-47 16,1-1-61-16,-3 1-294 0,-4-2 147 15,4 0 97-15</inkml:trace>
  <inkml:trace contextRef="#ctx0" brushRef="#br0" timeOffset="95776.4779">26220 15341 101 0,'-4'-10'257'0,"-4"5"-13"0,0 5-6 0,-5 0-12 16,-4 7-4-16,-6 4-9 0,-3 8 3 16,-6 14-20-16,-8 14-7 0,3 9 10 15,5 3-13-15,2 4-3 0,7 3-2 16,5-10-24-16,10-9-16 0,4-6-13 0,6 2-13 15,2-1-8-15,8 2-33 0,8 0-48 16,3-11-58-16,7 3-77 0,4-8-83 16,6-7-86-16,-6-8-738 0,6-3 345 15,2-7 228-15</inkml:trace>
  <inkml:trace contextRef="#ctx0" brushRef="#br0" timeOffset="96526.3909">26790 15591 167 0,'8'-10'210'0,"-3"2"-1"16,-1 0-3-16,-1 3-16 0,-3-3-18 0,-7 3-17 16,-2-1-4-16,-5 2-2 0,-7 0-7 15,-5 2-1-15,-4 4-8 0,-1 2-10 16,-3-2-7-16,4 3-14 0,0 1-6 15,3 4-7-15,5 3-8 0,6 2-5 0,3 2-7 16,7-1-4-16,6 3-5 0,6 2-6 16,5 2-4-16,7 3-7 0,4-1-5 15,1 0-1-15,5 5-6 0,-4-5-1 16,-4 0-3-16,-1-4-3 0,-2-2-3 0,-4-1 5 16,-3-2-1-16,-4-1-2 0,-3-1 2 15,-3-1 4-15,-7 0-2 0,-1-1-2 16,-4-3 0-16,-5 1-4 0,-5-2-3 0,0-1-4 15,-4-4-14-15,0 3-22 0,-1-6-31 16,1 0-37-16,3 0-46 0,2-3-53 0,4 0-50 16,0-3-709-16,8 2 323 0,3-4 212 15</inkml:trace>
  <inkml:trace contextRef="#ctx0" brushRef="#br0" timeOffset="96712.4567">26927 15922 160 0,'8'7'236'16,"0"3"-10"-16,-2 3-16 0,-2 1-14 0,-2 1-18 16,-2 2-18-16,0 0-16 0,-2 2-12 15,0 1-14-15,-4 3-13 0,0 1-17 16,-2-3-28-16,2 0-36 0,-2-2-32 0,2-4-41 16,2 0-44-16,0-3-53 0,1 1-446 15,3-6 201-15,3 0 133 0</inkml:trace>
  <inkml:trace contextRef="#ctx0" brushRef="#br0" timeOffset="97104.2397">27772 15831 233 0,'17'-20'258'0,"0"0"-4"0,-9 6-14 15,1 0-16-15,-4 1-17 0,-5 0-26 16,-2 5-14-16,-8 1-15 0,4-3-17 0,-8 6-14 15,-3 4-9-15,-5 2-12 0,0 4-10 16,-4 1-9-16,0 5-9 0,-3 5-5 16,3 2-10-16,1-3-3 0,6-1-6 15,2 1-5-15,3 2-1 0,2 0-7 0,2-5-2 16,6 0-1-16,0-4-3 0,6 3 1 16,2-5-4-16,2-1-1 0,2-4-4 15,6 0-3-15,-2-4-2 0,5 2 1 16,2-2 0-16,0-4-6 0,-1-1 1 0,0 1-3 15,-1-2-1-15,0 2-1 0,0 2 1 16,-3 1-4-16,0-4-5 0,-4 2 0 16,2 4 5-16,-1 2 1 0,-2 4-3 15,1-4-1-15,3 5 4 0,-3 1 0 0,2 7-2 16,-2-4 0-16,-2 1-2 0,2 4 1 16,2-2-13-16,-4 3-20 0,0-3-32 15,1 1-42-15,-1-1-34 0,1-1-39 0,-1 0-60 16,1-5-633-16,1-1 296 0,-2-3 196 15</inkml:trace>
  <inkml:trace contextRef="#ctx0" brushRef="#br0" timeOffset="97367.9254">28151 15416 71 0,'0'0'249'0,"0"0"3"15,10 18-9-15,2 0-18 0,4 6-16 16,7 10-16-16,1 3-17 0,0 4-13 0,7 19-15 16,-8-13-11-16,-4-7-12 0,-4 2-12 15,-4-4-12-15,-5 1-8 0,-4-9-9 16,-4 2-5-16,-6-1-6 0,-4-1-10 16,-2-2-7-16,-3-2-12 0,-2-3-19 0,-4-3-31 15,-3-1-34-15,5-10-31 0,-2 3-34 16,0-4-30-16,1-3-42 0,2-5-46 15,-2 2-514-15,3-4 251 0,-2-2 165 16</inkml:trace>
  <inkml:trace contextRef="#ctx0" brushRef="#br0" timeOffset="97758.1636">28234 14589 119 0,'20'8'303'16,"2"10"-9"-16,10 10-15 0,23 22-12 16,14 21-16-16,8 11-23 0,3 10-12 15,-3 7-7-15,-4 8-15 0,-7 7-18 0,-11-1-13 16,-8-5-12-16,-11-3-12 0,-18-18-13 16,-8-2-14-16,-10-17 1 0,-8 9-17 15,-12-7-10-15,-8-4-17 0,-5-8-23 16,-8-5-31-16,-5-3-36 0,-6-2-38 0,2-13-52 15,-3 4-57-15,11-14-58 0,1-4-76 16,10-8-639-16,-3 1 320 0,2-2 211 0</inkml:trace>
  <inkml:trace contextRef="#ctx0" brushRef="#br0" timeOffset="100480.4556">29614 15529 18 0,'-3'-7'204'0,"1"1"-16"0,2 6-20 16,0-8-15-16,0 2-18 0,0 6-13 15,0-5-11-15,0 5 5 0,15 2 2 16,-15-2-14-16,17 9-4 0,-4 3-1 15,-1 5-2-15,0 0-1 0,-4 6-4 0,-2 5-3 16,2-2-12-16,-1 4-6 0,-3-2-8 16,3-1-8-16,-3 1-3 0,0-1-4 15,2 0-8-15,3-4-1 0,-1-2-2 0,7-2-2 16,2-6-3-16,4-3-4 0,5-7-3 16,3-3-1-16,8-7-3 0,-2-6-5 15,7-6 3-15,-4-6 0 0,1-7 1 16,5-9 4-16,-12 1-8 0,4-9 3 0,-11 0-4 15,-3 8 2-15,-8-1 4 0,1 8 6 16,-4 0 11-16,-3 9 10 0,-1 1-3 16,-1 8-5-16,-2 3-10 0,0 3-2 15,-4 8-6-15,0 2 0 0,-4 20 5 0,0 5 2 16,-2 14-1-16,-3 14 1 0,0 2-1 16,1 22-3-16,0 5 1 0,1-2-5 0,1-1 2 15,2-10-2-15,2-8-2 0,2-4 1 16,2-3-5-16,0 1 3 0,2-15-5 15,0-2 1-15,0-6 3 0,-1-5-2 16,1 0 9-16,-2-10 10 0,0-6-1 0,0-3-7 16,-2-6-1-16,0-2-6 0,0 0-1 15,-2-21-3-15,-4 6-4 0,-1-6-7 16,-7-8-14-16,-4-2-13 0,-2-5-10 0,-4 0-14 16,-3-4-8-16,-1 4-20 0,-10-11-24 15,4 4-29-15,7 9-23 0,-1 0-42 16,1 0-39-16,-3-1-684 0,4 3 311 15,-1-2 206-15</inkml:trace>
  <inkml:trace contextRef="#ctx0" brushRef="#br0" timeOffset="100996.597">30821 15289 234 0,'4'34'260'0,"0"1"-15"0,-2 1-13 0,-2-1-17 15,2 4-20-15,-2 5-18 0,-2 2-13 16,0 4-17-16,0-4-13 0,-2-5-15 16,2-1-10-16,-1-2-9 0,1-6-11 0,0-6-5 15,-1-3-2-15,1-6 1 0,-2-7-6 16,0-4-9-16,-2-6 2 0,6 0-15 16,-15-20-9-16,6-1-2 0,-3-14-6 0,-1-5-4 15,-6-30-7-15,4-2-2 0,3-3-6 16,-2-3 1-16,8 1-7 0,2 15-2 15,4 8 2-15,4 5-3 0,2 8-3 16,8 0 0-16,0 9-4 0,4 3 2 0,-2 10-4 16,3 5 0-16,3 3 2 0,-2 7 0 15,0 2 1-15,1 7-2 0,-4 4 0 16,0 1 2-16,-5 7-1 0,-1 2 4 16,-8 0 6-16,-6 5-2 0,-8 7 0 0,-3-1-2 15,-8 5-17-15,-5-2-31 0,-3 1-37 16,-2-4-39-16,-1-4-43 0,5-3-36 15,2-1-50-15,-1-3-607 0,6-6 290 0,4-1 190 16</inkml:trace>
  <inkml:trace contextRef="#ctx0" brushRef="#br0" timeOffset="101368.0146">31290 15083 168 0,'0'0'204'0,"0"0"-4"16,-12 24-6-16,10-6-12 0,-5 4-10 0,3 6-5 15,-3 6-15-15,3 5-16 0,0 2-12 16,0 1-10-16,-1 6-12 0,1-4-9 16,0-2-9-16,2 1-17 0,0-4-21 0,0-2-30 15,2-6-33-15,0-3-36 0,0 0-43 16,4-4-20-16,0-7-20 0,2-3-34 15,3-3-386-15,1-4 189 0,3-4 125 16</inkml:trace>
  <inkml:trace contextRef="#ctx0" brushRef="#br0" timeOffset="101662.544">31468 15666 236 0,'19'-18'43'15,"-4"-3"24"-15,-3 2 14 0,-3 2 24 16,-2 5 2-16,-3-2 18 0,0 3 3 0,-4 1 0 16,-2 3-3-16,-2-4-15 0,-3 3 1 15,-2 6-4-15,-1-4-7 0,-2 6-3 16,-4 2-11-16,2 2-4 0,-3 3-8 15,4 3-8-15,-4 4-10 0,5-3-3 0,1 2-4 16,2 0-3-16,3 1-7 0,0-4-2 16,2 0-4-16,1 1 0 0,6-4-3 0,-1-2-4 15,2 2 1-15,2-6-1 16,0 4-2-16,6-5-1 0,-12 0-4 0,18-6-2 16,-8-1 0-16,-1 6-4 0,2-3-1 15,-3 2-3-15,1-1 1 0,-1 1-6 0,-2 0-2 16,1 2 2-16,2-4-1 0,-9 4-4 15,14 4 4-15,-4-2-3 0,0 0-9 16,-2 3-15-16,2 0-24 0,-1 2-21 16,1 0-33-16,1 3-38 0,0-4-59 0,-5 2-482 15,2-3 232-15,0 0 152 0</inkml:trace>
  <inkml:trace contextRef="#ctx0" brushRef="#br0" timeOffset="101885.0375">31827 15440 41 0,'0'0'55'0,"-4"-6"-5"16,4 6-5-16,0 0-6 0,-6 0-3 15,6 0-6-15,0 0-18 0,0 0-29 16,0 0-82-16,0 0 33 0,-14 0 23 16</inkml:trace>
  <inkml:trace contextRef="#ctx0" brushRef="#br0" timeOffset="102339.9079">31936 14765 150 0,'-16'4'271'0,"0"7"-12"16,-3 5-11-16,-4 6-9 0,-5 12-17 15,5 1-8-15,-9 26-5 0,5 2-17 16,1 2-19-16,5 3-9 0,4 0-20 16,7-7-14-16,5-8-13 0,1 0-7 0,6-5-17 15,5-1-1-15,1 2-14 0,4-1-14 16,4-8-33-16,2-2-32 0,0-6-41 16,1-5-50-16,4-6-36 0,0-6-44 0,1-1-53 15,-4-7-639-15,4-1 294 0,-3-6 193 16</inkml:trace>
  <inkml:trace contextRef="#ctx0" brushRef="#br0" timeOffset="102638.0105">32310 15354 76 0,'0'-10'238'0,"0"3"-19"0,-2 1-18 15,-4 2-18-15,0 3-14 0,-3-2-8 16,9 3-13-16,-23 6-12 0,12 2-12 15,-1-1-10-15,3 1-12 0,-2 3-10 0,7 1-6 16,0 4-9-16,4-2-6 0,2-1-8 16,4 5-5-16,5 1-3 0,2 0-6 0,-1 2-3 15,3-4-6-15,-2 2-2 0,0 0-9 16,-1-4-1-16,-1-1-2 0,-2-2 1 16,-1 2 4-16,-4-1 3 0,-2-2 2 15,-2 0 0-15,-2 3-4 0,-4-6-6 0,-4 4 0 16,-6-2-6-16,2-3-16 0,-6 1-29 15,-3 1-29-15,0-7-38 0,2 4-40 16,2-6-46-16,-5-4-645 0,8 0 280 16,-6-5 184-16</inkml:trace>
  <inkml:trace contextRef="#ctx0" brushRef="#br0" timeOffset="102906.8194">32279 14670 163 0,'0'0'210'0,"19"10"-9"0,-5 5-19 0,6 8-10 15,3 0-12-15,0 13-7 0,11 16-7 16,-3 5-6-16,-1 1-10 0,-4 6-5 16,-3 0-11-16,-6 5-4 0,-6-8-10 0,-7-5-7 15,-4 2-8-15,-4 1-7 0,-7 15-8 16,-4-5-3-16,1-14-10 0,-4-10-5 15,1-1-4-15,1-4-4 0,-4-3-11 0,4-5-26 16,0-9-30-16,4-2-36 0,-1-2-34 16,5-4-58-16,0-3-670 0,3-6 279 15,-4-6 184-15</inkml:trace>
  <inkml:trace contextRef="#ctx0" brushRef="#br0" timeOffset="103089.6927">32810 15508 112 0,'15'-6'204'15,"1"-1"-15"-15,4 3-23 0,1 2-13 16,2 0-18-16,0-1-14 0,1 1-30 0,-3 2-39 16,0 0-48-16,-2 0-50 0,-4 0-63 15,-4 0-256-15,-3 2 124 0,-4 3 82 16</inkml:trace>
  <inkml:trace contextRef="#ctx0" brushRef="#br0" timeOffset="103206.8824">32944 15802 3 0,'31'6'191'0,"3"-3"-19"16,-4-3-19-16,-1 0-25 0,1 0-58 16,0 0-52-16,-3-6-78 0,5 3-170 15,-7-1 78-15,-6-3 52 0</inkml:trace>
  <inkml:trace contextRef="#ctx0" brushRef="#br0" timeOffset="103838.5123">31859 16218 190 0,'-8'-7'291'0,"4"-4"-24"16,-2 7-26-16,2-2-28 0,1 6-25 16,3 0-17-16,0 0-16 0,0 0-14 0,-7 10-14 15,7 1-12-15,0-1-11 0,-2 0-9 16,0 10-9-16,2-4-8 0,-2 3-8 15,2-3-6-15,-2 4-9 0,2-5-4 0,-2 2-9 16,2-5-4-16,-2-1-2 0,2-1-2 16,0-1-1-16,-2-5-8 0,2-4-4 15,0 0-2-15,0 0-4 0,0 0 0 16,-10-23-2-16,8 12-3 0,2-7-4 0,-2-1 0 16,2 1-4-16,2-6-3 0,0-1-1 15,-2 5-1-15,2-1 1 0,0 4-3 16,-2 0-1-16,2 3-1 0,0 3 1 15,0 5 1-15,2 0 2 0,2 4-1 0,-6 2 0 16,18 8 2-16,-6-2 1 0,3 1 0 16,4 7 1-16,2-5 3 0,1 3-2 15,1-4-1-15,0 4 7 0,0-5-4 0,3-1 1 16,-5-3 0-16,0-3-1 0,0-3 1 16,1-3-1-16,-4 1-2 0,4-3 4 15,-3-2 2-15,-5 0-3 0,1-4 2 16,-2 3 6-16,-3 0 5 0,1-1 7 0,2 5 1 15,-5-5-1-15,-2 8-4 0,1-1-6 16,-1-1-1-16,-2 6 3 0,-4 0 3 16,11 11 1-16,-9-3 0 0,3 2 0 0,-3 3 2 15,0 6-8-15,2 2 3 0,-2-2-1 16,0 10-11-16,0-2-29 0,0 1-47 16,-4-2-47-16,2 3-47 0,0 2-40 0,0-1-38 15,2-1-612-15,2-2 291 0,0-5 192 16</inkml:trace>
  <inkml:trace contextRef="#ctx0" brushRef="#br0" timeOffset="104105.9596">32670 16418 111 0,'15'-28'205'15,"-4"4"-8"-15,1-1-12 0,-1 4-8 16,0 2-3-16,-1-1-4 0,0 6-9 15,-1-2-7-15,0 2-9 0,-3 3-12 0,-2 2-16 16,3 3-1-16,-3 3-5 0,-4 3-4 16,0 0-5-16,14 10-6 0,-9 1-9 15,-3 2-1-15,2 4-13 0,1 0-9 16,-1 8-5-16,0-2-7 0,0 3-8 0,0 1-20 16,0 0-30-16,0-1-35 0,-1 3-32 15,-1-2-29-15,0-5-31 0,1 3-51 16,-3-8-55-16,0 2-500 0,-3-5 251 0,-1-1 166 15</inkml:trace>
  <inkml:trace contextRef="#ctx0" brushRef="#br0" timeOffset="104255.6495">32583 16437 48 0,'-2'-13'194'0,"4"2"1"16,3 3-6-16,5-1-10 0,3 3-12 15,7 0-13-15,0-1-19 0,6 1-10 16,3 1-13-16,3 1-20 0,2 0-47 0,-1 2-45 15,3 0-49-15,-2-4-50 0,1 3-407 16,-3-1 172-16,-3-2 114 0</inkml:trace>
  <inkml:trace contextRef="#ctx0" brushRef="#br0" timeOffset="104466.6459">33639 16177 230 0,'8'-4'293'0,"-6"2"-18"0,-2 2-19 15,0 0-16-15,0 0-13 0,0 0-13 16,-18 19-12-16,6-5 3 0,-3 0-19 16,-4 2-7-16,-2 5-27 0,-3 4-14 0,1-3-14 15,-3 11-11-15,-1-2-9 0,0 1-26 16,-1 0-31-16,1-3-42 0,3-2-43 16,0-7-50-16,4 3-45 0,3-4-43 0,2-4-36 15,2-3-680-15,-1-3 304 0,0-3 200 16</inkml:trace>
  <inkml:trace contextRef="#ctx0" brushRef="#br0" timeOffset="104651.9513">33293 16295 180 0,'2'-5'251'0,"0"1"8"0,-2 4 2 16,0 0-6-16,15 9-9 0,-7 2-12 0,-2 5 11 15,5 3-20-15,-2 2-14 0,-1 4-20 16,0-1-17-16,3 11-17 0,0-7-17 15,-3 4-26-15,1-1-44 0,-3 0-52 0,0-6-56 16,-2 0-61-16,0 0-60 0,3-1-46 16,-2-5-724-16,-3-4 316 0,0-2 209 15</inkml:trace>
  <inkml:trace contextRef="#ctx0" brushRef="#br0" timeOffset="106428.9779">8428 17043 23 0,'2'-7'230'0,"0"1"-19"0,1 0-20 0,-1 5-13 16,-2 1 2-16,0 0-9 0,16 13-12 16,-7 2-6-16,1 4-17 0,4 3-11 15,-4-2-11-15,2 11-10 0,-1 1-7 16,0 1-9-16,-3-4-8 0,1 4-7 0,-3-4-8 16,2-2-5-16,-3-6 1 0,-1-1 4 15,0 0 10-15,1-5 7 0,-1-2 11 0,0 1 5 16,-2-7-1-16,-2-1-12 0,0-6-10 15,0 0-9-15,0 0-7 0,4-18-3 16,-2 7-12-16,2-8-5 0,2-2-2 16,2-4-5-16,0 3 0 0,4-11-8 0,1 5-3 15,2 0-3-15,-2 6-1 0,-1 1-6 16,-2 4-2-16,4 0 3 0,-2 5-3 16,1 5 2-16,-2 5-5 0,1 2 1 15,3 4-4-15,0 5 7 0,0-1-1 0,-1 7-2 16,2 0 4-16,0 4-7 0,-1 1 3 15,0-4-3-15,-2 4 2 0,1-1 0 0,0-4 2 16,-4-2-4-16,2-1 3 0,-1-3-1 16,0-3 10-16,1 2-10 0,1-8-1 15,1 0-2-15,4 0 1 0,-2-6 3 16,2 0-6-16,-1-2 6 0,1-1-7 0,2-3 4 16,-4-1-4-16,2 0 6 0,-4-2-6 15,-1 5 2-15,0-2 4 0,-2 2 8 16,-3 1-5-16,0 2 3 0,-2 1-3 0,0 4-7 15,2 1 5-15,-8 1-3 0,6 7-2 16,-4 1 0-16,0-1 3 0,2 6-4 16,-2 0 2-16,4 1-5 0,-1 6 9 0,3-5-1 15,1 4 3-15,-1-4-7 0,5-2 1 16,-3 1 6-16,6-5-8 0,-2 3-3 16,1-5 3-16,4-5 5 0,-2 2-3 15,-1-4-5-15,4-4-2 0,-3 2 9 0,0-4-5 16,-2-1 1-16,-1-1 2 0,-1 1-3 15,-2-7-5-15,-1 7 6 0,-4-5 3 16,1-1-2-16,0 5-6 0,-3 1 6 0,-2 0-3 16,2-1-5-16,-2 2 2 0,-2 1 2 15,0 5-6-15,0 0 4 0,0 0-1 16,0 0 3-16,6 19 0 0,-6-12-3 16,4 6 2-16,-1 0 3 0,3 1-6 0,-2-3-6 15,5 2-4-15,-1 1-9 0,3-3-4 16,1-3 3-16,2-1-3 0,0-1-7 15,5 0-3-15,0-6-2 0,0 0 2 0,3-6 6 16,0 0 3-16,2-1 0 0,-3-1 4 16,1-3 0-16,-4 1 4 0,0-3 2 15,-2 1 5-15,-1 3 0 0,-2-3 2 16,-2 5 9-16,1-1-1 0,-4 2 2 0,3 1-2 16,-4 3-3-16,-1 2 3 0,-6 0 1 15,14 2 4-15,-7 2-1 0,-1 3 2 16,-2 5 3-16,5-3 0 0,-3 6-1 0,3-1-3 15,-3-3 2-15,2 4 4 0,-2-3-1 16,0-4-1-16,-2-1 4 0,2 1 2 0,-4-1 7 16,4-1-2-16,0-5 1 0,1 4-3 15,-7-5 2-15,19-6-4 0,-6-1-1 16,-3 1-2-16,3-2 1 0,0 1-2 16,-1-1-1-16,1-2 1 0,0 3 0 15,1 3-7-15,-1-2 0 0,2 2-3 0,0 2 1 16,-3 1 1-16,4 1 0 0,0 1 3 15,-1 1-3-15,4 2 1 0,-2 4 2 16,3-1-5-16,-2-1-12 0,6 0-21 0,-7-2-26 16,1 1-34-16,-2 1-37 0,0-4-29 15,-1 2-29-15,-2-4-26 0,-1 0-27 0,-3-6-564 16,-5 4 275-16,0-3 181 0</inkml:trace>
  <inkml:trace contextRef="#ctx0" brushRef="#br0" timeOffset="106653.3401">9623 16870 97 0,'-26'3'206'0,"6"-3"-23"15,8 1-16-15,5 5-12 0,3 0-8 16,6 0-9-16,2 1-5 0,7-5-13 16,2 2-6-16,0-3-11 0,5-1-11 15,2 0-10-15,-6-1-7 0,-1-3-8 16,2 2-6-16,-4-4-7 0,-1 5-3 0,-4-5-16 15,-4-1-15-15,-2 1-24 0,0 6-20 16,0 0-18-16,-12-3-25 0,12 3-32 16,0 0-34-16,-19 10-456 0,15-4 200 0,-1 1 132 15</inkml:trace>
  <inkml:trace contextRef="#ctx0" brushRef="#br0" timeOffset="107463.2136">12181 16798 169 0,'-5'-10'260'0,"-3"5"-25"15,-2 5-13-15,-5 0-1 0,-8 7-5 0,-7 9 0 16,-11 8 4-16,-9 19-6 0,-1 4 0 15,0 8-11-15,5 6-6 0,5 4-13 16,5 3-18-16,12 5-11 0,6-3-14 0,12-9-28 16,8-5-8-16,17 13-8 0,8-1-3 15,16-7-15-15,9-7-9 0,15-4-7 16,2-8-23-16,9-6-38 0,3-3-39 16,2-13-57-16,-1-3-61 0,5-4-64 0,0-7-85 15,0 0-746-15,-16-11 357 0,-7 1 236 16</inkml:trace>
  <inkml:trace contextRef="#ctx0" brushRef="#br0" timeOffset="107900.0174">17117 17120 37 0,'12'-2'312'16,"0"2"-18"-16,-4 2-12 0,0-2-17 16,-2 6-17-16,3 1-17 0,-2 7-17 15,-1-1-15-15,-4 2-16 0,0 0-5 0,0 4-16 16,-2 1-15-16,-2 0-16 0,0-2-31 15,-2 5-41-15,0-1-57 0,-3-1-63 16,2-6-65-16,3 4-56 0,-2-3-69 16,2-5-574-16,4 3 281 0,2-9 185 0</inkml:trace>
  <inkml:trace contextRef="#ctx0" brushRef="#br0" timeOffset="108064.6708">17621 17267 203 0,'6'0'255'0,"-6"0"2"0,9 3-2 16,-5 6-9-16,-2 2-14 0,0-2-11 16,0 3-18-16,-2 3-21 0,-2 4-20 0,-2-4-18 15,2 6-38-15,-7 2-58 0,3-3-70 16,-3 4-75-16,1-7-91 0,1 2-563 16,-1-5 255-16,4-6 169 0</inkml:trace>
  <inkml:trace contextRef="#ctx0" brushRef="#br0" timeOffset="108884.3809">27878 16748 266 0,'-8'-5'257'0,"4"3"-20"0,-3-4-22 15,7 6-25-15,0 0-13 0,0 0-4 0,0 0-6 16,15 21-8-16,0-2-11 0,6 8-6 16,6 8-10-16,13 15-10 0,3 4-1 15,-7 7-8-15,0-1 4 0,-5 4-22 16,-7-2-10-16,-8-8-1 0,-8-10-7 0,-11 1-7 16,-8 3 9-16,-5-3 3 0,-18 12-13 15,-11-7-7-15,-5-2-8 0,-7-6-1 16,-3-8-6-16,-1 0-28 0,-3-6-38 15,11-12-45-15,9-2-48 0,7-7-59 0,8-1-66 16,6-2-787-16,6-8 349 0,5-5 229 16</inkml:trace>
  <inkml:trace contextRef="#ctx0" brushRef="#br0" timeOffset="109856.8673">29777 16895 77 0,'-2'-8'241'0,"-2"5"-21"0,0-1-25 15,4 4-15-15,0 0-7 0,-24 15-9 16,13-2-6-16,1 9-13 0,-3 2-14 16,2 3-13-16,3 1-8 0,2-1-13 0,0 2-11 15,4-1-10-15,0-1-5 0,4 0-6 16,2-1-4-16,6-5-11 0,5 0-2 16,6-7-5-16,2-1-2 0,7-6-7 15,0-5-1-15,3-4-3 0,5-5-3 16,-2-6 2-16,7-7-10 0,-5-6 0 0,11-14-3 15,-7-4 0-15,-8 4 1 0,-7 4 4 16,-1 1 11-16,-8 7 13 0,-2 1 13 16,-2 6 12-16,-3 1-4 0,-1 7-14 0,-3 1-4 15,-5 10-3-15,-2 2-1 0,0 0 7 16,-13 27 5-16,3 3 6 0,-5 10 0 16,-2 7 1-16,-4 30-6 0,-3-1-22 15,1 4-5-15,2-2 0 0,2 4-3 0,3-8 0 16,4 2 1-16,2-19-4 0,4-4-9 15,1-4 4-15,1-8 0 0,0-6 2 16,2-7-2-16,-2-1 0 0,1-7 6 0,3 2 17 16,-2-7-2-16,-2-3-7 0,2-6-2 15,-3-5-5-15,5-1-6 0,0 0-5 16,-20-20-8-16,8 1-31 0,0-5-26 16,-2-4-15-16,-6-11-30 0,-1-2-28 0,-3-1-25 15,4-2-29-15,-2-2-21 0,1 4-33 16,-2 0-64-16,2 3-647 0,0-2 321 15,2 3 211-15</inkml:trace>
  <inkml:trace contextRef="#ctx0" brushRef="#br0" timeOffset="109991.3468">29582 16704 169 0,'0'-12'189'0,"0"-1"-25"15,5 2-18-15,-1 8-29 0,4-3-34 16,4 3-38-16,8 1-49 0,1 2-44 15,5 0-245-15,9 5 99 0,3-3 66 0</inkml:trace>
  <inkml:trace contextRef="#ctx0" brushRef="#br0" timeOffset="110406.395">30852 16908 63 0,'0'12'299'15,"0"3"-8"-15,0 4-9 0,-2 4-8 0,0 2-19 16,0 4-12-16,-3 10-21 0,1 0-7 16,0 4-43-16,2-1-18 0,-2 0-19 15,2 2-8-15,-5-4-12 0,5-4-10 0,-3 2-12 16,-1-9-8-16,4-3-7 0,-2-2-18 16,4-4 6-16,-4-1 1 0,2-5-5 15,0-9-14-15,0 1 1 0,2-6-6 16,0 0-6-16,-6-19-9 0,6 6-2 0,0-8-3 15,0-7 2-15,2-5-8 0,0-9-3 16,2-8-5-16,0-2-3 0,4 2-2 16,3 2-2-16,0 0 11 0,3 7-14 15,1 8 3-15,4 4-3 0,0 7-4 0,5 2 3 16,-1 7 6-16,-2 7-8 0,0 5 0 16,-1 1 3-16,-2 7 2 0,-3-1 4 15,-2 3-3-15,-5 5 2 0,-3-1 3 0,-5 6-2 16,-9-4-1-16,-1 7-1 0,-10 3 3 15,0-3-21-15,-8-3-26 0,-6 8-29 16,-3-5-32-16,0-2-28 0,5-5-33 0,2-1-31 16,5-2-40-16,2-5-747 15,6 2 334-15,2-7 220 0</inkml:trace>
  <inkml:trace contextRef="#ctx0" brushRef="#br0" timeOffset="110678.9504">31178 16809 178 0,'2'0'240'16,"-2"0"-5"-16,0 0 4 0,7 14-8 15,-7 0-9-15,0 3-9 0,0 3-7 16,2 11-8-16,-2-3-15 0,0 1-9 16,0 5-10-16,-2 1 3 0,2 4-27 0,-2 0-16 15,0-1-11-15,-1-2-16 0,-1 2 4 16,2-8-31-16,-1 3-17 0,1-5-4 15,-2-1-1-15,2 0-6 0,2-6-3 16,0-4-14-16,0 2-25 0,0-5-25 0,0 0-23 16,0-3-28-16,0 0-34 0,2-5-37 15,2-1-33-15,1 0-40 0,1-2-714 16,3-3 318-16,-9 0 209 0</inkml:trace>
  <inkml:trace contextRef="#ctx0" brushRef="#br0" timeOffset="111119.2125">31485 17249 47 0,'0'-6'249'0,"2"5"-26"0,-2 1-19 0,0 0-12 16,0 0-12-16,-9 13-9 0,5-6-11 16,2 7-4-16,0-4-16 0,2 5-14 15,0 2-9-15,0 0-10 0,2 2-11 16,0 0-8-16,4-4-6 0,1 5-6 0,2-5-1 15,1-4-4-15,7 3-5 0,-2-6-8 16,4-2-3-16,0-3-3 0,0 0-2 16,3-6 6-16,-2 0-1 0,4-4 1 15,-3-5-4-15,-3 5 5 0,2-6 6 0,-6 3 9 16,0-1 14-16,-4 3 6 16,-2-5 0-16,1 7-2 0,-1-2-10 0,1 7-18 15,-5-5-7-15,-4 6 0 0,0 0-6 16,0 0 0-16,-2 15-1 0,-5-2-4 0,1-1 1 15,2 3 0-15,0 6-4 0,-3-1 0 16,1 8-30-16,2 0 1 0,-2-3 1 16,-1 4-3-16,3-3 5 0,-3 3-5 15,3-2 0-15,-4-2-3 0,2 1 6 0,0 1-3 16,-4-6 3-16,-2-1-5 0,-3 0-2 16,-2 1-20-16,-2-8-25 0,1 0-27 15,-4-5-26-15,1-7-19 0,0 4-34 0,0-5-23 16,3-6-31-16,4-2-25 0,1-5-53 15,0-2-753-15,9-12 350 0,0 0 231 16</inkml:trace>
  <inkml:trace contextRef="#ctx0" brushRef="#br0" timeOffset="111355.6328">31997 16818 75 0,'-6'-1'231'0,"6"1"-5"0,-15 13-6 15,4 2-4-15,-1 5-12 0,-5 7-4 16,4 3-10-16,0 4-15 0,1 6-11 16,1 1-18-16,2 8-12 0,3-9-13 0,2 3-8 15,2-1-14-15,4 3-8 0,0-8-10 16,2 3-8-16,5-4-19 0,-3-3-32 16,5-1-43-16,-3-10-38 0,2 1-36 15,6-4-32-15,0-5-26 0,-1-6-21 0,2-1-17 16,2-3-495-16,3-4 234 0,3-4 153 15</inkml:trace>
  <inkml:trace contextRef="#ctx0" brushRef="#br0" timeOffset="111609.9434">32403 17326 538 0,'22'-20'42'0,"-8"7"22"15,-3 4 31-15,-2 1 18 0,-5-1 10 16,-4 4 4-16,-2-1 1 0,2 6 1 16,-9-7 1-16,9 7-4 0,-19 2 0 0,9 3-8 15,2 1-10-15,-2-1-9 0,2 4-7 16,0-1-8-16,4 6-6 0,-1-6 0 15,5 6-8-15,2 5-1 0,1-6-4 16,1 4-4-16,4 1-3 0,-2-3-7 0,3 0-6 16,0 2-2-16,-3-3-6 0,-2-6-3 15,2 6 6-15,-4 0 0 0,-2-6-1 16,-2 4-5-16,-2-5 0 0,-8 0-6 16,-2 1-5-16,-2 3-22 0,-1-7-30 0,-2 2-36 15,-2-5-38-15,-1 3-35 0,4-4-34 16,-2 0-38-16,1-5-625 0,7-1 284 15,-4-2 188-15</inkml:trace>
  <inkml:trace contextRef="#ctx0" brushRef="#br0" timeOffset="111849.5708">32566 16867 206 0,'13'7'234'16,"2"5"-10"-16,-2 7-12 0,5 2-3 15,2 7-8-15,-1 6-8 0,2 2-14 16,0 5-10-16,-3 0-10 0,-4 5-7 0,0-4-6 16,-2 6-13-16,-6-11-5 0,-2-2-17 15,-4-1-6-15,0 6-13 0,-6-5-4 16,2-7-13-16,-5 5-5 0,0-6-21 16,1-5-29-16,-2 3-43 0,1-8-46 0,0 0-38 15,1-1-50-15,2-9-51 0,-1 1-673 16,3-2 299-16,0-6 198 0</inkml:trace>
  <inkml:trace contextRef="#ctx0" brushRef="#br0" timeOffset="112022.2243">33128 17352 14 0,'8'-4'234'0,"4"3"-24"16,4-7-17-16,0 4-21 0,1 0-18 15,0-1-18-15,0 3-36 0,-3-4-37 0,2 2-46 16,-2 2-54-16,-1 2-57 0,-2-1-302 16,0-5 135-16,-5 6 89 0</inkml:trace>
  <inkml:trace contextRef="#ctx0" brushRef="#br0" timeOffset="112162.3077">33136 17492 2 0,'4'6'282'0,"4"1"-1"0,6-1-18 15,2-5-26-15,3 5-21 0,7 0-22 16,4-3-29-16,-3 1-56 0,1-2-59 0,-2 2-63 16,2-2-66-16,-4-2-74 0,-3 2-376 15,-2 2 180-15,-6-4 119 0</inkml:trace>
  <inkml:trace contextRef="#ctx0" brushRef="#br0" timeOffset="112747.9408">32225 17924 233 0,'-6'-4'233'0,"4"2"-13"0,2 2-13 16,-8-6-17-16,4 5-22 0,4 1-7 15,0 0-2-15,-11 7-12 0,7-1-13 16,-1 1-7-16,1 1-16 0,-2 4-12 0,0 1-7 16,-1 0-8-16,1-2-10 0,0 3-5 15,-1-1-9-15,0 1-8 0,1-1-5 0,2-6-14 16,-2 0-9-16,2 5-8 16,2-6-4-16,0-4-10 0,2-2-7 0,0 0 1 15,0 0-1-15,0 0 0 0,0 0-1 16,-4-20-2-16,6 12 2 0,-2-6-6 15,2 1-5-15,2 4-2 0,0-9 2 0,-2 11 0 16,2-3 3-16,-2-1-2 0,0 3 0 16,0 2 4-16,2 5 3 0,-4 1-1 15,7-4 2-15,-7 4 1 0,0 0 2 16,15 5 0-16,-7 1 1 0,3-4-3 0,-3 4 9 16,3-6 3-16,4 0 9 0,-1 0 2 15,2 0 2-15,2 0 1 0,4-8-3 16,-1 2-1-16,3-1 1 0,-4-7 1 15,2 3 1-15,-3 0 6 0,-3-3 4 0,0 3 9 16,-4 1 5-16,-2-2 2 0,4 5 3 16,-4 1-6-16,-2-1-3 0,-1 5-4 15,-1-2-3-15,-6 4 5 0,0 0-1 0,0 0-3 16,0 13 1-16,-4-6 3 0,-3 1-7 16,1 7-2-16,-2-2-3 0,2 0-4 15,-6 0-17-15,6 2-28 0,-2-1-36 16,0-1-44-16,-1 0-50 0,2 1-31 0,5-7-26 15,0 5-30-15,0-5-551 0,6-1 270 16,3-4 177-16</inkml:trace>
  <inkml:trace contextRef="#ctx0" brushRef="#br0" timeOffset="112927.4841">32850 17884 31 0,'7'-3'198'0,"-1"3"8"0,-6 0 4 0,0 0-5 16,4 8-6-16,-4-2-12 0,-4 3-12 15,2-1-15-15,-4 4-15 0,1-3-13 16,-4 5-12-16,1 3-20 0,2-4-38 16,-2-2-41-16,-1 3-46 0,2-3-42 0,1 5-42 15,2-5-36-15,0-3-34 0,2-1-374 16,2 0 188-16,4-2 124 0</inkml:trace>
  <inkml:trace contextRef="#ctx0" brushRef="#br0" timeOffset="113324.9573">33028 17994 71 0,'7'-2'156'16,"-1"2"-2"-16,-6 0 16 0,12 0-8 0,-12 0-6 16,9 8-5-16,-7 0-6 15,0-3-7-15,-2 3-6 0,2 4-11 0,-4-5-12 16,0 1-10-16,0 0-9 0,-1 4-9 16,1-4-5-16,-2-3 2 0,2 1-5 15,-2-4-8-15,4-2 1 0,-8 3 2 0,8-3-4 16,0 0-4-16,-8-11-7 0,8 0-3 15,2 2-6-15,2-4-1 0,2-1-9 16,2 1-1-16,3 0-3 0,0 3-7 16,1-3-2-16,-1 5-2 0,1-3-4 0,-1 3-1 15,4 2 0-15,-7 5-3 0,5-3 0 16,-4 2-1-16,3 2 0 0,-1-2-1 16,-3 2-1-16,3 0 1 0,0 0 1 15,-3 2 2-15,2-2-1 0,0-2 0 0,4-2 7 16,-4 4 9-16,5-6 0 0,0-1 3 15,-2 1-6-15,-1-3-2 0,4-4 4 16,-4-1-2-16,0-2 2 0,-1 3-4 0,-4-2 0 16,1-6-8-16,-4 2 0 0,0 4-5 15,-1-3-17-15,-1 3-25 0,0 2-30 16,0 0-31-16,-2-1-45 0,4 7-47 16,-4 0-46-16,0-2-632 0,2 1 294 0,-4 3 193 15</inkml:trace>
  <inkml:trace contextRef="#ctx0" brushRef="#br0" timeOffset="124888.499">8826 17911 23 0,'0'0'102'0,"-5"-2"-5"0,5 2 0 0,0 0 1 16,0 0-8-16,0 0-11 0,3-11 7 16,-3 11-10-16,9-6-5 0,-3 1-4 15,0-1-4-15,5-1-6 0,1 1-2 0,1-6-9 16,2 5-5-16,-3 0 5 0,2-5-8 16,-2 5-3-16,0-1-1 0,-1 2 3 15,-2 3 6-15,-1-3 11 0,-1 0 7 16,-1 0 13-16,0 5 11 0,-2-1-3 0,-4 2-9 15,0 0-13-15,0 0-3 0,-21-6 0 16,4 8-5-16,0 4-3 0,-8 1 1 16,-6 1-5-16,-6 5 0 0,-7 2-3 15,-3 3 0-15,1-2-2 0,-3 4-2 0,-13 7-3 16,-1 1-2-16,15-7-5 0,5-2 0 16,5 2-6-16,4-6-1 0,5-1-2 15,5-1-5-15,6-1-10 0,2-4 3 16,4 0 1-16,6 1-4 0,3-1 1 0,6-3-2 15,3 1 2-15,4-6-3 0,2 3-1 16,8 0-1-16,-1-3-1 0,2 0 1 0,0 0 0 16,-1 1 2-16,-2-1-2 0,0 4-2 15,-4-2 1-15,-3-2 0 0,-1 6-1 16,-4 0 4-16,-1 2 2 0,-10 6 1 16,-1 1 3-16,-4 6 1 0,-5 6 4 0,-6-1 1 15,0 1 1-15,-7 7 1 0,3 1 4 16,-5-1-1-16,4 0 0 0,2-3-1 15,2-5-2-15,3 0 2 0,2 1-5 0,4-6-1 16,5-1 6-16,4-5-7 0,6 0 5 16,4 3-2-16,7-9 0 0,4 4 2 15,8-5-3-15,5-2 2 0,12-5 1 16,3 3-1-16,1-8 0 0,11 3-2 16,-1-5-1-16,-1 0-1 0,-3-2-3 0,-9 1-1 15,1-1 0-15,-6 2-3 0,-1-1-8 0,-8 1-13 16,0 3-18-16,-5-1-20 15,-3-2-27-15,-2 4-24 0,-2 0-37 0,-2 2-31 16,-5-4-35-16,1 4-554 0,-2 0 260 16,-9 0 171-16</inkml:trace>
  <inkml:trace contextRef="#ctx0" brushRef="#br0" timeOffset="125286.1425">9084 18448 169 0,'18'4'190'0,"-10"-1"-10"0,2 3-14 15,3 2-8-15,2 3-13 0,0 3-9 16,1-2-11-16,2 5-7 0,-2-3-8 15,2 5-10-15,-4 1-9 0,1 1-6 0,-2-5-8 16,-3 4-7-16,1 1-1 0,-3-6-1 16,-2 3 3-16,-2-2 3 0,2-2 5 15,-6-1 5-15,0 1 3 0,0-2 8 0,-6-4 8 16,2 0-6-16,0-1 4 0,0-1-10 16,4-6-1-16,-8 0-16 0,8 0-1 15,-6-13-12-15,3 3-10 0,6-7-7 16,-1 0-7-16,6-10-8 0,0-1-10 0,2-5-13 15,4-1-18-15,0 4-22 0,1-2-24 16,0 5-35-16,2-3-36 0,0 4-29 16,0 3-26-16,-3 4-32 0,4 0-33 15,-1 4-530-15,1 2 265 0,0-1 175 0</inkml:trace>
  <inkml:trace contextRef="#ctx0" brushRef="#br0" timeOffset="125759.078">10195 18130 160 0,'0'0'238'0,"0"0"-4"16,0 0-3-16,2 15-12 0,-2-4-12 0,-4 5-11 16,2 4-11-16,-2 7-9 0,2 0-15 15,0 3-19-15,-3 8-6 0,3 0-20 16,0 2-8-16,2 1-9 0,-2-5-5 15,2-1-12-15,0-3-10 0,0-6-3 0,0-1-6 16,0-2-9-16,-2-6 0 0,2-2 9 16,-2-3-2-16,0-5-13 0,-2-7-2 15,4 0-6-15,-18-13-4 0,6-2-3 0,2-8 0 16,-4-8-6-16,2-4-4 0,-3-14-1 16,3 0-8-16,-1-25-1 0,6 13-2 15,5 5-2-15,4 7-6 0,5-5 1 0,3 6-4 16,5-1 3-16,4 7-1 0,5 2-3 15,1 6-2-15,4 6 4 0,6 1 1 16,-6 11-2-16,1 3-3 0,-3 7 3 16,0 0 4-16,-3 6-3 0,-1 6 5 0,1 0-1 15,-8 7 2-15,0 0 2 0,-8 1 3 16,-2 2 4-16,-6 4-5 0,-2 1-3 0,-4 0 2 16,-7 0-3-16,-2 6 0 15,-2 0 2-15,-4-1-3 0,0-2-13 0,-3 2-18 16,1-5-24-16,0 4-36 0,0-8-43 15,5-2-47-15,2 2-41 0,6-2-35 0,-1-1-690 16,2-1 320-16,3-4 211 0</inkml:trace>
  <inkml:trace contextRef="#ctx0" brushRef="#br0" timeOffset="126839.2973">11265 17815 89 0,'-2'-7'153'0,"-3"-1"-3"16,2 0-4-16,-3 3-1 0,2-1-5 16,-4 4-6-16,-2 4 0 0,-1 4 3 15,-2 1-1-15,-2 8-4 0,-4 6 5 16,0 5-4-16,-2 13-4 0,0-3-5 0,0 10-8 15,5-2-6-15,2 3-7 0,4 3-4 16,0-2-13-16,6-2-3 0,0-4-8 0,4-3-7 16,0-1-6-16,2 1-5 0,7-3-4 15,-2-2-7-15,3-1-4 0,2-5-15 16,-1-5-27-16,0-3-39 0,-1-2-37 16,3-1-37-16,0-4-49 0,0 1-37 0,-1-7-45 15,1-1-509-15,0-6 256 0,-1 0 169 16</inkml:trace>
  <inkml:trace contextRef="#ctx0" brushRef="#br0" timeOffset="127174.5228">11603 18136 48 0,'4'-5'201'15,"-4"5"-6"-15,13 0-9 0,-4 5-6 16,-3-2-9-16,4 9-6 0,0-3-6 15,0 4-10-15,0 6-13 0,0 2-6 0,-1 0-13 16,0 0-9-16,-1 5-10 0,-2-3-8 16,-1 3-5-16,1-5-4 0,-4 0-1 15,2-2 2-15,-2-4 1 0,0 4 7 0,-2-10 12 16,2 5 3-16,-2-7-2 0,0 0 0 16,-2 0-5-16,2-7-6 0,0 0-10 15,0 0-5-15,-10-15-10 0,8 1-10 0,0 1-5 16,2-8-8-16,0 0-3 0,0-6-2 15,2-1-4-15,2-1-10 0,0-2-12 16,-2 3-13-16,4 1-17 0,-1 3-21 16,0-3-28-16,-1 0-33 0,2 2-42 0,-2 5-39 15,2-2-35-15,-2 7-35 0,3-4-690 16,0 4 320-16,-1 0 210 0</inkml:trace>
  <inkml:trace contextRef="#ctx0" brushRef="#br0" timeOffset="127465.5891">12079 17621 169 0,'15'6'224'16,"4"3"-13"-16,4 4 2 0,3 6-3 0,8 8-7 16,-1 2-4-16,9 13-13 0,1 5-14 15,-13-6-13-15,-4 0-9 0,-8 3-9 16,2 2-8-16,-6 2-14 0,-5-2-6 0,-7-2-8 15,-2-1 1-15,-7 4-16 0,-3 1-4 16,-3-4-9-16,-4 0-7 0,-1-2-5 16,-4-6-8-16,1-2-7 0,2-6-7 15,-2 0-7-15,-1-1-12 0,2-7-21 0,0-5-27 16,1-2-25-16,3 1-32 0,0-3-29 16,2-3-30-16,1 0-27 0,0-3-26 15,3-3-31-15,-1 0-601 0,3 4 280 0,-1-6 185 16</inkml:trace>
  <inkml:trace contextRef="#ctx0" brushRef="#br0" timeOffset="136792.6048">13455 18013 177 0,'-10'-7'262'0,"-1"-1"-7"0,1 2-12 0,-1-1-12 15,0 1-17-15,1 6-19 0,0 0-19 16,-2 0-15-16,2 8-11 0,-3 3-10 15,1 6-9-15,-1 4-9 0,0 10-5 16,3 3-7-16,-4 2-5 0,4 8-9 0,0 4-10 16,-1-1-4-16,2 1-8 0,1 0-8 15,2-7-2-15,1-2-12 0,1-2-7 0,2-7 2 16,-2 2 1-16,6-4-11 16,0-1 1-16,4-2 3 0,3-2-20 0,1-3 0 15,10 0-1-15,0-6-1 0,10 2 1 16,2-3-5-16,3-1-3 0,2-5-3 0,1-1-9 15,0-4-12-15,-2 0-9 0,1-2-14 16,1-2-17-16,-5 2-21 0,-1-2-25 16,0-4-31-16,-5 5-27 0,1-5-39 15,-2 1-36-15,-8-2-687 0,-3 0 312 0,0 0 206 16</inkml:trace>
  <inkml:trace contextRef="#ctx0" brushRef="#br0" timeOffset="136958.8455">13717 18467 12 0,'2'-12'124'0,"3"5"-12"0,4-7-11 15,3 7-9-15,5-7-14 0,5 1-6 16,-2 0-6-16,6 3-8 0,-1-1-18 0,1 3-24 16,-1-1-25-16,-4-1-34 0,-4 2-202 15,-6 1 83-15,-3 0 55 0</inkml:trace>
  <inkml:trace contextRef="#ctx0" brushRef="#br0" timeOffset="137114.4021">13853 18215 69 0,'-43'-23'73'0,"3"3"15"0,0 0 6 16,-5-1 13-16,-16-6 10 0,11 2 7 16,5 2 17-16,3 7 4 0,10-1 1 15,3 2-2-15,7-1-15 0,4 3-15 16,2 0-9-16,12-2-13 0,2 3-6 0,8-3-9 16,6 3-9-16,4-1-7 0,7 3-12 15,5 0-15-15,2 5-36 0,-1-1-42 16,5 6-34-16,-2 2-38 0,6 4-42 15,-2 2-409-15,4 3 193 0,-4-1 127 0</inkml:trace>
  <inkml:trace contextRef="#ctx0" brushRef="#br0" timeOffset="137329.4878">14477 18098 249 0,'0'6'251'0,"0"-1"-11"0,-2 3-11 16,-4 6-15-16,-2 2-9 0,-3 7-11 15,-4 5-16-15,0 1-13 0,-3 11-14 16,-4-3-15-16,1 4-12 0,-3-1-13 16,4 2-11-16,-2 0-9 0,-1-3-16 0,4-3-20 15,0-4-21-15,2-8-35 0,0 3-35 16,3-6-35-16,0-2-39 0,4-5-22 16,-1 0-32-16,3-6-33 0,2-3-514 0,-1 1 241 15,1-9 160-15</inkml:trace>
  <inkml:trace contextRef="#ctx0" brushRef="#br0" timeOffset="137536.8754">14073 18427 57 0,'-2'-33'83'0,"2"11"15"0,2 1 20 16,-4 6 13-16,2 2 17 0,2 1 6 15,-2 2 1-15,0 2-12 0,2-2-10 0,0 7 2 16,2-1 6-16,-4 4 1 0,16 4-7 16,-4-1-6-16,5 9-7 0,4 1-11 15,4 8-9-15,3-5-2 0,4 11-18 16,2 1-5-16,-3-1-7 0,3 5-8 0,0-4-10 15,-2-1-11-15,-5-4-23 0,1-2-23 16,-5 4-36-16,1-4-36 0,-4-4-37 16,2 0-28-16,-3-1-18 0,-2-3-31 15,-2-6-493-15,1 0 233 0,2-1 153 0</inkml:trace>
  <inkml:trace contextRef="#ctx0" brushRef="#br0" timeOffset="137930.5821">14998 18356 166 0,'0'0'213'0,"0"0"4"16,0 0 0-16,0 16-12 0,-2-5 0 0,0 4-10 15,-2 4-14-15,-2 4-8 0,1 4-14 16,1 0-14-16,-2 2-12 0,1-1-13 0,1 0-11 16,-2-1-15-16,1 0-5 0,3-1-8 15,-2-5-10-15,2-2-8 0,0-1-8 16,0-5 2-16,0 1-5 0,2-3-7 15,-2-10-3-15,0 1-5 0,2-2-6 0,0 0-4 16,-4-16-1-16,4-3-3 0,0-3-7 16,4-5 1-16,0-7-6 0,2-6 4 15,7-2-7-15,-1 1 0 0,6-2-2 16,0 7 1-16,2-2-4 0,-2 10-2 0,4 5 1 16,-3-2-1-16,-3 9 3 0,2 3-5 15,-4 1 3-15,-1 5 0 0,0 5 0 0,-3 2 5 16,1 2-3-16,-5 2 8 0,0-1-4 15,-3 9-1-15,-6-2 1 0,1 2-3 16,-6 1 0-16,0 2 0 0,-7 0-11 16,-2 4-13-16,0-4-26 0,0 3-32 15,-2-5-38-15,4 0-41 0,3-3-35 0,1 1-33 16,0-3-648-16,5-2 297 0,4-5 195 16</inkml:trace>
  <inkml:trace contextRef="#ctx0" brushRef="#br0" timeOffset="138192.4362">15589 18262 176 0,'2'-1'268'0,"-2"1"-11"0,0 0-11 16,0 0-14-16,-9 19-8 0,3-6-12 16,0 2-3-16,-5 7-18 0,3 4-10 0,-5 3-20 15,4-1-10-15,-1 7-11 0,2-7-12 16,4 2-22-16,1 0-9 0,1-4-7 15,4-1-15-15,7 1 4 0,-3 1-11 0,2-2-1 16,5-4-14-16,0-4-5 0,4 3-9 16,0-6-13-16,0 0-22 0,1-3-14 15,0-3-31-15,-2-2-45 0,1-5-50 0,-2 5-49 16,0-4-46-16,-3-2-52 0,0-2-587 16,-2-4 296-16,0 1 195 0</inkml:trace>
  <inkml:trace contextRef="#ctx0" brushRef="#br0" timeOffset="138922.9009">15580 18427 87 0,'0'0'143'0,"0"0"5"0,0 0-1 0,0 0 2 15,0 0-4-15,0 0-5 0,0 0-3 16,0 0-6-16,0 0-8 0,0 0-7 16,4-8-9-16,-4 8-8 0,11-6-9 0,-2 1-8 15,1 1-9-15,0 0-8 0,2-2-7 16,-2 4-3-16,2-3-7 0,-1 3-5 15,2-4-4-15,0 4-8 0,-3-3-3 0,2 5-13 16,2-6-19-16,-6 6-28 0,2-2-27 16,-1 2-34-16,0-4-26 0,-1 4-26 15,-8 0-35-15,13 4-387 0,-13-4 193 0,12 2 127 16</inkml:trace>
  <inkml:trace contextRef="#ctx0" brushRef="#br0" timeOffset="139246.7139">15600 18261 144 0,'-7'-6'216'0,"1"0"-9"15,1 3-8-15,-1-1-11 0,2-2-10 16,2 3-16-16,-3-3-13 0,5 6-19 16,-2-8-12-16,2 1-11 0,2 1-10 0,5-2-10 15,-1 1-6-15,3 1-12 0,-1-6-5 16,5 5-6-16,-1-1-6 0,2 2-5 16,-2 1-4-16,3 1-7 0,-3-2-6 15,1 0-18-15,-2 5-17 0,-1-5-28 0,0 6-37 16,0 0-34-16,0 0-31 0,0 0-20 15,-3 2-34-15,-1 2-418 0,1-3 207 0,-1 5 136 16</inkml:trace>
  <inkml:trace contextRef="#ctx0" brushRef="#br0" timeOffset="139656.8599">16311 18311 125 0,'0'-6'158'0,"0"6"-6"15,0 0 6-15,-5-1 5 0,5 1-1 16,-8-6 1-16,8 6-7 0,-19 6 0 16,4-5-3-16,-9 8 1 0,2 1-2 15,-8 3-7-15,-2 1-9 0,1 5-9 0,3 2-9 16,0 0-6-16,3 0-15 0,3 1-5 16,6 3 6-16,1-4-11 0,9 2-8 15,-1-2-7-15,7-2-5 0,4 2-7 16,3 0-7-16,6 0-8 0,3-2-3 0,8-4-12 15,1 4-21-15,-2-5-26 0,0-5-34 16,3 2-40-16,2-5-36 0,-3-2-38 0,3 2-30 16,-4-3-37-16,0-6-599 0,-1 1 282 15,1-3 187-15</inkml:trace>
  <inkml:trace contextRef="#ctx0" brushRef="#br0" timeOffset="139987.9752">16573 18412 138 0,'0'-8'211'0,"0"-4"-8"16,0 5-18-16,4-5-16 0,0 5-19 16,5-7-14-16,4 5-11 0,4-4-11 15,1 1-11-15,6 5-13 0,-3-6-9 16,5 4-12-16,-6 1-20 0,4 1-22 0,-7 0-29 16,0 1-21-16,2 0-23 0,-5 5-6 15,0-5-3-15,-4 4-4 0,-4-2 4 16,0 4 9-16,-6 0 4 0,0 0 13 0,0 0 17 15,0 0 20-15,0 0 22 0,0 0 20 16,-10 13 11-16,6-1 12 0,-4-3 5 16,1 8 9-16,3 1-2 0,-3 2 2 0,3 7-7 15,0 0-4-15,2 0-6 0,0 1-6 16,0 1-7-16,2 3-4 0,0-2-6 16,2 1-7-16,0-2-17 0,-2-1-25 15,2-1-32-15,0 0-33 0,0-5-38 0,2 0-28 16,-2-2-23-16,5-1-29 0,-3-9-433 15,7 1 210-15,-3-3 139 0</inkml:trace>
  <inkml:trace contextRef="#ctx0" brushRef="#br0" timeOffset="140472.1718">17244 18483 47 0,'6'-9'195'0,"0"4"8"0,-2-2-1 15,-1 6-2-15,-3 1-6 0,0 0-9 0,0 0-16 16,0 0-12-16,-7 20-8 0,5-6-15 0,-2-1-10 15,0 8-12-15,-2-6-12 16,-2 5-11-16,1 1-5 0,-2-6-9 0,3 4-6 16,-2-5-9-16,1-1-6 0,1 0-2 15,-2-5-11-15,-1-1-6 0,2 0-6 0,1-7-9 16,6 0 0-16,0 0-5 0,-18-12-4 16,15 4-5-16,3-5-1 0,0 3-2 15,3-7-1-15,1 2-2 0,0 1-2 16,2 1 5-16,0-2-4 0,3 2 2 0,-2 6-4 15,1-6-1-15,2 6 2 0,1 6 2 16,-1-5-4-16,1 6 1 0,2 0 0 16,-1 2 4-16,6 3-2 0,-4-5 0 15,1 6 4-15,2-5-3 0,0 5-1 0,-1-6 1 16,4 0 0-16,-3 0 2 0,0-6-2 16,0 4 2-16,-1-8-3 0,2-1 1 15,-4 1 0-15,1-7 0 0,0 5 4 0,-4-2 2 16,-3-1 2-16,2 2 6 0,-3 3 8 15,0 1 5-15,-3 1 6 0,0 0 1 16,-2 7 0-16,-2 1-1 0,0 0-1 16,0 0-1-16,-4 15 0 0,-2-2-3 0,1 2-3 15,1 5-2-15,-3 0-4 0,3 4 3 16,0 2-7-16,0-1-17 0,2-2-20 0,0 2-32 16,2-5-36-16,2-3-39 0,0 3-32 15,4 0-30-15,2-7-35 0,1 1-588 16,6-4 277-16,-3-4 182 0</inkml:trace>
  <inkml:trace contextRef="#ctx0" brushRef="#br0" timeOffset="140674.0012">17928 18498 41 0,'8'-15'178'16,"-3"6"30"-16,-1 4 11 0,-4-3 2 0,0 6-1 16,0 2-6-16,0 0 2 0,0 0-8 15,0 0-12-15,-9 21 0 0,5-6-17 16,0-2-9-16,-3 9-21 0,1-1-10 15,-1 4-9-15,-1-3-16 0,0 1-32 0,0 4-5 16,-2-6-24-16,2 5-24 0,0-4-37 16,2-6-52-16,2 2-49 0,-1-5-49 15,5 0-37-15,0-1-51 0,2-9-592 0,3 3 285 16,1-6 188-16</inkml:trace>
  <inkml:trace contextRef="#ctx0" brushRef="#br0" timeOffset="141090.6392">18197 18494 199 0,'0'0'220'0,"0"0"-2"16,2 14-9-16,-4 1-9 0,0-2-13 15,0 2-11-15,-3 0-17 0,-2 4-16 16,3-4-11-16,-2 4-10 0,2 2-14 16,-2-7-10-16,-1 1-11 0,5 2-3 0,-5-4-15 15,5-4-6-15,-2 0-8 0,0-2-10 16,2-1-3-16,0-6-11 0,2 0-6 15,0 0-5-15,0 0-1 0,0 0-5 0,6-22-3 16,0 15 2-16,1-5-5 0,0 4 0 16,-1 1-1-16,4 0 0 0,-2 1-3 15,1 4 2-15,0-3-1 0,1 5 1 0,-10 0 1 16,21 5-1-16,-8 3 5 0,-2-2 0 16,3 1 3-16,0 0 5 0,2 1 4 15,1 0 3-15,0 0 7 0,0 1 3 16,-1-5 9-16,2 0 3 0,1-2 3 0,0-2 1 15,0-2-2-15,-2-6-2 0,4-4 9 16,-4-1-12-16,0-1-4 0,-2-6 1 16,-3-1-13-16,1 0-1 0,-2-6-1 15,-1 1-9-15,-2 4-6 0,-1-5-12 0,-2 4-15 16,-1 2-23-16,-2 2-36 0,0-1-43 16,0 5-46-16,2 2-47 0,0 1-28 15,0 3-30-15,-1 3-568 0,5-1 285 16,-2 5 187-16</inkml:trace>
  <inkml:trace contextRef="#ctx0" brushRef="#br0" timeOffset="141482.0057">19064 18406 10 0,'0'0'244'16,"0"0"-4"-16,0 0-10 0,0 11-9 15,-2-3-13-15,-2 1-14 0,-2 5-13 16,1 0-14-16,-1 5-17 0,0 4-15 15,-1-3-14-15,1 5-8 0,-1-2-13 0,3-3-9 16,-2 5-11-16,2-8-10 0,0 1-8 16,0-3-7-16,2-1-10 0,0-1-6 15,-2-4-5-15,4-1-5 0,-2-2-6 16,2-6-6-16,6 6-3 0,-6-6 0 0,0 0-4 16,12-15-2-16,-6 6-3 0,2-3-5 15,1-1 4-15,-2 0-4 0,3 0 2 16,-1-1-2-16,-3 5 0 0,0-3 1 15,0 5-2-15,-2-1 0 0,4 7 2 0,-6-4-1 16,-2 5 7-16,0 0-1 0,0 0 4 16,12 14 1-16,-12-8-1 0,2 1 1 15,-2 5-1-15,2-3 1 0,0-1-2 0,0-1 1 16,0 5-1-16,2-5-3 0,-1 0 2 16,-1-1-6-16,0 1-4 0,0-2-16 15,1-1-44-15,-3-4-46 0,6 0-52 16,-6 0-98-16,0 0-568 0,4-9 281 0,-4 1 185 15</inkml:trace>
  <inkml:trace contextRef="#ctx0" brushRef="#br0" timeOffset="142182.8927">19638 18387 121 0,'-9'-2'287'0,"9"2"-20"0,-10 0-12 15,4 7-23-15,-3 1-7 0,2 9-15 16,-1 0-8-16,0 4-15 0,-3 5-20 16,0 1-15-16,3 2-16 0,0-2-11 0,1-4-7 15,1 3-20-15,-2-1-6 0,1-4-10 16,0-6-10-16,3 0-16 0,0 2-7 15,2-3-12-15,0-4-12 0,2-3-4 0,0 0 1 16,0-7-3-16,4 1-3 0,-4-1-6 16,11-8-2-16,-4 1 4 0,1-6-8 15,0-1 1-15,3-2 0 0,-1-4-5 0,1 5-4 16,0-4 5-16,-5 5-1 0,2 1-2 16,-2-1 2-16,-2 7-2 0,4-1 2 15,-4 3-2-15,0 3 0 0,-4 2 0 16,0 0 2-16,14 9 0 0,-7-3 0 0,-1 6 3 15,1-3-2-15,3 4 1 0,3 1 2 16,-3-5-1-16,6 3-2 0,0-1 1 16,3-2 1-16,-2-2-3 0,2-2 1 15,1-4 2-15,-2-2-3 0,4-4-3 0,-3-2 5 16,-1-2-5-16,2-2-1 0,-2-5 1 16,0-3 2-16,-4 4-2 0,1-4-1 0,-2 4 1 15,-2-4 1-15,-1 5 0 0,-2 6 2 16,-1-4-1-16,0 3 1 0,-3 5 0 15,0 1 3-15,-4 3-5 0,0 0 1 16,0 0 1-16,0 18-1 0,0-6 2 0,0 2-10 16,-2 5-26-16,2 0-36 0,0 2-34 15,0 0-38-15,2 2-31 0,2 3-19 16,4-5-20-16,1 1-589 0,4-2 273 0,-1-1 180 16</inkml:trace>
  <inkml:trace contextRef="#ctx0" brushRef="#br0" timeOffset="142415.9288">20326 18827 25 0,'8'-10'102'0,"1"-1"3"16,1-3 3-16,-1-1 13 0,-1-6-14 16,3 2 8-16,-3-4-2 0,3-4-7 0,0 7-5 15,-3-7 0-15,2 6-3 0,-1 2-1 16,-2 4-7-16,1 0-6 0,-2 1-13 16,-2 2-3-16,3 5 6 0,-1 0 8 15,-2 7-2-15,-4 0-3 0,0 0-3 0,11 19-7 16,-9-10-2-16,-2 5-9 0,0 1-5 15,0 4-3-15,0-4-6 0,-2 4-17 16,2 0-22-16,-2-4-29 0,-1 5-41 16,1-6-32-16,0 6-29 0,0-11-21 0,0 5-16 15,0-1-421-15,0-5 199 0,0-1 132 16</inkml:trace>
  <inkml:trace contextRef="#ctx0" brushRef="#br0" timeOffset="142546.6023">20461 18797 784 0,'0'0'-20'0,"0"0"24"15,-19-8 22-15,15 4 13 0,-1-4 17 0,1 7 9 16,2-5 4-16,0-2 2 0,0 2-11 15,4-1 0-15,2 0-10 0,3 1-5 0,4-2-3 16,3 0-8-16,1-1-18 0,2 1-25 16,6 0-28-16,3 2-28 0,1-2-21 15,3 3-31-15,6-2-253 0,2 3 126 16,3-6 83-16</inkml:trace>
  <inkml:trace contextRef="#ctx0" brushRef="#br0" timeOffset="142911.8024">21013 18572 132 0,'26'-14'58'15,"-7"5"26"-15,-2 2 25 0,-4-5 12 16,-3 6 17-16,-4-1 16 0,-1-2 8 0,-5 5 6 15,0-2 5-15,0 6-7 0,-9-9-5 16,5 7-11-16,-4 2-7 0,-3 0-9 16,-1 2-5-16,-1 7-9 0,-6 1-9 15,-1 1-13-15,0 6-7 0,-2-4-9 0,-1 2-7 16,-5 6-12-16,3-2-9 0,0 2-19 16,0-4-13-16,-1 2-20 0,2-6-17 0,4-1-23 15,1-3-16-15,1-1-15 16,4 0-21-16,2-2-22 0,0 0-19 0,4-6-7 15,2 0-3-15,6 0 2 0,0 0-2 16,-9-6-2-16,9-3 5 0,2 4 10 0,1-3 11 16,1-1 10-16,2-3 15 0,2-1 12 15,4 4 23-15,-4-3 13 0,2 3 28 16,0-3 26-16,-1 6 22 0,0 5 20 16,-1-1 24-16,1 2 20 0,1 3 15 0,0 3 10 15,2 6 6-15,-2-3 0 0,0 5-7 16,3 1-5-16,0 3-9 0,0 1-11 15,1-2-7-15,-1 2-9 0,2-3-16 16,-1 2-26-16,-2-2-36 0,2-2-49 0,-3-1-42 16,1-1-40-16,1-3-45 0,0-1-491 15,3-3 226-15,2 3 150 0</inkml:trace>
  <inkml:trace contextRef="#ctx0" brushRef="#br0" timeOffset="143139.5273">21859 18118 228 0,'0'-7'276'0,"-7"5"-10"0,-6 4-12 15,-1-1-7-15,-8 13 8 0,-5 5-19 16,-3 8-4-16,-12 20 4 0,-1 2-11 0,5 7-11 16,4 5-6-16,5-6-19 0,7-1-6 15,8-12-43-15,6 1-15 0,3-3-5 0,3-4-15 16,7 3-10-16,1-5-32 0,6-6-39 15,4 5-51-15,2-10-66 0,-1-4-81 16,7-4-85-16,-6 0-887 0,2-3 390 16,-2-7 257-16</inkml:trace>
  <inkml:trace contextRef="#ctx0" brushRef="#br0" timeOffset="145444.7032">22249 18564 15 0,'-2'-6'88'15,"-2"-1"7"-15,4 0 4 0,-2 0 6 16,0 0 16-16,2 0 13 0,-2-2 2 0,2 1 4 15,0 0 6-15,-2 4-2 0,2-3-3 16,-2 1-1-16,2 6-4 0,-2-7-6 16,2 7-8-16,-2-5 3 0,2 5 5 15,0 0-8-15,-6 25-5 0,4-11-2 0,-1 8-6 16,-1-1-8-16,4 7-11 0,-2-1-10 16,0 1-3-16,-1-1-8 0,3 1-7 15,0 3-5-15,0-6-4 0,0 2-8 16,0-7-1-16,0 1-3 0,0-1-2 0,3-5-7 15,-3-2-2-15,0 0 3 0,0-1 7 16,-3-6-18-16,1-3 2 0,2-3-6 0,0 0-7 16,-6-15 4-16,4 2 1 0,0-1-7 15,0-6 5-15,0-7-5 0,2-2-6 16,-3-4 1-16,3-5 2 0,-2-1-4 16,4-1 0-16,-2-2-6 0,3 2 2 0,-1 3 4 15,0 3-10-15,2 2 6 0,0 3-2 16,0 1 5-16,1 3-5 0,1 2 0 0,1 0 1 15,1 2 0-15,-2 4-1 0,0 0 1 16,1 4 4-16,-2 0-8 0,1 1 4 16,0 4-2-16,0 1-2 0,-2 1 5 15,3 6 0-15,-7 0 0 0,0 0 2 0,15 13-1 16,-13-1 5-16,2 5-3 0,0 2-1 16,-1 3 0-16,-1 6 4 0,0 0-3 15,2 5 1-15,-2-1 2 0,0-2 0 0,2 5 3 16,0-3-3-16,0-3 4 0,2 3-6 15,0-3 0-15,2-3 0 0,-2-3-1 0,2 4 2 16,1-7 0-16,0 1 5 0,1 1-8 16,1-7 0-16,-1-2 5 0,1 1-1 15,2-7-5-15,1 3 1 0,2-2 0 16,-4-7-10-16,3 5-1 0,-1-6 1 0,2 0-5 16,-2-6-3-16,4 5-1 0,-4-7 0 15,1-2 0-15,0 3 0 0,0-7 0 16,-3 7 0-16,0-7 6 0,-2 1-3 0,0 3 4 15,-4-1 1-15,2 2 1 0,-3-4 0 16,-1 5 2-16,0-4 0 0,1 5 2 16,-3 1 1-16,0-4 0 0,-2 3-1 15,2-3 0-15,-2 2 0 0,0 1 2 0,0-1-2 16,-2 2 4-16,2 1 3 0,0 5 0 16,-2-10 3-16,0 5-1 0,0-1-1 0,2 6-3 15,-7-2 2-15,1 0 2 0,6 2 2 16,-11 0-1-16,11 0 0 0,-16 8 4 15,6-6-2-15,0 9 6 0,0-2 4 16,-1 5 0-16,3-1 2 0,-3 1-2 0,5 1 1 16,-1 4 0-16,3-5-2 0,4 6 2 15,0-1-4-15,2-2-1 0,4 1-5 16,5-1 6-16,0 0-6 0,4-2 1 16,1-2 1-16,6 1 3 0,1-5-1 0,0-3-2 15,2 1 2-15,3-2-4 0,-2-4 2 16,1-1-4-16,1-1-2 0,2-4 3 0,-3-2-1 15,0 1-6-15,4-7 2 0,-3-2 0 16,0 1-3-16,-5-5 6 0,-3 4-7 16,-4 0 2-16,-1 2-1 0,-6-3 2 15,-1 4-5-15,-2-1 4 0,-1 5-1 0,-5 1-1 16,0 1 0-16,-5 1 0 0,5 5 3 16,-4-2-1-16,4 2-1 0,0 0-2 0,0 0 1 15,0 14 2-15,4-8-1 0,3 2 3 16,3 0-1-16,3-3-2 0,0 7 1 15,1-4 2-15,2 1-2 0,2 3 3 16,-1-5 3-16,-2 3-3 0,-2 1-4 0,-1-3 7 16,-3-1-4-16,-4 5 7 0,-3-4-8 15,-2 5 7-15,-2-5-6 0,-3 3 4 0,-4-2-11 16,3-1-12-16,0-2-13 0,-2 0-24 16,1-1-22-16,3-3-25 0,4-2-25 15,0 0-8-15,0 0-5 0,0 0 1 16,4-19 4-16,7 11 7 0,-1-1 8 0,2-2 16 15,6-5 7-15,-1-1 17 0,0 2 16 16,0 2 26-16,-1-1 25 0,-2 5 23 16,-2-3 24-16,-2 5 20 0,-1 0 13 15,-3 1 11-15,1 0 7 0,-3 3 6 0,-4 3-3 16,0 0-4-16,6 12-5 0,-6-8-5 16,0 8-8-16,0-4-5 0,0 3-8 0,0-2-3 15,0 3-3-15,0-3-4 0,0 4-8 16,2-5-1-16,1 5-3 0,-3-5-2 15,4 3-5-15,-2-5-2 0,2 2-2 16,0-7-3-16,2 4-1 0,4-5 1 0,-10 0-6 16,16 0-1-16,-8-5-4 0,3 0-3 15,-2 3-2-15,1-4 0 0,-1 4 3 16,-1-3-4-16,0 5 2 0,-1-6 0 0,-3 6-3 16,-4 0-2-16,0 0 2 0,19 4 1 15,-11-1 1-15,2 3-1 0,0 2 0 16,0 2 0-16,3-3-2 0,2 1 2 0,2-1 1 15,-1 0 0-15,8 1 1 0,-1-2 1 16,5-1 0-16,2-5 2 0,-1 0-8 16,1-5 8-16,4-2-2 0,0-7-2 0,-1 1 1 15,-3-8-3-15,6-2 0 0,-6-8 1 16,1-3-4-16,-3-1 2 0,6-21 2 16,-5 1-2-16,-7 5 1 0,-6 5-2 0,-3-3 5 15,-4 12 3-15,-3-3 11 0,-2 11 13 16,0-1 8-16,-2 6-1 0,-2 4 0 15,-2 5-6-15,-2 7-6 0,-2 3 5 16,6 4-5-16,-20 13 0 0,8 8-1 0,0-1-1 16,-4 12-1-16,4 3 0 0,-3 7-1 15,3 1 3-15,0 4-10 0,4-8 4 16,2-3-10-16,4 6 4 0,4-6 6 0,0 2-2 16,2-8-6-16,4-4-7 0,1 1-2 15,4-7-4-15,2-3-9 0,4-3-6 16,4-1-4-16,1-7-6 0,3-6 2 0,3 0 1 15,0-6-1-15,3-2 1 0,1-5 2 16,4-8 0-16,2-6 4 0,9-14 2 16,-3-4-4-16,-3-6 5 0,-3 2-2 0,-6-5 5 15,-11 10 2-15,-3 5-1 0,-10 8 13 16,0-1 12-16,-1 9 9 0,-5 0 10 16,-2 8-9-16,-2 1 5 0,-4 7 2 0,-1 6-2 15,5 1 3-15,0 0 5 0,-20 22 3 16,8-1 1-16,4-2-1 0,0 9-4 15,0 7 0-15,1-3-1 0,1 5-6 0,2-3-4 16,1 0-1-16,3-2-10 0,3-1-14 16,-1 1-16-16,2-4-18 0,2 1-28 15,1-2-26-15,-1 0-31 0,2-6-30 16,0 0-35-16,2-2-26 0,0-6-27 0,0-4-30 16,-1-3-651-16,2 0 313 0,-3-11 206 0</inkml:trace>
  <inkml:trace contextRef="#ctx0" brushRef="#br0" timeOffset="145593.3896">24703 18627 140 0,'-12'-21'178'0,"0"6"8"0,6-4-5 16,0 5-6-16,4 5-9 0,2-4-13 15,6 1-14-15,4-1-16 0,6 0-8 16,3 2-13-16,4-2-15 0,4-2-6 16,5 4-22-16,0-3-37 0,2-1-37 0,1 4-54 15,4 1-40-15,1-3-474 0,7 1 198 16,-7 3 131-16</inkml:trace>
  <inkml:trace contextRef="#ctx0" brushRef="#br0" timeOffset="145826.5554">25687 18079 241 0,'-6'-5'304'0,"-2"-1"-7"0,-3 6-16 0,-2 0-13 15,-4 8-30-15,-1 3-9 0,-4 6 5 16,1 5-21-16,-5 10-14 0,6 4-10 15,-2 10-18-15,-3 12-17 0,6-5-19 0,6-4-9 16,3-1-31-16,1-1-10 0,4-5-20 16,3 0-16-16,2-2-19 0,2-4-24 0,3 4-22 15,4-7-34-15,1-5-36 0,1-5-38 16,3 4-28-16,2-6-30 0,2-8-33 16,2-1-30-16,-2-5-619 0,3-5 294 15,5-2 194-15</inkml:trace>
  <inkml:trace contextRef="#ctx0" brushRef="#br0" timeOffset="146093.0104">26012 18695 129 0,'35'-30'63'0,"-3"-1"23"16,-4 7 22-16,-8-1 17 0,2 2 19 16,-5-2 22-16,-3 5 11 0,-3 1 14 0,-2 1-2 15,-3 0-1-15,-4 10-7 0,-4-6-11 16,-2 8-15-16,-2-1-13 0,-5 7-11 16,0 0-8-16,-4 2-16 0,5 3-11 15,-3 3-6-15,2 5-8 0,5-1-11 0,0 1 4 16,0 2-18-16,6 1-3 0,0 3-7 15,2-4-2-15,2 4-2 0,0 0-8 16,2-2 2-16,-2 2-6 0,1 0-5 16,-1-3 2-16,-2 4 1 0,-2-5 10 0,0 4-4 15,-6-3-1-15,-7 5-7 0,-1-2-4 16,-10 0-6-16,-1-4-14 0,-5 0-26 16,-2-1-31-16,5-7-45 0,1 3-43 0,0-6-42 15,8 1-43-15,3-5-749 0,4-1 332 16,7-5 219-16</inkml:trace>
  <inkml:trace contextRef="#ctx0" brushRef="#br0" timeOffset="146270.8999">26426 18654 186 0,'6'0'248'0,"-6"0"-4"0,6 7-8 16,-3-1-16-16,-3 1-18 0,0 6-13 15,-3-1-20-15,1-3-16 0,0 6-15 16,0-1-13-16,0 5-12 0,0-3-21 0,-2 3-28 15,2-4-36-15,-2 2-48 0,2 0-68 16,2-5-45-16,-2-3-45 0,4 4-498 16,0-6 229-16,0-1 152 0</inkml:trace>
  <inkml:trace contextRef="#ctx0" brushRef="#br0" timeOffset="146573.5415">26777 18621 187 0,'3'-2'226'16,"-3"2"6"-16,8 0-1 0,-8 0-15 16,15 8-12-16,-4-1-13 0,1 7-13 0,0-1-14 15,2 2-11-15,-4 3-12 0,1-4-10 16,-3 2-6-16,0-3-7 0,-1 5 3 16,0-7 10-16,-3 0 4 0,0-3-4 15,0 4 9-15,-4-9-7 0,0 3-5 0,0-6-8 16,0 0-4-16,0 0-11 0,0 0-9 15,-4-17-10-15,4 5-10 0,2-1-8 0,2 0-8 16,0-5-13-16,2-4-1 0,4-2-15 16,-2 4-21-16,2-1-16 0,3-4-22 15,0 4-27-15,-1 4-23 0,3-4-36 16,-3 3-39-16,4-2-37 0,0 4-39 0,4 2-37 16,-5-4-808-16,3 9 365 0,0-4 241 15</inkml:trace>
  <inkml:trace contextRef="#ctx0" brushRef="#br0" timeOffset="146800.0064">27461 18200 75 0,'5'-8'247'15,"-1"3"0"-15,0 3-10 0,4-2-2 0,-8 4-1 16,17 4-3-16,3 3-15 0,-2 3-2 16,6 9-15-16,1 2-10 0,5 11-43 15,2-1-5-15,-5 7-16 0,9 11-9 16,-10-3-10-16,-6-8 9 0,-5 5-14 0,-6-6-9 15,-5-1-6-15,-6-1-8 0,-6-3-10 16,-8-2-19-16,-4 5-25 0,-6-3-28 16,-6-3-33-16,-3-4-42 0,-4-8-41 15,5 0-41-15,2-2-50 0,3-7-60 0,8-8-643 16,-2 2 310-16,5-4 206 0</inkml:trace>
  <inkml:trace contextRef="#ctx0" brushRef="#br0" timeOffset="147040.3816">27819 17909 1650 0,'13'-10'66'0,"1"9"92"0,2 7 26 16,-2 1-15-16,3 6-16 0,0 6-27 0,10 11-14 16,11 18-19-16,1 7-9 0,-5 6-5 15,-3 2-7-15,-3 5-3 0,-7 0-5 16,-4-4-2-16,-9-5-3 0,-6-10 2 15,-6 1 1-15,-4-2-14 0,-5-2-19 0,-6-3-17 16,0-5-30-16,-5-5-43 0,0-1-50 16,0-7-54-16,3-2-41 0,-5-2-62 15,-2-7-611-15,2 0 299 0,-2-3 197 16</inkml:trace>
  <inkml:trace contextRef="#ctx0" brushRef="#br0" timeOffset="154423.9978">29068 18311 84 0,'-4'-7'110'0,"2"-2"-13"16,0 1 10-16,0 2-9 0,-1 1 0 0,3-3-9 16,0 8 0-16,-5-7-7 0,1 7-12 15,4 0-6-15,0 0-6 0,-10 13 6 16,4-4-3-16,-1 12-7 0,1-1 1 0,-3 5-5 16,3-1-1-16,-1 7-8 15,3-2 0-15,4-1 0 0,2-2-3 0,0 1-2 16,7-4-5-16,2-2-1 0,4 0-3 15,-1-3 2-15,8-9 0 0,-2 2-2 16,2-9-3-16,3-2 2 0,1-7 0 0,-1-7-1 16,3-5 0-16,-5-2-1 0,-2-6-2 15,-1 0 1-15,-6-4-1 0,-2-4 5 16,-3 3 6-16,-5 5 6 0,-2-1 1 16,-2 7 0-16,-2 5-2 0,-2 0-5 15,-2 7-3-15,-1 9 0 0,7 0-1 0,-18 19 0 16,6 3 1-16,0 8 1 0,0 16-2 15,1 3 0-15,0 4-1 0,3 3 3 16,1-1-4-16,3 6 7 0,2-5-1 0,0-3-1 16,2-9-5-16,0-3 1 0,0 2-4 15,2-11 1-15,-2-4 1 0,0-3 18 16,0-4 13-16,0-4 1 0</inkml:trace>
  <inkml:trace contextRef="#ctx0" brushRef="#br0" timeOffset="154537.4785">29165 19037 3233 0,'-10'-21'-47'0,"-8"-6"-24"0,-1 2-23 0,-2-3-36 16,-2-7-24-16,-3 3-37 0,-3-4-44 16,-9-12-551-16,6 5 267 0,-4-12 176 15</inkml:trace>
  <inkml:trace contextRef="#ctx0" brushRef="#br0" timeOffset="154653.1695">28695 17827 23 0,'17'2'20'16,"4"-1"-35"-16,7 5 5 0,-5 1 3 15</inkml:trace>
  <inkml:trace contextRef="#ctx0" brushRef="#br0" timeOffset="155071.9935">29755 18372 219 0,'7'41'239'0,"-2"0"-15"0,-1-6-13 15,-2 5-14-15,4-5-17 0,-2 5-17 16,-2-2-6-16,0 0-13 0,0-4-16 16,0-4-10-16,2-4-13 0,-1-4-8 0,-1-1-7 15,0-1 5-15,-2-5 4 0,3-4-13 16,-3-9-8-16,0-2-12 0,0 0-7 15,0 0-9-15,-10-34-5 0,6 5-8 16,-2-7-4-16,2-15-5 0,-2-5-7 0,4-20-6 16,-2-5-3-16,4 16-1 0,2 4-5 15,2 7 0-15,2 4 0 0,2 3-2 16,3-1-1-16,6 12-3 0,0 4-2 0,4 8 2 16,2-1 0-16,1 11 2 0,1 6 4 15,-1 3 4-15,-2 3-3 0,4 4 4 16,-3 5-1-16,-1 11 2 0,-4 2 1 15,0 4 3-15,-4 4-1 0,-6 4-1 0,-5-3 0 16,-3 3-2-16,-5 4 3 0,-5-2-3 16,-2 6 3-16,-6-5-17 0,-1-7-21 15,2 1-27-15,-2 2-33 0,-1-9-32 16,6-1-33-16,2-5-25 0,1-3-30 0,3 0-36 16,-1-1-502-16,3-9 252 0,4 1 166 15</inkml:trace>
  <inkml:trace contextRef="#ctx0" brushRef="#br0" timeOffset="155620.0602">30232 18166 190 0,'4'-6'187'0,"-2"2"-15"0,0 0-13 16,-2 4 6-16,0 0 0 0,4 18-8 16,-4-7-4-16,0 8-7 0,3 2-10 15,-6 6-12-15,3 5-9 0,0 2-11 16,0-3-9-16,0 3-7 0,3 4-9 15,1-1-7-15,-2-10-7 0,2 3-13 0,3-4-19 16,-3 1-25-16,0-4-23 0,2-4-22 16,-2-4-14-16,6 2-6 0,-2-7-17 15,2-3-6-15,1-1-1 0,1-6-14 16,1 0 7-16,0-6 8 0,1 3 12 0,0-9 5 16,0 5 1-16,1-5 16 0,-2 3 11 15,-3-5 27-15,1 7 10 0,-1-5 19 16,-1 5 14-16,-2-1 7 0,-1 2 3 15,-2 0-4-15,0 5-1 0,-4 1-7 0,0 0-2 16,0 0 0-16,6 13-3 0,-6-5-1 16,2 3-3-16,0 3-6 0,0-5 4 15,0 4-4-15,6 1-1 0,-4-5-2 0,2 4 0 16,2-1-2-16,1-5 1 0,-1 5-1 16,3-4-4-16,0-7 1 0,1 5-3 15,-2-4 1-15,2-2-3 0,-2-4 1 16,0 0-1-16,-1 3-3 0,-1-6 6 15,-1 6 1-15,-3-4 8 0,2 0 4 0,-1 3-1 16,-5 2-6-16,0 0-2 0,0 0 1 16,0 0-1-16,8 12 0 0,-8-4-3 15,-2 1 3-15,2-1-3 0,-2 5 3 16,2 0 0-16,-2 5-2 0,2-1 1 0,-4 3 1 16,-1 0-1-16,1-1 3 0,-2 2-4 15,-5 0-5-15,0-2-20 0,-3-3-22 16,-4 3-30-16,2-4-29 0,-1-8-38 15,0 0-35-15,0-7-467 0,2 0 216 0,2-1 143 16</inkml:trace>
  <inkml:trace contextRef="#ctx0" brushRef="#br0" timeOffset="155843.6889">30993 18151 17 0,'0'0'179'0,"0"0"-7"0,-8 19-17 0,2-4 0 16,-2 6-8-16,-5 7-5 0,0 6-10 16,-2 9-12-16,1 4-10 0,0-1-8 15,2 2-11-15,2-2-8 0,1-7-8 16,3 3-9-16,1-2-19 0,5-4-24 0,0-4-26 16,2-2-30-16,3-2-36 0,1-3-29 15,-3-6-49-15,3-8-352 0,6 2 170 16,1-7 112-16</inkml:trace>
  <inkml:trace contextRef="#ctx0" brushRef="#br0" timeOffset="156074.5381">31258 18604 35 0,'0'0'118'15,"-2"15"-10"-15,4-7-3 0,3 3-6 16,3-1 3-16,3 3 0 0,-1-1-6 15,2 2-3-15,2 2-2 0,-2 1-3 0,3-1-8 16,-2-1-3-16,-2-2-4 0,-3 0 1 16,-4-1-5-16,-2-1-2 0,-4 1-6 15,-2 3-9-15,-7-2-4 0,-3 0-14 16,-6 1-27-16,-2-3-31 0,0-3-33 0,-6-2-65 16,1-4-380-16,3-4 170 0,0-3 113 15</inkml:trace>
  <inkml:trace contextRef="#ctx0" brushRef="#br0" timeOffset="156299.9439">31387 18185 84 0,'28'28'160'0,"-4"5"-11"15,-1 1-6-15,-2 3-5 0,0 6-6 16,-7 3-7-16,0 3-3 0,-6 0-8 15,-8-2-12-15,0-6-8 0,-8 15-8 0,-6-9-10 16,0 0-3-16,-3-4-7 0,0-5-19 16,-2-8-21-16,2-2-35 0,2-1-35 15,5-8-44-15,-3-2-54 0,2-5-353 16,5-6 168-16,2-4 112 0</inkml:trace>
  <inkml:trace contextRef="#ctx0" brushRef="#br0" timeOffset="156450.3727">31957 18634 130 0,'23'-3'148'0,"-8"-1"-12"0,-1-2-24 16,0 6-31-16,-8-2-39 0,-6 2-41 0,10 8-60 16,-12-4-142-16,-4 3 68 0,-4 1 45 15</inkml:trace>
  <inkml:trace contextRef="#ctx0" brushRef="#br0" timeOffset="156574.2599">31736 18908 121 0,'12'6'208'0,"0"-3"-21"0,7-3-13 15,3 0-22-15,-2-3-13 0,6-3-28 16,-1 0-41-16,3 3-42 0,-2-9-53 16,-2 5-86-16,2-6-248 0,-5 7 122 0,1-9 81 15</inkml:trace>
  <inkml:trace contextRef="#ctx0" brushRef="#br0" timeOffset="157624.0152">32417 18655 98 0,'0'0'260'16,"-22"6"-17"-16,7 0-21 0,3 1-18 15,-1 5-17-15,-2 1-19 0,3 2-12 0,0 4-18 16,6-1-13-16,0 3-10 0,2-1-15 15,4 0-24-15,0-1-26 0,2-2-23 16,4 2-17-16,0-6-25 0,4 1-21 0,-2-7-25 16,4 0-9-16,1-3-13 0,0-2 0 15,2-4 5-15,3-2 9 0,6-5 8 16,-1-4 7-16,5-8-2 0,2-6 5 16,1-7 6-16,9-15 13 0,-2-7 16 15,-6-1 11-15,-4 12 36 0,-9 6 36 0,-5 5 23 16,0 5 28-16,-6 7 14 0,2 1-4 15,-4 3-12-15,1 5-15 0,-7 9-9 16,0 0-6-16,0 4-1 0,0 0-10 0,-7 21-1 16,3-3-5-16,-2 4-7 0,2 5-5 15,0 2-4-15,-2-1-2 0,-2-1-2 16,4 0-5-16,0-1-3 0,2-9-7 16,-2 2 0-16,2-4 2 0,0 2-6 15,0-6-4-15,4-5-5 0,0-1-5 0,2-3-5 16,-4-2-8-16,0 0-8 0,22-13-2 15,-12 4-1-15,-2 4-1 0,0-3-1 16,4 2 2-16,-6 4-3 0,2-4-5 0,-1 6-5 16,-7 0 5-16,12 0 3 0,-4 6 2 15,1 1 0-15,0 2 2 0,3 2-3 16,-1-2 1-16,6 5 2 0,2 0-4 16,2-3 1-16,2-1 1 0,3 1 5 0,-1-5 0 15,1 2 3-15,-1-7-3 0,-4 1 1 16,0-2 0-16,-2-2 2 0,0 1 3 15,-3-5 0-15,-4 0 5 0,-2-2 1 16,-4 1 4-16,-1-5-2 0,-3 5 0 0,-2 1-1 16,-2 3-1-16,0-3-4 0,-5 0 1 15,1 6-3-15,-4-2 2 0,10 2-1 16,-18 5-1-16,8-1 0 0,2 3 1 0,-1-2 2 16,3 1-4-16,0-3 5 0,1 5-2 15,1 2 7-15,4-7-1 0,0 3 8 16,2 1 2-16,0-1 4 0,5-4 0 15,-1 4-1-15,2-6-2 0,-1 6-1 0,1-6-3 16,-2 1 0-16,1 3-5 0,-2-2-2 16,-5-2-3-16,8 4 2 0,-4 0-4 15,2 0 5-15,-2-1-2 0,2 3 1 16,1 0-2-16,-2 1-9 0,-1-2-22 0,2 2-28 16,-2-5-30-16,-2 5-24 15,3-3-13-15,-5-4-9 0,6 2-20 0,-6-2-14 16,0 0-1-16,15-6 1 0,-11 1 11 15,3 1 11-15,-1-8 12 0,0 5 12 16,2-1 17-16,0-3 20 0,2 3 19 0,-4 1 23 16,2-1 21-16,-2 2 20 0,1 0 13 15,-3 3 3-15,0-1 12 0,3 2 12 16,-7 2 5-16,11 0 6 0,-11 0 3 0,10 9 5 16,-4-3 1-16,-2 0-3 0,0 2-7 15,1-1-4-15,0 5-2 0,-3-5-2 16,2 1-7-16,-2-1 1 0,0 1 0 15,0-2 6-15,0 0 8 0,0-5-10 0,-2-1 0 16,0 0-2-16,0 0-1 0,8-9-7 16,-3 3-4-16,-1-5-3 0,0 3 0 15,3-1-4-15,1-5-3 0,-1 3-3 16,-1-3-2-16,2 7-1 0,-4-2-1 0,5-1-3 16,-2 6-3-16,-1-2 1 0,0 1 0 15,0 3-2-15,0 2-14 0,-6 0-16 16,0 0-22-16,14 7-25 0,-10-5-32 15,0 4-31-15,-2 2-32 0,2-3-480 0,0 3 220 16,1-2 146-16</inkml:trace>
  <inkml:trace contextRef="#ctx0" brushRef="#br0" timeOffset="157909.9473">33691 18737 148 0,'2'-4'193'0,"-2"4"-9"0,4-3-6 15,-4 3 5-15,0 0-1 0,0 0-7 0,-6 15-5 16,1-5-12-16,3-3-12 0,-2 1-13 16,2 1-15-16,-1 3-10 0,1-5-10 15,2 7-11-15,0-7-6 0,2 1-7 16,1-1-5-16,1-1-11 0,5 0-7 0,1-6-5 16,1 0-7-16,-1 0-7 0,3 0-2 15,-4-2-2-15,-1 2 6 0,0-4 11 16,-2 4 15-16,-6 0 6 0,11-6-3 15,-6 5-6-15,-5 1-6 0,0 0-4 0,0 0 2 16,10 7-9-16,-6-3-3 0,3 0-1 16,1 1-23-16,2 3-38 0,2-4-49 15,-2-4-56-15,4 2-50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07:35.760"/>
    </inkml:context>
    <inkml:brush xml:id="br0">
      <inkml:brushProperty name="width" value="0.05292" units="cm"/>
      <inkml:brushProperty name="height" value="0.05292" units="cm"/>
      <inkml:brushProperty name="color" value="#FF0000"/>
    </inkml:brush>
  </inkml:definitions>
  <inkml:trace contextRef="#ctx0" brushRef="#br0">17569 5138 30 0,'-4'1'93'0,"4"-1"1"16,-8 2-17-16,8-2-1 0,0 0 2 0,-10 2-7 15,10-2-5-15,0 0 0 0,0 0 4 0,0 0-9 16,0 0 3-16,38 2 0 0,-15-2-5 16,9-2 2-16,8-2-4 0,7 0-3 15,9 1 3-15,2-3-9 0,-1 3-1 16,0 0-3-16,0 0-2 0,1 0-3 0,-8 2-5 15,-1 1-5-15,-3-2 0 0,-1 2 1 16,-1 0-5-16,-1 2-2 0,-7-2-5 16,-2 0 2-16,-3 1 0 0,-1-1-1 0,-4 0 0 15,-3 3-1-15,-2-2-2 0,0-1 4 16,-5 0-1-16,2 0-4 0,-6 2 2 16,1-2-2-16,-2 0-1 0,0 0 0 0,-1 0-6 15,-2 0 4-15,1 0-2 0,0-2 1 16,-9 2-5-16,12 0-28 0,-12 0-20 15,10 2-21-15,-10-2-22 0,7 3-24 0,-7-3-31 16,0 0-343-16,-19 7 165 0,3-3 108 16</inkml:trace>
  <inkml:trace contextRef="#ctx0" brushRef="#br0" timeOffset="277.6461">16959 5667 9 0,'24'6'95'0,"9"-4"0"16,9 1-1-16,6-3-6 0,13 0 9 0,4-1-21 16,23-5 2-16,1 0-6 0,-2 1-7 15,-2-3-1-15,-14 3-10 0,-9-1 5 16,-3 0-11-16,-12 2 3 0,-3 1-13 15,-4-2 2-15,-8 2-3 0,-3-1-12 0,-1 2-14 16,-4-1-11-16,-3 2-19 0,-5 1-23 16,0-1-26-16,-6-2-29 0,-4 1-233 15,-6 2 112-15,0 0 74 0</inkml:trace>
  <inkml:trace contextRef="#ctx0" brushRef="#br0" timeOffset="3068.0318">11582 5738 33 0,'-2'-4'73'0,"-2"0"6"16,4 4-3-16,-4-6 0 0,2 2-2 0,2 4-4 15,0 0-3-15,-5-5-7 0,5 5-1 16,-3-4-4-16,3 4 3 0,0 0 2 0,0 0 4 15,28-2 0-15,-9 2-6 16,13 2 1-16,8-4 0 0,11 2-7 0,9-2-1 16,9 2-3-16,22-2 3 0,0 0-5 15,2 2-4-15,-2 2 1 0,0 0-4 16,1 0-2-16,-5 2 0 0,-14 0 0 0,-9-1-5 16,-1 1-2-16,-2 2 2 0,-1-2-6 15,-5 0 3-15,-8-1-3 0,-1 1 3 16,-6 0-2-16,-4 0-2 0,-3-3 0 0,-7 4-3 15,2-4 2-15,-5 2-7 0,-3-2 8 16,-2-1-2-16,0 2 1 0,-4-1-3 0,-1-1 0 16,-3 3-5-16,4-3-1 0,-4 0-3 15,0 2 0-15,-2-1-9 0,2-1-17 16,-4 2-33-16,-6-2-12 0,14 0-35 16,-7 3-39-16,-7-3-37 0,11 0-383 0,-11 0 188 15,10 0 124-15</inkml:trace>
  <inkml:trace contextRef="#ctx0" brushRef="#br0" timeOffset="14746.9651">19670 6416 40 0,'0'0'90'0,"0"0"5"0,-4 3-10 15,4-3-1-15,0 0 0 0,0 0-4 0,0 0 1 16,0 0 0-16,0 0-5 0,0 0 2 15,0 0-1-15,0 0-6 0,0 0-2 16,0 0-6-16,0 0-2 0,0 0-7 16,0 0-3-16,0 0-4 0,0 0-12 0,0 0-4 15,0 0-6-15,-9-10 1 0,9 10-8 16,-6-6-3-16,4 1-5 0,-1 1 0 0,-1 1-4 16,4 3-5-16,-6-7-1 0,4 1-4 15,-1 0 7-15,3 6-5 0,-6-12 2 16,2 9-1-16,2-3-1 0,0 0 2 15,0 3 0-15,2-3 7 0,0 6-10 0,-4-8 7 16,2 4 0-16,2 4 5 0,-5-6 3 16,5 6-4-16,-3-3 3 0,3 3-3 0,0 0 0 15,-2-6 3-15,2 6 0 0,0 0-5 16,0 0 13-16,0 0 2 0,8-6 3 16,-8 6 2-16,16 0 2 0,-1 2 1 0,6-4-5 15,2 2-2-15,9 0 2 0,4-1 1 16,9-1-1-16,10-2 0 0,3-2-2 15,2 2 1-15,3 0 0 0,2-1-2 0,-2-1-2 16,3 2 2-16,-3 0-3 0,2 1-5 16,-1-1-2-16,-3 1 2 0,-3 3-5 15,-10-3 2-15,-1 1 1 0,-3 2-4 0,-10-1-1 16,0 1 2-16,-5 0 0 0,-3-3-4 16,-5 3-1-16,0 0 1 0,-4 0 2 15,-2 3-8-15,-3-3-9 0,-1 0-12 16,-2 0-21-16,-3 1-32 0,-6-1-22 0,0 0-19 15,0 0-9-15,0 0-13 0,-23 5-14 16,23-5-321-16,-26-5 161 0,10 4 106 0</inkml:trace>
  <inkml:trace contextRef="#ctx0" brushRef="#br0" timeOffset="15002.8669">20554 5991 66 0,'19'-2'87'0,"5"-1"-1"16,10 3-2-16,6 3-1 0,5 3-10 16,5 3-2-16,-1 1-5 0,-3 5 4 15,-5 4 4-15,-3 0 1 0,-4 6 9 0,-11-4 1 16,-7 5 1-16,-6-1-5 0,-12 5 2 16,-10 4-5-16,-11 4-4 0,-15 11-3 15,-4-1-7-15,-9-5-7 0,-2-2-3 16,-4-2-8-16,-2-4-5 0,0-3-16 0,8-7-34 15,11-6-28-15,4-2-35 0,4-2-30 16,4-3-37-16,3-3-339 0,5-3 162 0,2-2 108 16</inkml:trace>
  <inkml:trace contextRef="#ctx0" brushRef="#br0" timeOffset="23131.4184">16321 7256 77 0,'0'0'85'0,"-4"-7"-3"16,4 7-3-16,-2-7 4 0,2 7 0 15,-2-6-3-15,2 6-1 0,0 0 4 0,4-7-2 16,-4 7 3-16,2-5-13 0,0 0-4 16,-2 5-1-16,10-3-1 0,0-2 7 15,4 3 2-15,7-3-2 0,9 0-3 0,8-3 4 16,11-1-5-16,5-1 6 0,31 1 2 16,2-3-5-16,8 1 0 0,0-1-6 0,3 3-4 15,-3 1-2-15,2 0-5 0,-1-1-4 16,-3 5-3-16,-2-1 1 0,-3 1-3 15,1 0 0-15,-18 2 0 0,-8 2-3 16,-3-1-5-16,-2-1-2 0,-9-1-3 0,-2 3-2 16,-3-2-6-16,-6 2-1 0,-4 0-1 15,-2-1-3-15,-7 1-1 0,-1-3-3 16,-1 3-1-16,-4 0-3 0,0-2-1 0,-5 2-1 16,0 0-3-16,-2 0-13 0,1-1-11 15,-5 1-10-15,-8 0-7 0,15-1-15 16,-15 1-18-16,7 1-15 0,-7-1-14 15,0 0-18-15,0 0-15 0,-26 12-4 0,11-9-10 16,-1 3-3-16,-4-1-6 0,-5 3-372 16,-3 0 179-16,-6-1 117 0</inkml:trace>
  <inkml:trace contextRef="#ctx0" brushRef="#br0" timeOffset="23490.0764">16774 7322 87 0,'64'-7'99'16,"1"1"-4"-16,-1 0 0 0,23-1 0 15,4 1 10-15,2 1-16 0,4-1-6 16,0 1 1-16,-2 3-5 0,3-3-6 0,-7 4-4 15,-15-2 1-15,-10 1-3 0,-3 2-16 16,-1 2 2-16,-11-4-7 0,-3 2 2 16,-5 0-11-16,-7 0-5 0,-2 0 0 0,-5 0-2 15,-3 0-1-15,-4 0-8 0,-2 0 3 16,-1 0-6-16,-2 0 3 0,-4 2-5 16,-1-2-3-16,-2 0 1 0,2 0-4 15,-12 0-12-15,12 3-6 0,-8-2-18 0,-4-1-16 16,0 0-16-16,4 5-14 0,-4-5-12 15,0 0-18-15,0 0-14 0,0 0-284 0,-10 9 136 16,4-8 90-16</inkml:trace>
  <inkml:trace contextRef="#ctx0" brushRef="#br0" timeOffset="28164.125">4400 7157 29 0,'0'0'86'16,"0"0"-2"-16,0 0 2 0,32 4-4 0,-11-1-1 15,6-1-5-15,8 4 1 0,7-2-6 16,15-2 0-16,6 2-7 0,26-2 4 0,5-2-6 16,1 0 6-16,0-2-6 0,6-2-2 15,6 0-5-15,2-2-2 0,4-1 0 16,20-3-5-16,-23 2-4 0,-2-1-4 16,-8-1-2-16,-3 5-11 0,-13-1 9 0,-18 0-11 15,-15 2 1-15,-8 3-2 0,-10-4-6 16,-3 5 2-16,-4-1-5 0,-6-1 1 15,2 2-5-15,-6 0 1 0,1 0-2 0,-4 0-1 16,-2 0-5-16,-3 0-20 0,-8 0-18 16,4 3-26-16,-4-3-17 0,0 0-12 15,-18 6-23-15,0-3-18 0,1 0-276 16,-10 1 138-16,0 2 91 0</inkml:trace>
  <inkml:trace contextRef="#ctx0" brushRef="#br0" timeOffset="28483.4191">5321 7364 92 0,'72'-13'101'0,"13"-2"-10"16,33-8 3-16,11-2-5 0,8-2 4 0,-1 1-25 15,-5 1 3-15,-6 1-1 0,-26 6-4 16,-3 1-5-16,-5 2-7 0,-9 0-1 15,-3 1-3-15,-19 4-1 0,-16 3 0 16,-7 2-3-16,-5-1-3 0,-4 2 6 0,-3 1 3 16,-5-2 2-16,0 4 4 0,-2-4-5 15,-2 4 9-15,-3 0 0 0,-2-2-2 0,2 1-3 16,-5 2-9-16,2-1-4 0,-1-2-4 16,0 2-2-16,-9 1-11 0,12-2-14 15,-6-1-18-15,3 3-23 0,-9 0-19 16,11-2-20-16,-7 1-24 0,-4 1-21 0,10-3-18 15,-10 3-373-15,0 0 171 0,0 0 113 16</inkml:trace>
  <inkml:trace contextRef="#ctx0" brushRef="#br0" timeOffset="44335.2167">23889 11553 64 0,'0'0'91'0,"-12"0"-1"0,12 0-5 0,0 0-5 16,0 0-4-16,-8-2-9 0,8 2 0 15,0 0-7-15,-8-4-1 0,8 4-8 0,-6-3-3 16,4-1-5-16,-3 1-3 16,1-3-5-16,-1 1-3 0,-1 0-10 0,0-1 5 15,-1 0-2-15,1 0-5 0,0 1 1 16,-2 0-1-16,-2-3-6 0,2 2 7 15,-4 0-9-15,-1-1 4 0,-2 1-6 0,0 0 0 16,-4 0-2-16,0 1-1 0,-1 3-1 16,-4 0 11-16,-2 0-3 0,-3 4-11 0,-3 2 7 15,-2 6 5-15,-6-1 3 16,-5 8-2-16,-1 4 4 0,-13 12 10 0,-2 3 6 16,1 6 1-16,3 5 10 0,6 7 6 15,1 3 1-15,5 4 6 0,7 3-3 0,8 4-2 16,5-2 0-16,5 4-2 0,12-9-3 15,4-8-4-15,6 7-4 0,11 14-4 0,6 1-6 16,8-5-1-16,5-3 1 0,8-4-2 16,7-3 7-16,4-2-2 0,5-7-1 15,2-4 1-15,5-1 1 0,0-6-3 16,1-4 0-16,0-4-2 0,2-5-3 0,-12-8-4 16,-3-7-3-16,0 0 1 0,5-5-3 15,-4-2-4-15,-1-5 2 0,6-3-5 16,1-1-1-16,1-5-2 0,17-7-2 0,-5-1-2 15,2-1-1-15,-8-7-4 0,-1 0 2 16,-7-6-4-16,-13 4-1 0,-6 1-6 16,-6-7 2-16,-3-1 0 0,-1-5-3 0,-7-2 5 15,-1-3-4-15,-4-3-3 0,-4-4-6 16,-4-7 0-16,-4-1-2 0,-8-20 0 16,-4-4-4-16,-6 5 1 0,-7 2 1 0,-4 2 3 15,-7 3-2-15,-8 0 1 0,-2 5 4 16,-16-10 1-16,5 12 3 0,-14-4 2 15,-5 5-1-15,4 16 3 0,0 3 3 0,-4 4-2 16,-3 6 1-16,-2 3 1 0,-1 5-2 16,-3 7 2-16,2 3-2 0,14 8 2 0,6 2 0 15,11 5 0-15,-2 2-11 0,4 4-2 16,1 1-15-16,7 1-17 0,5 2-22 16,5 2-18-16,7 0-8 0,4 3-24 15,6-4-12-15,7 2-19 0,2-1-345 0,6 3 169 16,7-2 112-16</inkml:trace>
  <inkml:trace contextRef="#ctx0" brushRef="#br0" timeOffset="45072.3642">25164 11178 67 0,'-23'0'89'16,"-2"4"5"-16,4 0-10 0,-5 2 1 15,1 3-8-15,-5 2 3 0,-2 7-5 0,-4 5-1 16,1 6 7-16,-12 17 0 0,3 4-2 16,4 4 6-16,5 5-5 0,8 3-2 15,6 7 0-15,9 2-2 0,6-6-4 16,12-7 1-16,6 24 0 0,9-4 0 0,4 0-6 15,7 1-1-15,11 16 1 0,5-11-5 16,3 0-3-16,-4-22-5 0,3 1-8 0,3-6-3 16,5-1-3-16,1-9-2 0,4-3-2 15,3 0-1-15,1-8-1 0,10-2-7 16,3-7 6-16,7-2-3 0,0-4-1 16,2-2-4-16,0-4 0 0,-5-2-6 0,-1-1-2 15,-16-6-1-15,-8-2-5 0,-1-2-2 16,-7-2 2-16,-3-5-5 0,1 2-4 15,-5-3-1-15,7-5-1 0,-5-3-2 0,-9 1 0 16,5-6-3-16,-4-2 2 0,-4-6-2 16,-3-3 2-16,-5-7-2 0,-2-2-7 15,-8-7-1-15,-3-4-2 0,-5-1-4 0,-6-4 3 16,-4-4-4-16,-4-22-6 0,-11 4 5 16,-4-2-3-16,-2 3 0 0,-7 1 5 15,-4 2-2-15,-5 1 6 0,-13-11 1 0,-5 3 4 16,-6 5 0-16,-5 9-4 0,7 13 3 15,-18-4 3-15,9 10-3 0,-3 8 1 16,-4 1-1-16,1 8 4 0,-5 5 1 16,-1 4 0-16,2 5 2 0,1 4 0 0,11 5 0 15,9 4-9-15,8 3-11 0,5 0-9 16,-1 3-20-16,7 1-10 0,4 3-28 0,8 1-20 16,7 1-18-16,3 1-30 0,6 2-347 15,6-1 172-15,4 2 114 0</inkml:trace>
  <inkml:trace contextRef="#ctx0" brushRef="#br0" timeOffset="45865.8936">27804 11222 65 0,'-34'6'86'0,"1"3"-1"16,1 1-5-16,0 3 4 0,-5 0 1 15,-2 10 4-15,-19 12-1 0,1 3 2 0,5 4-5 16,1 1 3-16,1 4 1 0,4 3-4 16,7 4-7-16,0-1-5 0,7 7-3 15,4 3-5-15,12-8-5 0,3-6-4 0,6 5-3 16,5 1-6-16,4 0-4 0,10 21-5 16,6 2 0-16,8-2-3 0,7-2 1 15,5-1-5-15,5-6-5 0,5-4 3 0,8-3 1 16,1-4-5-16,4-7 0 0,5-4-2 15,1-3 0-15,2-7-5 0,3 0 0 16,1-9-2-16,2-5-2 0,1-2-5 16,-11-7 6-16,-6-7-5 0,5-2 1 0,1-3-3 15,22-5-4-15,-2-4 1 0,-2-2-1 16,-5-7-2-16,-1 0 2 0,-6-7-4 0,-3-4 2 16,-5-9 1-16,-1 2-1 0,-7-6 3 15,-6-4-4-15,-3-4-2 0,-4-3 2 16,-7-3 1-16,-6-2-3 0,-6-4-1 15,-8 4 0-15,-7 2 1 0,-5-1-2 0,-6-2-3 16,-5-19 0-16,-9-2-1 0,-9 1 1 16,-5 2 2-16,-18-12-7 0,-6 8 9 15,-8 7-3-15,-11 10-6 0,13 16 4 0,-10 6-3 16,-5 2-3-16,0 6-3 0,-2 6-2 16,-1 3 2-16,-1 5 3 0,2 4-3 15,12 7-6-15,11 4-8 0,9 1-11 0,1 4-6 16,9 0-21-16,0 2-10 0,6 0-18 15,3 3-16-15,5-1-25 0,8 1-322 0,1 4 156 16,9-2 103-16</inkml:trace>
  <inkml:trace contextRef="#ctx0" brushRef="#br0" timeOffset="46518.4387">30242 11146 71 0,'-49'-2'81'0,"3"2"-1"15,1 6-1-15,1 0 1 0,-11 3 4 16,-21 12-4-16,-2 7-3 0,2 6 13 16,-13 14-4-16,4 3-3 0,4 5 4 0,18-5-1 15,1 3-2-15,10 6-2 0,3 4-7 16,7 2-4-16,8 5-4 0,9 1-7 15,9 1-6-15,10-6-4 0,8-9-4 0,9 18-6 16,10 3-3-16,9-5-5 0,7 2-4 16,15 6 0-16,5-6-2 0,-4-17-1 15,1-4-3-15,11-3-2 0,2-6 2 16,5-4-8-16,2-7 3 0,2-5-1 0,2-6-2 16,3-5-2-16,2-5-3 0,-3-5-3 15,-10-3 0-15,-4-6-4 0,-3-2 4 0,1-4-3 16,20-6-5-16,-2-6 1 0,-3-7 2 15,-3-3-2-15,-4-10 0 0,0-5-2 16,4-16 6-16,-4-6-3 0,-16 8-7 16,0-19 7-16,-13 6-3 0,-9-6 0 15,-7-3 5-15,-8-1-2 0,-10-3-4 0,-7-3 1 16,-13 0 3-16,-8 0-4 0,-8 2 1 0,-17-9 6 16,-14 10-5-16,-5 8 1 0,-8 9-1 15,-6 5 2-15,7 17-8 0,-5 4 7 16,-4 5-3-16,-4 5-2 0,0 1 0 15,-2 8-2-15,5 1-20 0,-3 4-7 0,5 2-13 16,12 5-21-16,10 4-20 0,7 2-20 16,-1 2-27-16,2-3-361 0,1 4 169 0,1 0 112 15</inkml:trace>
  <inkml:trace contextRef="#ctx0" brushRef="#br0" timeOffset="62229.4241">6817 12500 17 0,'7'2'47'0,"-7"-2"-3"0,12 2 1 16,-3 0-4-16,0 0-1 0,1-2 0 15,0 2-1-15,1 0-4 0,0 0-2 0,3-2 1 16,-1 1-1-16,6-1-1 0,-2 3-3 16,3-2 0-16,2-1-4 0,2 2-1 15,5 0-2-15,5 0 1 0,0-2-7 16,9 2 2-16,1-1 0 0,5-1 0 0,1 0-2 15,9 3 0-15,3-6 3 0,3 3-5 16,24-1 4-16,2-1 3 0,-2 0 1 0,2 0-1 16,0-1-1-16,-2-1 5 0,3 2-8 15,-17 0 4-15,14 0-2 0,-14-2 12 16,-10 2-10-16,-3 2 0 0,-12 0 2 16,1-2-7-16,-2 2 2 0,-5 2 1 0,-6-2-1 15,-4 0-4-15,-2 0 5 0,-7-2 3 16,-1 2-6-16,-3 0 1 0,-2-2 13 0,0 2-8 15,-3 2-7-15,-2-2-2 0,-4-2 6 16,3 2-6-16,-3 0-4 0,-1 0 5 16,-9 0-9-16,17-1 1 0,-11 1 2 15,-6 0-2-15,16-3-2 0,-16 3 3 0,12 0-7 16,-12 0-2-16,10 0-4 0,-6-1-8 16,-4 1-13-16,0 0-6 0,11 0-7 15,-11 0-6-15,0 0-9 0,9-2-8 0,-9 2-7 16,0 0-6-16,0 0-8 0,0 0-209 15,0 0 99-15,0 0 66 0</inkml:trace>
  <inkml:trace contextRef="#ctx0" brushRef="#br0" timeOffset="62725.798">7810 12575 41 0,'38'2'63'0,"0"-4"-4"0,0 2-3 16,3-3-4-16,3 2-3 0,3-1 2 0,1-1-3 16,9 2-2-16,3 0 0 0,-1-2-6 15,0 0 2-15,-1-2-4 0,1 2 2 16,-5-1 2-16,-7-1-10 0,-1 3 5 15,-3-1-2-15,-3 0-4 0,-8 1 2 0,0-2-1 16,-5 2 7-16,-3 0-8 0,-1 0 2 16,-4 0-1-16,0 1-7 0,-4 1 4 0,0-3-6 15,-3 2-5-15,-2 1-4 0,2-2 3 16,-2 2 1-16,-2-2-6 0,1 2 2 16,-9 0-8-16,15-2-9 0,-9 2-14 15,-6 0-6-15,11-2-10 0,-11 2-15 0,8-2-14 16,-8 2-15-16,0 0-15 0,12 2-204 15,-12-2 101-15,6 4 66 0</inkml:trace>
  <inkml:trace contextRef="#ctx0" brushRef="#br0" timeOffset="67392.2955">27679 5671 4 0,'-31'-46'65'0,"3"5"-7"0,9-2-7 16,0 0-5-16,2-3-4 0,2-2 4 0,4-2-9 15,3 1 5-15,2 0-6 0,4 3-5 16,4 2-2-16,4-4-5 0,4 3-1 16,8 0-1-16,9-13-4 0,11 5-4 15,2 3 2-15,9 6-7 0,4 2 2 0,4 3-5 16,9 8 2-16,0 2-1 0,5 3-3 16,10 6 2-16,3 1-3 0,5 6 1 15,4 4-2-15,4 5 2 0,2 2 2 16,-2 5-4-16,-6 3-1 0,-4 5 3 0,-7 5-2 15,-4 3-1-15,-8 8 2 0,-5 3 1 0,-10 7-1 16,-6 4 0-16,-8 11 8 0,-4 5-1 16,-10 8-1-16,-8 5 5 0,-5 5 1 15,-10-9 5-15,-6 14-2 0,-12 0 1 16,-5-1-1-16,-11-5 1 0,-4 0 2 0,-19 6 0 16,-7-2-3-16,-7-6-1 0,-8-6-2 15,-3-4 2-15,-3-5 1 0,12-14 3 16,-2-4-1-16,-5-5 1 0,2-5 2 15,-2-4 1-15,-1-2-3 0,-1-9 1 0,-1-1 0 16,12-5-6-16,5-5-1 0,3-3 0 16,2-3-6-16,3-2 2 0,3 0-1 15,9-3-3-15,3-2 1 0,5-1-2 16,3 1-2-16,1-1 3 0,8-1-5 0,0 1 5 16,2-3-6-16,5 3 1 0,-1-2-1 15,2 1-3-15,2 1 1 0,3 0 1 0,0 1-10 16,1-2 5-16,4 4-9 0,-3-3 0 15,3 2-3-15,2 1-2 0,-3 0-15 16,3 1-8-16,-1 1-10 0,3-1-13 16,-2 1-17-16,2 1-230 0,-2 1 106 0,2-2 71 15</inkml:trace>
  <inkml:trace contextRef="#ctx0" brushRef="#br0" timeOffset="83755.3259">25838 8222 33 0,'0'0'59'0,"0"0"-4"0,0 0 2 16,0 0-4-16,0 0 1 0,0 0-3 0,0 0-5 16,0 0 0-16,0 0-6 0,0 0-2 15,-11 2-2-15,11-2-7 0,0 0-1 16,0 0-3-16,0 0-1 0,0 0-5 0,-7 1-1 15,7-1-7-15,0 0-7 0,0 0-27 16,0 0-29-16,0 0-170 0,0 0 76 16,0 0 49-16</inkml:trace>
  <inkml:trace contextRef="#ctx0" brushRef="#br0" timeOffset="84542.1346">26786 9104 10 0,'0'0'36'0,"2"2"-7"15,-2-2-13-15,0 0-15 0,0 0-33 16,0 0 11-16,0 0 7 0</inkml:trace>
  <inkml:trace contextRef="#ctx0" brushRef="#br0" timeOffset="85792.8548">26242 8437 18 0,'2'-8'44'0,"0"1"-11"0,-2 1-17 15,2 0-9-15,0 0-10 0,-2 1-6 0,-2-1-28 16,2 6 13-16,-4-10 8 0</inkml:trace>
  <inkml:trace contextRef="#ctx0" brushRef="#br0" timeOffset="89132.2593">7914 14922 90 0,'10'-4'121'16,"-3"4"16"-16,-7 0 1 0,19 2 7 15,-6 0-3-15,3-1-4 0,6 3-2 16,3 0-1-16,5 0-1 0,8 5-3 0,4-5-5 16,15 6-4-16,2-3-6 0,24 3-5 15,6-2-5-15,6-3-7 0,5-2-3 16,9 2-4-16,8-2-2 0,25-11-4 16,6 3-5-16,7-2 5 0,3-4-4 0,3-1 2 15,0 4-8-15,7 1 1 0,-4-3-5 16,-1 6-2-16,-4 0-5 0,-9 4 4 0,-31 0-10 15,-5 2-4-15,-6 0-6 0,-8 2-8 16,-7-2 1-16,-21 2-7 0,-13-3 0 0,-4 5-8 16,-9-4 0-16,-5 4 2 0,-7-4-4 15,-2 0-4-15,-5 0-5 0,-4-1 10 16,-4 5-7-16,-2-6 5 0,0 6-7 16,-7-2-8-16,0 0-7 0,-2 3 0 0,-2-5-14 15,-2 1-1-15,0 2-16 0,-2-2-10 16,-2-3-15-16,0 9-20 0,0-9-23 15,0 4-21-15,0-4-15 0,0 9-25 0,0-9-26 16,0 6-24-16,3-3-35 0,-3-3-591 16,4 4 284-16,-4-4 187 0</inkml:trace>
  <inkml:trace contextRef="#ctx0" brushRef="#br0" timeOffset="91277.9652">24881 14295 133 0,'4'-10'186'0,"-4"2"-5"0,-2-1-11 16,-6 2-15-16,-3-1-9 0,-8 1-10 0,-8 1-6 16,-11 0-8-16,-11 5-6 0,-15 1-12 15,-29 6 3-15,-8 1-2 0,-26 6-2 16,-7 5-3-16,-3 6-1 0,-5 6-5 0,-1 3 0 16,2 5-1-16,10-1-5 0,6 0-7 15,13-1-9-15,25-7-2 0,15-6-6 16,21-4-7-16,17-6-5 0,15 0-9 15,11-4-3-15,12 2-4 0,13-1-1 0,13 0-8 16,12 0-1-16,11 1-9 0,25 2-3 16,0-1-5-16,0 3-6 0,-3 2-2 0,-14-1 0 15,-10-1-1-15,-4 4-3 0,-6 1 3 16,-9 5 2-16,-8-1-3 0,-9 2 1 16,-11 3-9-16,-6 3 0 0,-11 10 3 15,-21 17 1-15,-16-4-2 0,-23 15 6 0,-11 0 7 16,-12-4 7-16,-5 1 8 0,-2-2 6 15,0-3 11-15,6-4 0 0,8-3 5 16,24-9-2-16,5-7-6 0,8 0-5 0,15-9 0 16,15-2-4-16,4-7-5 0,12 1 0 15,6-3 2-15,10 2-11 0,12-1 4 16,10 1 0-16,10-3-6 0,9-1 2 0,22 3-2 16,4-4 4-16,1-3-10 0,-12-1 2 15,-9-5 6-15,-4 0-9 0,-10-4 2 16,-3 3-2-16,-9-2 0 0,-1-1 1 15,-4 0-4-15,-10 0-15 0,-3-1-22 0,-4 2-24 16,-5-2-28-16,-4-2-30 0,0 0-30 16,0 0-34-16,0 0-19 0,-24 1-31 15,24-1-626-15,0 0 292 0,-12-7 193 0</inkml:trace>
  <inkml:trace contextRef="#ctx0" brushRef="#br0" timeOffset="92017.1432">24030 15834 119 0,'9'-36'119'0,"-1"-2"-8"0,2 4-6 15,2 3-11-15,0-2-2 0,-2 2-1 16,3 2-9-16,-2 4-4 0,-1 6 3 16,-1-2 1-16,-3 4 6 0,0 5-3 0,1 3 8 15,-5 5 3-15,0 4-8 0,-2 0 0 16,0 15-3-16,-2 4-4 0,-3-1-2 16,1 6-4-16,0 4-6 0,2 2-6 0,2 2-6 15,-2-4-7-15,4 1-4 0,0 0-6 16,4 1-4-16,1-5-4 0,4-3-4 15,-1 0-2-15,2-1-1 0,4-8-4 16,-2-1 0-16,3-3-4 0,-2-2 1 0,2-5-5 16,-3-2 0-16,4-2-1 0,-1-1 1 15,-2-1-5-15,0-5 3 0,-3 1-1 16,0 1 1-16,0 1-3 0,-2-3 3 0,-2 3 1 16,1 4 1-16,0-3 1 0,-3 2-1 15,0 3 4-15,0-4-2 0,-6 4 5 0,13 6-5 16,-7 0-2-16,1-4-1 0,0 9-1 15,1-7 0-15,2 5-3 0,0 0 0 16,2-3-4-16,2 1 1 0,1-1 0 16,4 0-1-16,-2-2 0 0,5 0-2 15,-2-4 1-15,1-4-2 0,1 0 1 0,0-2-1 16,0-1 1-16,2-2 2 0,-6-3-2 16,1 0 1-16,-1 0-1 0,-4 2 1 0,-4-5-1 15,0 2 1-15,-2-3-1 0,-2 4 0 16,0-5-1-16,1 4 2 0,-3 3-3 15,-2-3 1-15,2 2 1 0,-2 1-3 16,3 2 0-16,-3-1-1 0,2 1 0 0,1 4 1 16,-1-4-1-16,2 3-1 0,-2-3-2 15,2 4-8-15,0-2-8 0,2 5-8 0,-2 0-11 16,2-4-6-16,-2 4-7 0,1-4-11 16,1 5-4-16,1-2-6 0,-9 2-6 15,15-1 0-15,-9 1-6 0,2 0 7 16,-8 0-5-16,10 0 11 0,-10 0-13 0,14 0 6 15,-14 0 10-15,0 0-2 0,10 0-10 16,-10 0-1-16,6 0-5 0,-6 0-10 16,0 0-8-16,0 0-283 0,9 1 132 0,-9-1 87 15</inkml:trace>
  <inkml:trace contextRef="#ctx0" brushRef="#br0" timeOffset="92262.4853">25196 15508 5 0,'0'0'187'15,"0"0"-9"-15,0 0-8 0,0 0-8 16,0 0-9-16,0 0-10 0,4 14-13 0,-4-7-8 16,-2 1-10-16,0-1-14 0,2 3-12 15,-2-1-5-15,2 3-7 0,0-1-11 16,0 1-4-16,2-1-15 0,0 3-13 0,0-3-16 15,-2 3-15-15,2-6-18 0,2 2-21 16,-1 3-31-16,2-5-30 0,-1 0-23 16,-2-1-409-16,-2 1 181 0,4 0 119 0</inkml:trace>
  <inkml:trace contextRef="#ctx0" brushRef="#br0" timeOffset="92567.3747">25061 15118 86 0,'-4'5'132'0,"4"-5"-7"0,0 0-14 0,14 8-10 15,-5-8-3-15,4 0-16 0,-3 0 4 16,0 0-13-16,4-4-1 0,-2 2-3 15,-1-3-1-15,-3-1 1 0,0 2 1 0,-3-5-3 16,-5-3-2-16,-2 5-6 0,-5-3-9 16,-3 0-1-16,-3 3-6 0,-4 1-9 0,-2 4-11 15,1 1-19-15,-6 1-25 0,5 1-8 16,-1 1-23-16,4 4-19 0,0 0-22 16,6 1-18-16,4 1-318 0,6-4 146 15,4 2 97-15</inkml:trace>
  <inkml:trace contextRef="#ctx0" brushRef="#br0" timeOffset="93045.4432">26075 14775 119 0,'6'-23'219'0,"-6"4"1"0,-2 4 1 15,-4 5 1-15,-3 3-8 0,-1 5-11 16,-3 2-4-16,-2 8-10 0,-4 5-9 15,0 10-12-15,2 3-5 0,-2 13-6 0,4 5-13 16,1 3-8-16,2 2-13 0,4 7-12 16,4-1-10-16,0 4-10 0,2 2-13 0,2 1-6 15,0 2-12-15,0-1-20 0,2-2-15 16,-2-1-15-16,-2-2-16 0,-4-3-9 16,-1-3-12-16,-2-4-8 0,-1-3-1 15,-3-11-12-15,-1-3-5 0,-4-3-2 16,0-7 0-16,-2-5 2 0,1-6 0 0,3-10 9 15,-2 0 3-15,4-7 5 0,1-6 4 0,0 0 5 16,7-10 8-16,4 3 7 0,4-4 1 16,6-3 4-16,6-2 2 0,8-3 3 15,8-2 6-15,4 5 4 0,6 1 5 16,0 4 5-16,2 0 8 0,1 5-7 0,-1 1 1 16,-4 7 0-16,-4 1-1 0,-4 7 5 15,-5 3 3-15,1 3-1 0,-1 3-1 16,-3 4-2-16,-6 3-2 0,-1 3-4 0,0 0 0 15,-5 2-3-15,1 0-3 0,-3 4-9 16,1-3-15-16,-5-3-18 0,3 2-15 16,-3-3-21-16,0-2-23 0,0 1-27 0,0-1-24 15,0-7-26-15,4 2-15 0,-4-4-30 16,0-4-496-16,-4 0 241 0,10-4 158 16</inkml:trace>
  <inkml:trace contextRef="#ctx0" brushRef="#br0" timeOffset="93194.1828">26363 15008 44 0,'-2'-9'172'0,"-1"0"-11"15,1 5-18-15,0-2-16 0,0 3-16 16,2 3-16-16,-4-6-31 0,4 6-30 0,0 0-36 16,0 0-39-16,-15 8-268 0,7-1 105 15,-6-2 69-15</inkml:trace>
  <inkml:trace contextRef="#ctx0" brushRef="#br0" timeOffset="93568.2195">22986 16327 1510 0,'-69'29'-7'0,"-1"-2"-17"0,6 1-21 15,11-9 10-15,15-1 13 0,7-5 27 16,7-1 29-16,12-4 15 0,5 1 28 0,12 0 22 16,11-4 18-16,14-1 12 0,27 2 3 15,38-6-1-15,20 0 2 0,39-3-4 16,11-2-4-16,15 3 11 0,13 2-2 16,12 0-10-16,49 4-5 0,-50 2-8 0,-2 2-2 15,-2 5 1-15,34 0-4 0,-45 1-2 16,-6 1-8-16,-7 1-7 0,-10 0-5 0,-13-1-9 15,-16-2-7-15,-8 4-3 0,-32-4-11 16,-6-1-4-16,-10 2-6 0,-22-6-4 0,-11-1-8 16,-7-1-9-16,-11 0-13 0,-1 0-21 15,-1-3-28-15,-7 1-21 0,-4-2-31 16,-5 4-40-16,-6-6-47 0,-6 0-43 16,0 0-37-16,0 0-24 0,-33-4-755 0,5 0 352 15,-10-3 233-15</inkml:trace>
  <inkml:trace contextRef="#ctx0" brushRef="#br0" timeOffset="104479.616">22076 1354 240 0,'-4'-9'249'0,"2"-3"-5"0,-3 5-13 0,3 0-19 15,0 1-20-15,-2 0-19 0,2 1-23 16,-2 2-18-16,4 3-13 0,-4 14-9 15,0 3-6-15,0 13-8 0,-1 12-4 0,-4 33-6 16,1 6-3-16,0 3-8 0,-1 4-9 16,-1-1-4-16,1-2-6 0,-2 0-5 0,-1-5-2 15,2-6-6-15,-2-15-2 0,4-10 5 16,0-10-7-16,2-6 6 0,-3-3 5 16,5-5 7-16,-1-3 19 0,1-5 7 15,0-4 2-15,0-3-21 0,-3-6-24 0,3-4-4 16,4 0-9-16,-8-14-4 0,8 3-13 15,0-4-8-15,4-2-3 0,2-1 0 16,1 2-1-16,3-3 1 0,1 0-1 0,0 2-4 16,3 3 4-16,-2 2-6 0,4 3 1 15,0 1-2-15,4 3 2 0,1 1 5 16,0 4-5-16,2 0 1 0,5 4-3 0,-1 0-13 16,1 1-18-16,0 1-17 0,-1 0-24 15,-4-1-21-15,2 1-29 0,-3-3-30 16,3 3-29-16,-6-1-29 0,0-4-28 0,-7-1-542 15,2-1 268-15,-6-4 177 0</inkml:trace>
  <inkml:trace contextRef="#ctx0" brushRef="#br0" timeOffset="104637.5937">22201 1970 14 0,'2'-12'157'0,"7"0"-10"16,2-1-15-16,1 0-10 0,8 0-16 15,-2-3-12-15,3 1-7 0,7 0-22 16,0 2-32-16,-1-1-48 0,-4 3-37 0,2 0-251 16,-3-1 103-16,1 0 68 0</inkml:trace>
  <inkml:trace contextRef="#ctx0" brushRef="#br0" timeOffset="104794.3522">22261 1377 15 0,'-9'-17'215'15,"4"3"-20"-15,1 1-19 0,4 1-22 0,4 2-14 16,4 0-15-16,2 0-13 0,2 2-18 16,3 1-28-16,4 0-30 0,2 2-36 15,5 8-27-15,1 0-38 0,9 7-23 0,-4 6-303 16,6 8 133-16,-4 2 88 0</inkml:trace>
  <inkml:trace contextRef="#ctx0" brushRef="#br0" timeOffset="105528.5837">22891 1896 108 0,'0'0'181'0,"13"5"-16"15,-5-7-25-15,3 2-7 0,4 2-12 16,-1-2-11-16,4 4-14 0,-2-1-6 16,1 5-4-16,-2 2-8 0,0 3 1 0,-3 2-2 15,-2 4-1-15,-4 4-2 0,-4-4 0 16,-2 2-7-16,-2 0-4 0,0-2-6 15,-2 0-1-15,2-1-4 0,-4-1-3 0,4-3-3 16,0-4 8-16,0 0 1 0,2-1-1 16,0-1-9-16,2-4-3 0,-2-4-5 15,0 0-5-15,0 0-7 0,14-14-2 0,-6 6-8 16,0-4-11-16,3 0-2 0,0-1-5 16,-3 3-3-16,0-1 0 0,1 2-2 15,-3 2-6-15,0 1-2 0,1 5 4 0,0-1 1 16,1-1-3-16,2 8 6 0,-2-2-1 15,8 6 1-15,-4-2-2 0,5 2-5 16,2 2-1-16,0 0-2 0,5 1-1 16,-3-5 2-16,2-1 1 0,2 0 3 0,-3-5 3 15,-2-1 4-15,4-4-2 0,-1-4 3 16,1 0-4-16,-4-4 1 0,0-4 2 0,-1-1-5 16,-2-2 3-16,-2-2 2 0,-3 0 8 15,1 0 13-15,-2 4 17 0,-3 2 6 16,-2 1 4-16,1 3-1 0,-3 2-5 15,0 2-7-15,-2 4-1 0,-2 3-1 0,0 16 6 16,-2 2 10-16,-2 11 5 0,0 9-1 16,-1 14-1-16,1 5-2 0,-2 23 2 15,2 2-6-15,0-1-3 0,2 2 2 16,-2-3-6-16,1-14-1 0,0-11-4 0,1-1-5 16,0-13-2-16,0-2 3 0,0-7 7 15,0-3 17-15,0-6 17 0,2-3 1 0,-2-10-7 16,-2-4-5-16,0-9-17 0,4 3 5 15,-6-25-7-15,6-1-14 0,-3-12-13 16,6-13-8-16,1-9-17 0,8-25-7 16,3-1-4-16,6 4 1 0,2 2 0 0,5 8 1 15,-2 7 3-15,3 8 0 0,-3 15 0 16,-6 9 3-16,2 8-1 0,-1 5 2 0,0 7 2 16,-2 5 3-16,1 4 3 0,-4 6-1 15,-1 2 2-15,0 3 0 0,-5 3 3 16,-6 1 3-16,1 5 2 0,-5-2 7 15,-5 3 0-15,-5 2-2 0,2 1 1 0,-8-3 2 16,0 2-10-16,-3 2-20 0,0-7-41 16,0-1-46-16,3-4-46 0,2-2-59 15,4-2-659-15,1-5 298 0,0-2 196 16</inkml:trace>
  <inkml:trace contextRef="#ctx0" brushRef="#br0" timeOffset="105817.3094">24034 2175 139 0,'15'-4'177'15,"2"-1"-9"-15,2-3-11 0,2-1-9 16,0-2-11-16,-2-3-8 0,1 0-8 16,-2 0-2-16,0 0 4 0,-6-4-3 15,-1 6 6-15,-3-2-5 0,-4 1 3 0,-2 3-6 16,-4 1-15-16,-2 3-12 0,-4 0-7 15,-3 6-10-15,-3 2-8 0,-4 6-6 0,2 0-8 16,-4 5-5-16,3 4-7 0,3 2-1 16,1 2-3-16,4-1-6 0,3 4-3 15,2-4-5-15,4 1-15 0,4-1-26 16,2 2-33-16,5-3-32 0,4-1-44 0,2-3-36 16,4-2-36-16,2-4-534 0,3-3 249 15,1-1 165-15</inkml:trace>
  <inkml:trace contextRef="#ctx0" brushRef="#br0" timeOffset="106420.6798">24566 2198 55 0,'8'-11'124'16,"-6"1"15"-16,-2 3 6 0,-4 0 15 16,0 1 11-16,0 0 2 0,-1 1-10 0,-1 4-14 15,6 1-16-15,-13-1-11 0,13 1-15 16,-13 2-8-16,9 4-12 0,-2 2-8 16,4 2-6-16,2 3-9 0,0-2-3 15,2 4-5-15,4-1-7 0,3-1-4 0,3 3-3 16,6-4-8-16,-2 0-4 0,6-5-8 15,-4-1-11-15,6-4-9 0,5-4-2 16,3-4-5-16,2-3-5 0,2-4 2 16,2-6-3-16,-2-6-1 0,-4-1 1 0,0-7 3 15,-5-4-2-15,-3-4 1 0,-4-3 2 0,-4 0 5 16,-2 4 9-16,-6 7 7 0,-1 3 10 16,-1 5 8-16,-3 3-2 0,1 3-7 15,-2 8-3-15,-2 3 0 0,0 8-1 16,0 0-4-16,0 17 0 0,-2 2-1 0,2 8-6 15,0 5-14-15,-2 2-13 0,4 4-8 16,2 3-7-16,-2-1-7 0,2-1-16 16,3 0-20-16,-3-5-12 0,2-7-13 15,-2-3-1-15,0-5-1 0,-2-1-6 0,3-6-7 16,-2-3 8-16,-3-5 11 0,2-1 10 16,-2-3 17-16,0 0 18 0,0 0 23 15,8-13 16-15,-8 13 15 0,6-10 4 0,-4 5 11 16,4-3-2-16,1 2 2 0,-1-1 3 15,5-3 6-15,-1 1-1 0,3 1 3 16,2-2-2-16,4-1 4 0,2-1-12 0,0 1 4 16,5 0 1-16,1-5-2 0,1 3-4 15,-7 0 5-15,2 0 11 0,-6 1 9 16,0-1 4-16,-4 1 7 0,-1 4 3 0,-3-1 4 16,-3 1 0-16,-3 1-4 0,-3 3-6 15,0 4-3-15,-9-6-2 0,9 6 2 16,0 0-4-16,-23 8-4 0,15-3-5 0,-2 1-1 15,4 6-6-15,0-1 0 0,2 2 1 16,0 0-6-16,4 3 0 0,4-1-1 16,2 3-15-16,0-5-24 0,5 2-37 15,2 0-42-15,1-2-33 0,6 1-34 0,3-4-25 16,5-5-398-16,1-3 200 0,5 0 132 16</inkml:trace>
  <inkml:trace contextRef="#ctx0" brushRef="#br0" timeOffset="106770.3385">25986 2164 312 0,'32'-12'79'16,"-12"4"22"-16,-6-1 16 0,-6 0 14 15,-6 2 8-15,-6-2 0 0,-2 1 3 16,-8 2 3-16,0-1-14 0,-8 3-14 0,-2 1-9 16,0 1-11-16,-1 2-9 0,-5 2-11 15,2 1-6-15,3 3-10 0,-1 2-16 0,2 1-13 16,2 4-15-16,5-1-5 0,5-1-5 16,3 2 1-16,5-4-5 0,1-2 0 15,6 1 4-15,5-2-1 0,1-5 0 16,6-2-5-16,3-3 3 0,4-8 4 0,6-1 1 15,-3-7 7-15,7-8 0 0,-3-8-2 16,7-17 0-16,0-8 1 0,-4-10 0 16,-5-3-5-16,1-3 2 0,-7-4 1 15,-2 5 7-15,-4 6 14 0,-6 14 10 0,-3 13 8 16,-2 4 8-16,-2 11 4 0,0 2 0 16,0 3-8-16,-2 4-8 0,0 6-8 15,0 6-4-15,-2 7-2 0,2 0-2 0,-8 23-4 16,2 4 2-16,1 12-6 0,1 15-9 15,-1 7-10-15,5 22-10 0,5 0-15 16,-3-2-27-16,2-1-35 0,5-1-40 0,-3-16-40 16,2-10-54-16,1-6-594 0,3-1 276 15,0-9 181-15</inkml:trace>
  <inkml:trace contextRef="#ctx0" brushRef="#br0" timeOffset="107076.684">26721 1899 192 0,'0'0'191'0,"0"0"6"15,8 11-6-15,-4 3-15 0,2 0-8 0,0 5-9 16,3 3-15-16,-2 3-8 0,1 5-12 16,0 0-11-16,1 2-12 0,-3-2-9 15,-2-4 0-15,0-1-2 0,3-2 7 0,-2-6 10 16,-1 0 8-16,-2-2 19 0,2-1 17 15,0-7 10-15,-2-1-15 0,0-5-13 16,-2-1-12-16,0 0-18 0,8-18-7 0,-1 3-15 16,0-8-10-16,3-6-19 0,3-3-27 15,1-2-32-15,2-7-26 0,0 2-19 16,0 5-32-16,-2 3-30 0,-1 2-40 0,2 7-47 16,-3 2-15-16,3 5-7 0,-3 5-4 15,6 2-606-15,-4 5 283 0,6 5 187 16</inkml:trace>
  <inkml:trace contextRef="#ctx0" brushRef="#br0" timeOffset="108162.463">27510 1945 101 0,'0'0'146'0,"0"0"1"0,0 0 1 0,0 0-16 16,0 0-10-16,0 0-15 0,0 0-9 16,-21 13-10-16,8-5-9 0,-4 5-5 15,0 2-5-15,3 0-8 0,-4 3-7 0,6 1-2 16,1-2-3-16,3 0-7 0,1-2-2 15,3 0-1-15,4-4-3 0,0 3-6 16,4-4-1-16,1-3-4 0,3 1 0 0,0-4-6 16,3-2 1-16,1-2-3 0,2-2 0 15,0-2-3-15,3-2-2 0,-4 3 2 16,2-3-5-16,-5 2-2 0,1 2 3 16,-2-2 0-16,-1 2 0 0,0 1-7 0,0 1-1 15,-8 0 0-15,14 3-1 0,-6 3 4 16,-2-1 2-16,5 3 0 0,-3 2 2 15,3-3 3-15,2 1 5 0,1 1 6 16,2-1 6-16,0-2 7 0,1-2 9 0,0-3 4 16,2-2 6-16,3-3-2 0,0-6-2 15,2-3-1-15,1-6 2 0,-1-3 2 0,3-11-3 16,-2-2-6-16,7-23-3 0,-5-2-5 16,-1-3-6-16,-5-1-3 0,-4 9-1 15,-4 6-1-15,-1 5 1 0,-3 7 3 16,-2 3 12-16,1 1 8 0,-4 6 1 0,2 7-8 15,-2-1 1-15,-2 4-9 0,3 3-7 16,-3 3-7-16,-2 5 3 0,0 6-3 16,0 0-2-16,0 0 1 0,-9 29-5 0,7-8 2 15,-2 4-3-15,2 7-2 0,2 0-1 16,2 8-2-16,-2 0-2 0,2 0 4 16,2 1-7-16,1-4-3 0,1 2-4 0,3-3-8 15,-3 0-6-15,2-3-5 0,-1-7 1 16,1 1-1-16,0-6 0 0,2-1-1 15,-2 0 0-15,0-8-9 0,4 1 0 16,-2-5-7-16,4 1-3 0,-3-8-4 0,3 0-5 16,-1-2 1-16,4 0 4 0,1-4 1 15,-2-1 8-15,1 0-1 0,0-4 2 0,-2 0 4 16,1 1 3-16,0-1 5 0,-4 2-3 16,3-1 6-16,-2 1 5 0,-3 1-3 15,1 1 1-15,-3 2 2 0,0-1 3 16,0 2-4-16,0 2 5 0,0 1 1 0,-8 0-1 15,17 7 2-15,-10-1 1 0,1 1 3 16,-2 1-1-16,0 4 3 0,1-1-3 16,-1 0 3-16,0-1 3 0,1 4-3 0,-3-5 2 15,1 3 1-15,1-4 2 0,-2 0-2 16,0 1 4-16,0-4-2 0,2 1 3 16,-1-1 1-16,2-1-4 0,-1-2 7 0,4-2-2 15,1 0-4-15,-1-2 4 0,3-2-2 16,2 1-1-16,-3-3-2 0,6 0 4 15,-4-1-3-15,1-4-2 0,2 4 2 16,-2-3 1-16,-1 2-2 0,2 1-3 0,-4 0 6 16,1-1-3-16,-2 2 1 0,-1 3-2 15,-1-1 1-15,1 2 0 0,1 2-4 0,0 2 7 16,1 2-3-16,-2 2 0 0,2-1 3 16,0 2 0-16,-2 2-1 0,3 0-2 15,0 0 0-15,0-1 5 0,-1 0-3 16,4-1 4-16,-2 0-1 0,1-2 3 0,2 1 0 15,2-5 3-15,-1-1-3 0,4 0 1 16,-1-3-3-16,5-3-1 0,-1-2 1 16,0 0-3-16,-1-4 4 0,-1 1 5 0,-2-4 1 15,0 2 5-15,-5-4 4 0,-2 2 4 16,-2-1 5-16,-3 3 5 0,0 0-1 16,-7 3-2-16,-4 1-5 0,-1 3 3 0,-3 0 6 15,0 3-3-15,-5 0 1 0,11 3-2 16,-16 6-1-16,6 0-2 0,2 0-2 15,2 1 1-15,2 3-2 0,0 3-5 16,4-1 1-16,2-1-3 0,4 4-5 0,4 1-1 16,8-1-26-16,2-2-47 0,8 2-48 15,3-4-46-15,6 1-58 0,-1-5-713 0,2 2 314 16,0-4 207-16</inkml:trace>
  <inkml:trace contextRef="#ctx0" brushRef="#br0" timeOffset="108500.9462">24707 3107 97 0,'142'-8'200'0,"29"1"-5"16,77-3-13-16,19 1-16 0,10 1-6 16,7 0 0-16,8 4-8 0,2-1-8 0,-8 1-2 15,-16 0-8-15,-13 1-3 0,-56 3-2 16,-6-3-9-16,-9 1-4 0,-19 1-3 16,-16 1-5-16,-39 0-8 0,-15 0-5 15,-23 0-4-15,-17 0-8 0,-10 0-4 0,-11 0-8 16,-2-3-10-16,-2 6-23 0,-3-3-36 15,-7-3-50-15,-2 3-63 0,2 3-69 0,-8-3-85 16,-1 0-574-16,-2 0 286 0,-5 0 188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2:35.157"/>
    </inkml:context>
    <inkml:brush xml:id="br0">
      <inkml:brushProperty name="width" value="0.05292" units="cm"/>
      <inkml:brushProperty name="height" value="0.05292" units="cm"/>
      <inkml:brushProperty name="color" value="#FF0000"/>
    </inkml:brush>
  </inkml:definitions>
  <inkml:trace contextRef="#ctx0" brushRef="#br0">15107 8793 148 0,'12'-11'204'0,"2"5"-3"15,4-2-6-15,7-1-8 0,11-4-9 16,10-2-9-16,25-9-10 0,0 2-13 0,10-1-8 16,-1-2-9-16,7 2-13 0,2 0-8 15,-2 0-10-15,-2 2-12 0,-3 2-9 16,-6 4-8-16,-12 3-7 0,-14 4-5 16,-5 0-8-16,-5 4-5 0,-6-1-8 0,-3 3-8 15,-3 0-9-15,-4 2-9 0,-3-3-14 16,-1 3-13-16,-2 0-12 0,-4 0-8 15,-3 3-14-15,-2 0-17 0,-5-2-13 0,-4 5-13 16,0-6-13-16,-15 12-3 0,-2-2 1 16,-4-1-8-16,-11 4 0 0,-4 3 0 15,-8 3 0-15,-21 8 7 0,-2 1 11 16,-3 5 5-16,3-1 11 0,-1 2 9 0,5 0 8 16,0 3 5-16,5-3 11 0,13-4 11 15,9-5 13-15,5 1 15 0,7-2 11 0,4-3 22 16,4-4 18-16,8-2 23 0,4 0 22 15,4-4 17-15,6-2 17 0,6-2 8 16,6-3 13-16,5-4 0 0,9-2 4 0,10-4 3 16,13-3-6-16,19-9 8 0,3-1-3 15,-2 0-2-15,-2-1 4 0,-16 4-11 16,-11 2-10-16,-8 6-14 0,-2-4 2 0,-8 5-5 16,-3 1-2-16,-1-2-3 0,-5 2-6 15,-2 2-12-15,-2 0-7 0,-1-1-9 16,-3 1-8-16,0 0-8 0,-1 0-3 15,-4 4-12-15,0-1-27 0,1-2-28 0,-7 3-32 16,0 0-33-16,11 0-41 0,-11 0-51 16,10 0-60-16,-10 0-38 0,15 0-791 15,-7 3 360-15,8-2 239 0</inkml:trace>
  <inkml:trace contextRef="#ctx0" brushRef="#br0" timeOffset="6707.6389">6735 15716 16 0,'0'0'24'16,"0"0"1"-16,-2-6-3 0,2 6 0 0,0 0 0 16,0 0-5-16,0 0 2 0,0 0-5 15,0 0 1-15,0 0-2 0,0 0-5 16,0 0 4-16,0 0-7 0,0 0 2 0,0 0-1 16,0 0 0-16,0 0-1 0,0 0-3 15,0 0 1-15,0 0-3 0,0 0 1 16,0 0 3-16,0 0-7 0,0 0 0 0,0 0 2 15,0 0-1-15,0 0-2 0,0 0 2 16,0 0 2-16,0 0-3 0,0 0 2 16,0 0-1-16,0 0 2 0,0 0-1 0,0 0-1 15,0 0 1-15,0 0-4 0,0 0 0 16,0 0 2-16,0 0 0 0,0 0-1 0,0 0 3 16,0 0-4-16,0 0 2 0,0 0 0 15,0 0 3-15,0 0-2 0,0 0 1 16,0 0 2-16,0 0-3 0,0 0 3 15,0 0-2-15,0 0 0 0,0 0-1 0,0 0 2 16,0 0-1-16,0 0 0 0,0 0 4 16,0 0-4-16,0 0 0 0,0 0 3 15,-2 19-3-15,2-19 4 0,0 0-7 0,-3 4 5 16,3-4-2-16,3 6-1 0,-3-1 0 16,0-5 1-16,0 0 0 0,0 8-4 15,0-8-3-15,2 4 4 0,-2-4-7 0,4 7 3 16,-4-7-2-16,0 0-2 0,4 2-36 15,-4-2 17-15,2 6 10 0</inkml:trace>
  <inkml:trace contextRef="#ctx0" brushRef="#br0" timeOffset="9815.1983">7266 15172 44 0,'0'0'43'0,"0"-7"-4"0,0 7-4 16,0-6-2-16,0 6-3 0,2-5-6 15,-2 5-1-15,4-6-3 0,-2 2 1 0,-2 4-3 16,4-6-5-16,-4 6 3 0,8-5-7 16,-8 5-3-16,6-2-7 0,-6 2-7 0,6-6-3 15,-2 4-13-15,-4 2-89 16,6-3 39-16,-6 3 25 0</inkml:trace>
  <inkml:trace contextRef="#ctx0" brushRef="#br0" timeOffset="14615.0518">22986 14833 8 0,'0'0'17'0,"0"0"-17"0,-6-3-9 16,6 3 3-16,0 0 2 0</inkml:trace>
  <inkml:trace contextRef="#ctx0" brushRef="#br0" timeOffset="16603.0959">22910 16127 6 0,'0'0'56'0,"0"0"-7"16,0 0 1-16,0 0-5 0,0 0 1 15,0 0-5-15,4 4-3 0,-4-4-4 16,0 0-2-16,0 0-1 0,0 0-4 0,0 0-3 16,0 0-2-16,0 0 1 0,0 0-6 15,0 0-1-15,7 4-3 0,-7-4 0 16,0 0-3-16,0 0 0 0,0 0-2 16,0 0-3-16,0 0-1 0,0 0 0 0,0 0-6 15,0 0-2-15,4 2-2 0,-4-2-3 16,0 0-3-16,0 0-1 0,0 6-7 15,0-6-7-15,2 5-7 0,-2-5-4 0,0 0-7 16,3 8-96-16,-3-8 48 0,6 2 31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38:00.615"/>
    </inkml:context>
    <inkml:brush xml:id="br0">
      <inkml:brushProperty name="width" value="0.05292" units="cm"/>
      <inkml:brushProperty name="height" value="0.05292" units="cm"/>
      <inkml:brushProperty name="color" value="#FF0000"/>
    </inkml:brush>
  </inkml:definitions>
  <inkml:trace contextRef="#ctx0" brushRef="#br0">3475 7132 84 0,'0'-5'95'0,"0"5"-8"15,-2-8-10-15,0 4-6 0,2-2-4 16,-2-1-6-16,-3-1-8 0,3-1-3 15,-4-2-8-15,2-4-1 0,-5 0-1 0,1 0-1 16,-3-4 0-16,-1 4-1 0,-4-2-6 16,0 0 1-16,-3 1-2 0,-3 3-6 15,0 2-2-15,-4-1-1 0,-2 6-6 16,-3 3 3-16,-1 3-2 0,-8 6 0 0,-1 3 6 16,-3 6-10-16,1 2 3 0,3 6-6 15,4-1 4-15,1 5 2 0,5 3 7 16,6-5-4-16,3 3-11 0,5 0 2 0,2 1 5 15,6 1-5-15,4 5-5 0,2-5 10 16,4 8 18-16,4 0 2 0,5 6 0 16,4 4-3-16,6 12-4 0,5 5-3 15,-4-4 1-15,6 3-4 0,-2 0 3 0,1 1-2 16,-3-3-4-16,-2 3-1 0,-4-11-6 16,-3-5 6-16,-3-1-5 0,-2 1 3 15,0-3-10-15,-6-6 6 0,-4 0-4 0,0 0 9 16,-4-2 3-16,-8 0 2 0,-4 2 1 15,-5-1 1-15,-5-1 6 0,-4-3-1 16,-14 10 1-16,1-13 3 0,5-6 1 0,-4-1 0 16,-3-4-2-16,-1-4-2 0,-3-4-2 15,3 1 3-15,5-5 0 0,1-5-5 0,3 2 0 16,5-2 4-16,2 0-5 0,7-4-2 16,1 0 0-16,2 0-5 0,4-4-2 15,2 0-4-15,5-2-1 0,3 2-2 16,4-2-3-16,4-2 0 0,2-1-1 0,3 2 1 15,3 1 0-15,5 0-2 0,2 3-1 16,4 3-6-16,0 0 5 0,9 6 0 16,1 3-2-16,10 9 4 0,1 4 1 15,13 18-1-15,-1 6-2 0,-4 8 3 0,3 4 3 16,2 20-2-16,-5 6 0 0,-7 8 6 16,-3 3 5-16,-6 4 2 0,-13-11 4 0,3 22 2 15,-10 6 0-15,-6 14 10 0,0 3 2 16,-11 4 0-16,1 2 3 0,-7 6 1 15,1 1 2-15,-2-1 3 0,1 0-8 16,3 0 4-16,-1-8 0 0,5-5-1 0,4-7-1 16,5-3 0-16,3-1 0 0,3-24-4 15,11 13-2-15,-4-22 1 0,6-3-6 0,3-4-1 16,3-7-1-16,0-2-2 0,0-7-2 16,1-2-2-16,1-7-5 0,0-2 0 15,-5-12 0-15,1-6-8 0,-2-3 1 0,1-2 1 16,1-5-4-16,-4-5-1 0,3-2-1 15,-1-4 0-15,0-1-4 0,-1-5-2 16,1-3-2-16,1-1-1 0,0-3 2 0,-1-2-2 16,1-2-1-16,1-3 2 0,-4-3 1 15,1-1-2-15,3-3 1 0,-2-1-4 16,-1-2-3-16,-4 1 1 0,-4 1-2 0,3 0-5 16,-8 0 1-16,1-1-8 0,-2 3-12 15,-5-1-22-15,-1-3-22 0,-3 2-29 16,-2-3-42-16,-2 1-41 0,-2-2-40 15,-7-4-620-15,1-4 290 0,-7-8 191 0</inkml:trace>
  <inkml:trace contextRef="#ctx0" brushRef="#br0" timeOffset="961.3177">4682 7311 120 0,'0'0'144'0,"-5"4"-5"16,5-4-21-16,-4 2-11 0,4-2-8 0,0 0-5 16,-4 4-5-16,4-4-3 0,-2 3-10 15,2-3-4-15,0 0-7 0,0 0-10 0,0 0 7 16,15 6 6-16,-3-4-6 0,11 2 2 15,11-4-1-15,11 2-2 0,17-4-4 16,27-2-4-16,6 0-3 0,4-2-6 16,4-3 4-16,4-1-1 0,0-1 2 0,0 1-5 15,-4 0-1-15,-2-2-6 0,-6 2-4 16,-4 2-3-16,-10-1-3 0,-13 4 0 16,-13-1-4-16,-9 1 3 0,-3 4 1 15,-3-4-1-15,-8 3-3 0,-1-1-4 0,-3 1-1 16,-7 1 5-16,1-2 0 0,-4 3 0 15,0-1 0-15,-4-1-4 0,1 2-1 0,-4-2 1 16,1 2-3-16,-1 0-1 0,-3-3-2 16,-8 3 0-16,18-1-5 0,-10 1 1 15,-8 0-6-15,12 0-14 0,-12 0-22 16,0 0-31-16,9 1-32 0,-9-1-28 0,5 7-44 16,-5-7-37-16,2 5-448 0,-2 0 222 15,0-5 147-15</inkml:trace>
  <inkml:trace contextRef="#ctx0" brushRef="#br0" timeOffset="8190.8865">12725 7053 37 0,'38'-6'78'0,"-11"1"-3"0,9-1 3 0,15-1-8 15,6-3-1-15,28-3-5 0,2-4-10 16,3 2 0-16,4-4-5 0,0 0-1 16,1 0-2-16,0-1-7 0,-4 4 0 0,-2 1-5 15,-5-1-4-15,-5 2 0 0,-18 6-3 16,-13-1 0-16,-7 1-8 0,-9 6 5 0,-3-4-12 16,-1 0 1-16,-7 1 1 0,-2 4 1 15,0-4-6-15,-6 4 1 0,-5 0-2 16,-2-1-6-16,-6 2-10 0,0 0-2 15,0 0-4-15,0 0-7 0,0 0-5 0,-38 3-8 16,22-2-10-16,-4-1-9 0,-3 0-7 16,0 0 1-16,-6-1-2 0,1 0 5 15,-2-1 7-15,3-1 4 0,-3 2 1 0,0-4 8 16,3 4 3-16,-1-5 6 0,1 3 8 16,1-1 4-16,1 0 10 0,4-2 9 15,1 2 10-15,4-2 7 0,-1 3 7 0,4-1 2 16,0 0 1-16,3 3-5 0,2-4 0 15,2 1-3-15,6 4 3 0,-3-5 1 16,3 5 2-16,15-6-3 0,-3 6-3 0,3-2 1 16,7 2 0-16,3 2-7 0,2 2 4 15,7 0 0-15,5 2-2 0,-1 1 1 16,2 3-3-16,-3-1 2 0,2 3 0 16,-5 1-4-16,-2 0 4 0,-5 0 2 0,-6 0 2 15,-4 4 8-15,-2-3-1 0,-6 3-2 16,-7-1-4-16,-2-1 9 0,-7 2-6 15,-4 3 1-15,-3-4 1 0,-9 4-6 0,-1-1 0 16,-6-1-2-16,1-2-1 0,-5 2-4 16,0-3-5-16,2-1-5 0,3 2-14 15,-1-5-24-15,7-1-19 0,4-1-24 0,4-3-17 16,5 0-269-16,3 0 123 0,5-5 81 16</inkml:trace>
  <inkml:trace contextRef="#ctx0" brushRef="#br0" timeOffset="8758.0764">15612 6669 113 0,'-2'-13'121'0,"-2"-1"-3"0,-5 1-16 15,-4 0 1-15,-4 0-13 0,-3 1-6 0,-8 2-11 16,-2 2-4-16,-8 5-4 0,-7 1-1 16,1 4-6-16,-5 1-5 0,-3 5-6 15,-1 2-4-15,2 2-4 0,7 1-5 0,8 2-3 16,1-2-6-16,11 3 0 0,4-3 3 16,10-2-4-16,3 2-4 0,7-3-6 15,5 0 9-15,3-3-11 0,4 1-1 16,4-2 1-16,2-2 0 0,4-3-2 0,-1 1-4 15,0-2 3-15,2 2 1 0,-1-2-10 16,-1 2 8-16,2 0-4 0,-4 2-1 0,0 2 5 16,2 1 0-16,-2 3 16 0,-2 3 3 15,0 6 1-15,-3 0 5 0,4 6-10 16,-1 3 5-16,-2 3 6 0,0 1-1 0,-3 2-1 16,-2 3-3-16,2 1-2 0,-4-2-3 15,-2 4-4-15,0-2 4 0,-4 0-24 16,0-6 9-16,-4-1 16 0,0 0 13 15,-2-4 9-15,-4-3 7 0,-2-3 4 0,-6-5 3 16,-3-4 2-16,0-4 1 0,-2-6-3 16,-3-4-3-16,-3-3-3 0,2-7-3 15,0-5-6-15,-1-6-5 0,0-7-5 0,5-6-6 16,5-2-2-16,5 0-4 0,6-1-4 16,5-1-2-16,5 0-5 0,6 3-3 15,3-6-7-15,5 5-12 0,3 2-19 16,0 3-37-16,4 3-39 0,2 1-46 0,3 2-38 15,-1 7-37-15,0 2-493 0,-1 0 244 0,5 2 161 16</inkml:trace>
  <inkml:trace contextRef="#ctx0" brushRef="#br0" timeOffset="8890.9049">16093 6681 28 0,'0'0'157'0,"12"0"-17"16,-12 0-17-16,6-2-11 0,-6 2-19 0,7-2-22 15,-7 2-63-15,0 0-78 0,0 0-156 16,0 0 77-16,0 0 51 0</inkml:trace>
  <inkml:trace contextRef="#ctx0" brushRef="#br0" timeOffset="22985.1954">5337 9572 90 0,'-6'2'114'0,"6"-2"0"0,-8 4-1 16,8-4-12-16,-6 4-6 0,6-4-10 0,-5 4-6 16,5-4-9-16,0 0-3 0,0 0-13 15,0 0 4-15,0 0 6 0,19 6 8 16,-5-6-2-16,4 0 2 0,8-3-1 0,5 3-4 16,11-2 2-16,9 2 0 0,11-3-7 15,3 1 1-15,28 0-2 0,7 0-4 16,-4 0-7-16,1 0 0 0,-2 0-1 15,0 2-3-15,-4-1 0 0,-17-2-2 0,-6 2-3 16,-2-3 2-16,0 2-2 0,-3-4-5 16,-2 4 2-16,-3-1 2 0,-2-1 1 0,-3 0 0 15,-6-1-3-15,-5 0 1 16,-4-1 1-16,-6 4 0 0,-5-3-5 0,-3 4 1 16,-3-2 2-16,-2 1-1 0,-4 1-7 15,-1 1 6-15,0-2-4 0,-2 2-3 0,-4 0-2 16,-8 0-2-16,18 0 0 0,-12 0-4 15,-6 0-4-15,12 0 2 0,-7 2-4 16,-5-2 1-16,0 0-5 0,10 0 1 0,-10 0-1 16,0 0-1-16,0 0-1 0,0 0-2 15,13 0 2-15,-13 0-6 0,0 0-7 16,0 0-11-16,0 0-22 0,0 0-16 0,9 0-18 16,-9 0-22-16,0 0-19 0,0 0-33 15,0 0-15-15,0 0-24 0,0 6-25 16,0-6-481-16,0 0 235 0,0 0 155 15</inkml:trace>
  <inkml:trace contextRef="#ctx0" brushRef="#br0" timeOffset="39223.5899">16856 9863 55 0,'-2'-6'162'0,"-2"2"-10"0,0 0-7 16,0-2-9-16,2 2-4 0,-2-2-11 0,2 2-1 15,2 4-7-15,-5-9-7 0,3 5-10 16,0-1-1-16,2 5-2 0,-5-10-6 16,3 6-1-16,2 4-11 0,-2-8-3 15,2 8-4-15,0-5-7 0,0 5-4 0,0-6-7 16,0 6-8-16,-2-6 0 0,2 6-8 16,0 0 1-16,0 0-5 0,-2-5-3 15,2 5-2-15,0 0-4 0,0 0-3 0,0 0 1 16,0 0-6-16,0 0 2 0,0 0 0 15,0 0-1-15,0 0-1 0,0 0-2 16,0 0-1-16,0 0 0 0,0 0 1 0,0 0-2 16,4 15 1-16,-4-15-4 0,0 0 0 15,2 4 3-15,-2-4-1 0,0 0 0 16,5 3-3-16,-5-3-1 0,0 0-2 0,0 0 2 16,0 0-2-16,0 0 3 0,0 0 1 15,0 0-7-15,4 4 5 0,-4-4 0 0,0 0-2 16,0 0 3-16,0 0-2 0,0 0 1 15,0 0 2-15,0 0-4 0,0 0 1 16,0 0-1-16,0 0 4 0,0 0 0 16,0 0-3-16,0 0 0 0,2 6-2 0,-2-6 8 15,0 9 6-15,3-1 2 0,-3 2-1 16,2 3 1-16,0 2 0 0,2 5 2 16,0 5 1-16,2 0 1 0,4 7 1 0,0-1-3 15,0 6 2-15,5 7-3 0,-1 1-1 16,2-1 2-16,0 2-4 0,2-2 1 15,-4-3-2-15,3 2 0 0,-2-2-1 0,-2-5-1 16,-3-1-5-16,0-2 5 0,2 0 0 16,-4-2-1-16,0-6-5 0,0 0 3 15,-1-1 1-15,-3-3-6 0,1-2 2 0,-1-1-4 16,-2-2-13-16,0-3-13 0,0 1-20 16,-2-4-31-16,-2-1-39 0,0 0-45 0,0-3-46 15,-5-4-619-15,-1 0 280 0,-1-2 185 16</inkml:trace>
  <inkml:trace contextRef="#ctx0" brushRef="#br0" timeOffset="39464.4498">16666 10611 114 0,'15'7'157'0,"4"7"-4"0,6 1-12 0,7 0-11 15,8 4-8-15,5 0-6 0,1 0-8 16,3-1-12-16,-3 1-10 0,1 0-4 16,-3-2-13-16,-7-4-7 0,-3 2-5 15,-2-3-10-15,-7-1-18 0,-2-3-21 0,-2 1-22 16,-4-3-23-16,2-3-31 0,-6 0-20 16,4-6-14-16,-2-2-9 0,-1-5-283 0,2-3 134 15,-2-6 88-15</inkml:trace>
  <inkml:trace contextRef="#ctx0" brushRef="#br0" timeOffset="39661.7843">17506 10607 460 0,'11'-29'-8'0,"-3"2"19"0,-3 7 19 16,-1 1 19-16,-2 3 16 0,0 2 17 0,-2 6 13 16,0-3 2-16,0 2 7 0,-2 4-2 15,0-1-3-15,2 6-2 0,0 0 5 0,-13 10-1 16,7-1-1-16,2 3-2 0,-5 4-3 16,3 3-4-16,0 4-5 0,-1 1-6 15,-2 0-5-15,1 3-7 0,2-2-6 16,0 3-5-16,0-1-7 0,-4 1-6 0,4 1-4 15,2-2-18-15,-2-2-25 0,2-3-33 16,-1-1-34-16,3-2-38 0,-2-1-41 16,2 2-34-16,-2-4-465 0,2 0 220 0,-5-1 146 15</inkml:trace>
  <inkml:trace contextRef="#ctx0" brushRef="#br0" timeOffset="40663.0234">16497 11289 163 0,'-7'-2'178'15,"7"2"-14"-15,-8-2-11 0,8 2-4 16,0 0 7-16,-8 6 0 0,8-1 1 0,0 6-8 15,2 4-6-15,0 3-8 0,2 7-11 16,0 2-13-16,0-1-6 0,1 4-9 0,-1 0-9 16,0 4-9-16,0-2-6 0,-2-1-5 15,3 5-9-15,-3-4-3 0,0-3-7 16,0-1-6-16,0-2 2 0,-2-5-8 16,3 1-3-16,-3-5 0 0,0-4-3 0,0-3-3 15,-3-4-5-15,3-6 0 0,0 0-5 16,-11-18 1-16,9 2-5 0,0-14-2 15,-2-6-1-15,2-4-1 0,0-5-1 0,0-1-2 16,2 1-1-16,2-7-1 0,2 1 0 16,0 8-2-16,3 1-2 0,4 5 1 15,-1 1 0-15,2 1 0 0,2 4-2 16,2 3 3-16,-1 8-3 0,0 0 2 0,2 4-1 16,-3 6-2-16,2 1 7 0,-2 6-6 15,-1 3 1-15,-2 1 2 0,1 7 0 0,-3-1-1 16,-1 5 1-16,0 1 0 0,-4 5 0 15,-1-3 0-15,-3 4-1 0,-3 2 1 16,-1 2-1-16,-4 0 1 0,-2 0 0 16,-1 0-1-16,0-3 2 0,-2-1-3 0,3 1 1 15,-2-1 1-15,2 0 0 0,2 0 0 16,4-2-2-16,0 2 0 0,2 0 2 0,2-1-1 16,2 2 1-16,4 2 1 0,0-1-4 15,8-2 3-15,-2 1-1 0,5-1-2 16,0-2 2-16,4-2 2 0,1 1-4 15,0-7 3-15,4 3-1 0,-1-5-1 0,1-4-3 16,2 2 0-16,-5-3-1 0,0-4 0 16,0-3-1-16,1 0 0 0,-4-2 1 0,2-3 0 15,-5-3 0-15,-5 1 1 0,2-3-2 16,-6 0 2-16,-4 2 2 0,0-2-1 16,-2 2 0-16,-4-1 0 0,0 1 0 15,0 3-1-15,-4 3 2 0,0 2 2 0,-2 4 3 16,2-1 0-16,6 2 0 0,-12 6 2 15,6 1 1-15,3 2-1 0,1 2-1 0,2-3 2 16,5 4 4-16,-1 0-6 16,4 1 0-16,2-2 1 0,4-1-3 0,4 1-1 15,2-1 3-15,3-1-3 0,2-5 5 0,0 0-5 16,1-4-1-16,-3-2 1 0,5-2 0 16,-2-5-2-16,3-5 1 0,-2-5-2 15,0-2 0-15,1-9-1 0,-2-2-1 0,-3-4-1 16,-4 1 3-16,-4 2-5 0,-3 3 0 15,-3-1 2-15,-4 5-1 0,-3 2 2 16,-2 3-2-16,-5 2 1 0,3 5 0 0,-5-1 2 16,1 3-1-16,0 4 3 0,2 1 2 15,-2 3 1-15,2 4 1 0,4 0 5 16,0 0-1-16,0 17-1 0,4-3 5 0,4 5-3 16,2 3 1-16,6 6-1 0,0 1 1 15,1 2 2-15,0 1-5 0,6 2-3 16,-5-3-6-16,0 2-10 0,-1-5-14 0,-2 1-27 15,-2-1-20-15,-3-5-27 0,-4 0-20 16,2-2-22-16,-4-2-24 0,-4-4-12 16,-2-1-16-16,-4-5-513 0,0-2 241 15,-2-2 158-15</inkml:trace>
  <inkml:trace contextRef="#ctx0" brushRef="#br0" timeOffset="41126.6562">17483 11664 620 0,'-11'-13'-11'0,"5"1"19"0,2 1 16 15,4 0 5-15,0 3 9 0,4-2 7 16,2 3 7-16,3-2-1 0,4-2-1 15,2 4-1-15,3-2-6 0,2-1-2 16,0-2-1-16,6 3-6 0,0 2-4 0,-1-3-1 16,1 0-3-16,1 1 0 0,-4-1-4 15,2 3 10-15,-3-3 11 0,-3 5 6 0,-2 1 7 16,-2-2 9-16,-1 2 10 0,-3 2 14 16,2 0 8-16,-5 2 5 0,0 2 0 15,1 4-5-15,-2 0-3 0,-1 1-7 16,-2 3-6-16,4 1-7 0,-1 2-6 0,1 1-7 15,1-1-6-15,-1 0-5 0,3 3-4 16,-3-2-4-16,2-2-7 0,4 2-1 16,-4-3-4-16,3 0-3 0,0-3-3 0,-1 0-2 15,5-3-4-15,-2-2-3 0,-2-2-1 16,-1-2-3-16,1-2-2 0,2-2-1 16,-2-1 0-16,-1-4-1 0,1-1-3 0,-4 0 0 15,1-4 1-15,-2 2-1 0,-2-3-3 16,2 3 2-16,-2-1 3 0,-2 3-4 15,-2-1 0-15,2 3 0 0,0 1-2 0,-2 1 1 16,1 1 1-16,1 0-1 0,-2 4 3 16,-2 2-1-16,0 0 2 0,8 14 0 15,-3-7 0-15,1 5-1 0,1 0 1 0,-3 3 0 16,4-2 0-16,-2 0-3 0,5 1-1 16,-2 0-4-16,-1-2-10 0,2 1-24 15,1-1-27-15,2-3-32 0,-2 1-33 0,-1-2-22 16,2-3-24-16,-2-1-14 0,0-2-11 15,-2-2-479-15,3-2 230 0,-3-2 153 16</inkml:trace>
  <inkml:trace contextRef="#ctx0" brushRef="#br0" timeOffset="41718.6487">18442 11581 825 0,'2'-13'-24'0,"0"-4"19"15,0 5 24-15,0-2 13 0,0 3 11 16,0 0 8-16,1 1 13 0,1 2 4 0,-1-2 3 16,3 5 2-16,-2-3-5 0,4 4-4 15,2 3-6-15,2-2 1 0,-2 6-4 16,3-2-7-16,1 3-7 0,2 2 2 15,-4-1-8-15,2 1-4 0,0 2 2 0,-6 1 6 16,2 1 10-16,-3-2 16 0,-3-1 16 16,0 0 7-16,-2-1 4 0,-2-1 2 0,0-5-4 15,0 0 3-15,-10 1-7 0,10-1 0 16,-9-9-9-16,3 0-9 0,4 2-8 16,0-2-5-16,0-4-6 0,4-1-2 0,0-1-9 15,4 2-5-15,3-2-7 0,3-3-16 16,1 3-25-16,2 1-33 0,-1 0-32 15,2 1-37-15,-2 2-26 0,1 3-24 0,2-1-16 16,-4 1-9-16,1 3 1 0,0-1 2 16,-4 3 18-16,0-2 18 0,-1 1 14 15,-2 1 22-15,1 1 21 0,-4 0 28 16,-4 2 23-16,11-3 22 0,-11 3 20 0,6-2 7 16,-6 2 17-16,0 0 13 0,0 0 11 15,8 7 10-15,-6-4 6 0,-2-3-11 16,3 13 3-16,-1-8-2 0,0 4 1 0,0 2-3 15,3-3-4-15,-1 7-4 0,-2-5-2 16,4 4-4-16,-4-3-1 0,2 1-4 16,-2-1-4-16,0-1 0 0,0-3 5 0,0 1 14 15,1-2 3-15,-1-3 2 0,-2-3 6 16,0 0 0-16,0 0-1 0,11-11 2 0,-7 1-7 16,2-1-3-16,3-2-2 0,1-3-1 15,3 1-2-15,2 1-2 0,-1-4 2 16,4 3 4-16,-4-1 4 0,6 2 4 15,-1 4 5-15,-3 1 2 0,0 2-2 0,0 5 6 16,1 1 0-16,-4 1 2 0,2 3-3 16,-3 4-5-16,-1 4-4 0,2-1-6 15,-5 2-4-15,0 4-2 0,-2-1-8 0,-1 1-2 16,-2 0-2-16,1-1-22 0,-2-1-32 16,0-3-55-16,0 1-77 0,0-3-76 15,-2 0-742-15,0 0 331 0,-2-4 219 0</inkml:trace>
  <inkml:trace contextRef="#ctx0" brushRef="#br0" timeOffset="42675.6277">16799 12834 157 0,'3'-10'228'16,"1"1"-22"-16,2-3-20 0,7-5-20 15,2 0-16-15,-1-2-16 0,6-4-12 16,-1-1-13-16,-5 4-13 0,1 1-10 0,0 0 0 16,-5 4 6-16,2 1 1 0,-6 6-8 15,-4 0-1-15,-4 2-1 0,-4 3 2 0,6 3 2 16,-20 5 0-16,8 2 1 0,-1-1-5 16,2 3-7-16,1 3-7 0,3-1-5 15,1 1-2-15,6-1-5 0,2 3-7 0,6-3-5 16,3 3-4-16,4 1-9 0,2-2 3 15,1 2-6-15,2-2-2 0,-3 0 0 16,-2 1-1-16,-2 0-14 0,-5 0 3 0,-4-1 2 16,-2-1-1-16,-4 2 0 0,-6-1 0 15,-3-1-6-15,-6 1 2 0,2-4-1 16,-1-1-2-16,-2 0-2 0,4-3 2 0,-1 1-5 16,0-2 3-16,4-1 1 0,1 2-3 15,4-5-4-15,6 0 2 0,0 0-2 16,0 0 1-16,0 0 2 0,0 0-2 15,42-6-1-15,-19 4 1 0,7-4-1 0,6 0 1 16,1-1 0-16,4-2-2 0,-1 0 2 16,0-2-6-16,-2 0 1 0,1-3-1 0,-5 1-1 15,-1-2 2-15,-3 0-1 0,-2-4-8 16,-10 6 11-16,2-4-1 0,-6 4 0 16,-3 0-1-16,-5 1 1 0,-4 3 3 15,0 2-1-15,-6-1-4 0,0 4 4 0,-2 1 0 16,-3 3 2-16,9 0-2 0,-21 6-1 15,8-1 7-15,3 5-3 0,0 0 0 0,6 2-1 16,-2 1-1-16,6 0 2 0,2 2-3 16,4 0 1-16,4-3 0 0,0 1-2 15,5-4 2-15,2-2-1 0,2 1-1 16,1-4-7-16,0-4 8 0,2-2-4 0,3-4 3 16,-2 1-1-16,-2-7-3 15,5-4-5-15,-3-3 10 0,-2-5-2 0,-2-4 2 0,1-1 1 16,-6-6-2-16,3-2 2 0,-6 1-3 15,-3-3-2-15,-4-1 4 0,-1 2-2 16,-1 6 4-16,-2 2 1 0,0 0 8 0,0 8 8 16,0 3 2-16,-2 2 5 0,-1 5 3 15,1 5 2-15,0 7 4 0,2 0 5 16,0 0 1-16,-2 23-6 0,2-7-4 16,4 8 2-16,3 2-9 0,1 5-1 0,2 1 5 15,2 2-8-15,-2 0 1 0,2 1-3 16,4-2-6-16,-4-1-6 0,3-4-8 15,-1 3-17-15,0-6-19 0,-2-3-25 0,-2-3-24 16,2-1-26-16,-2-5-26 0,-2 0-19 16,1-1-32-16,-3-5-22 0,0-1-25 15,1-2-20-15,-3-2-545 0,-4-2 273 0,0 0 180 16</inkml:trace>
  <inkml:trace contextRef="#ctx0" brushRef="#br0" timeOffset="42850.0522">17902 12777 12 0,'-10'-8'88'0,"-1"0"20"0,2 3 4 16,-1-1 8-16,2 0 12 0,2-1 12 15,-3-2 3-15,4 0-8 0,1 2-5 16,4-5-10-16,2 3-10 0,5-3-6 0,2-1-12 16,1 0-3-16,4-1-8 0,2 1-6 15,2-2-7-15,-1 0-8 0,1 3-1 0,0-1-10 16,0 1-7-16,-4 3 0 0,-1-1-15 16,0 1-22-16,-1 1-41 0,1 0-60 15,-3 3-59-15,2-5-510 0,-2 3 224 16,2-1 149-16</inkml:trace>
  <inkml:trace contextRef="#ctx0" brushRef="#br0" timeOffset="43735.383">18876 12334 86 0,'-6'-7'219'0,"-3"-1"-17"0,3 3-15 0,-3-3-10 15,1 2-13-15,-1 3-11 0,-3-3-13 16,-1 4-12-16,0 0-13 0,-1 2-9 16,-2 0-9-16,2 4-4 0,-5 2-8 15,-1 3-5-15,2 3-8 0,0 1-5 0,0 2-7 16,3 4-5-16,2-1-6 0,2 1-4 15,5-3-5-15,-2 2-5 0,2-1 0 0,2-2-5 16,1 0-4-16,0 0 0 0,3-3-4 16,0-1-2-16,0-1-1 0,3-2-3 15,0-3-2-15,-1 1-2 0,2-3 1 16,-4-3 2-16,8 5-6 0,-8-5-1 0,0 0 0 16,13-11-2-16,-9 5-1 0,2-1 1 15,1-2-3-15,-1-2-1 0,0-1 1 16,1 1-1-16,-1-1-2 0,-2-1 1 0,2-2 1 15,-2 1-5-15,-1 1 4 0,0-2 0 16,-1 2-1-16,-2 1 0 0,0 0 0 16,-5-1 0-16,-2 1 2 0,-1 2 1 0,0 0-4 15,-5 2 1-15,0 3-1 0,-2-1-1 16,-1 4-1-16,0 0 2 0,2 4 0 16,-3-2 0-16,2 4 1 0,4 0-1 0,-1-3 1 15,4 5 0-15,-1-2-2 0,4-1-4 16,3 2-8-16,2-5-10 0,0 0-18 0,14 7-20 15,-6-6-15-15,4-1-17 16,1-1-15-16,6-2 4 0,0-3-10 0,5 0 9 16,-1-4 1-16,0 1 7 0,0-4 9 15,5-2 12-15,-3-3 3 0,-1-3 6 0,-4 0 13 16,0-1 15-16,-4 3 12 0,-2 0 26 16,-2 1 20-16,-1 3 25 0,-3 2 26 15,0 1 17-15,-3 5 10 0,2-1 14 0,-5 6 10 16,-2 2 9-16,0 0 8 0,2 23 9 15,-2-4 1-15,4 6 5 0,0 9 6 16,2 8-7-16,2 10-2 0,6 20-9 0,-2 2-10 16,-1 2-9-16,1 2-15 0,3-1-11 15,-2 1-7-15,3-3-10 0,2-1-7 0,-1-9-6 16,-2-6-11-16,-1-12-6 0,3-2-13 16,1 1-9-16,-2-7-5 0,-3-7-6 15,-2-7-8-15,-1-4-12 0,-2-4-1 16,-1-6 2-16,-3-3-3 0,-2-5 6 15,-2-3-18-15,0 0 14 0,0 0 2 0,-19-30-7 16,5 15 6-16,-4-4 2 0,-2-3 5 0,-2-3 3 16,3 0 8-16,0 0 5 0,2-4 3 15,7 1 3-15,4-3-2 0,6 1-3 16,8-7-1-16,8-8-4 0,18-15 0 0,5 3-2 16,5-1-12-16,5 0-30 0,1 5-48 15,-1-3-69-15,-3 9-86 0,-1-5-110 16,-11 14-839-16,-6 6 401 0,-7 7 265 15</inkml:trace>
  <inkml:trace contextRef="#ctx0" brushRef="#br0" timeOffset="44719.4305">17134 13451 55 0,'0'-11'182'15,"-2"4"-5"-15,2 2 2 0,0 5 14 16,0 0-9-16,-5 19-10 0,3-2-6 16,2 12-7-16,0 3-8 0,0 12-7 0,2 11-12 15,3 4-10-15,-1 22-10 0,3-2-10 16,-1 0-12-16,4-4-6 0,1-4-7 16,2-12-11-16,1-12-6 0,1 1-4 0,5-8-7 15,-2-4-5-15,2-5-4 0,-2-4-6 16,1-6-3-16,-1-7-3 0,0-2-8 0,2-4-6 15,-4-5-4-15,1-6-5 0,-2-3-3 16,4-6-2-16,-1-1-1 0,-4-8-2 16,-2 1 0-16,2-3 1 0,-4 0-1 15,-2 0 1-15,-1 2 2 0,-3 2-1 0,-2 4-1 16,0 2 1-16,-4 1 1 0,-2 5 4 16,-2 1 2-16,-1 1 5 0,7 5 2 0,0 0 1 15,-21 12-2-15,12-5-3 0,5 4 0 16,0 1-2-16,0-2-1 0,4 2 0 15,0 1 0-15,4-1-3 0,2 1-1 16,5-4-7-16,2 1-13 0,2-2-17 16,3-2-20-16,2-5-17 0,2 3-8 0,6-9-4 15,2-1-3-15,3-4 2 0,2-4 8 16,-1-2 6-16,2-5 8 0,-6 0 7 0,-3-2 7 16,-1 1 5-16,-4-2 15 0,-2-1 21 15,-2 4 21-15,-5 4 15 0,-2 0 14 16,-2 2 14-16,-5 6 11 0,-4 2 5 15,-2 2 6-15,-3 1 7 0,5 4 5 0,0 0 0 16,-25 13 9-16,16-1-9 0,1 1-5 16,0 2-6-16,4 3-7 0,-1 0-8 0,5 3-6 15,0 3-5-15,5 2 2 0,1 0-7 16,2 7-12-16,2-2-3 0,1 3-1 16,2-2-4-16,0 2 0 0,-3 2-5 0,0 0 1 15,2-1-1-15,-6 3-5 0,-2-1-1 16,-4-6 2-16,0 0-5 0,-6-1 1 15,-2 2 2-15,-6-4 6 0,-4 1-4 16,-4-6 1-16,-1 0-4 0,-1-4-2 0,0-11 2 16,-2 5-8-16,-1-9-1 0,3-7-13 15,-2 2-18-15,3-13-18 0,0-5-37 0,2-5-37 16,7-7-45-16,2-3-38 0,10-1-16 16,6-1-14-16,6-4-16 0,6 0-12 15,16-15-615-15,8 3 296 0,0 5 195 0</inkml:trace>
  <inkml:trace contextRef="#ctx0" brushRef="#br0" timeOffset="45206.3583">18095 14140 1033 0,'36'-32'-51'0,"-4"6"20"16,-7 5 20-16,-2 3 25 0,-6 5 24 0,0-1 29 16,-6 6 5-16,-3-1 10 0,-4 6 1 15,-2 1 3-15,-2 2 9 0,0 0 2 0,0 0 0 16,-20 20 2-16,9-10-7 0,0 5-9 16,1-1-9-16,-3 3-6 0,3 0-6 15,0-2-7-15,4 1-5 0,0-3-4 16,4-1-7-16,0-2-2 0,4-2-7 0,0-3-2 15,4 1 0-15,0-4-3 0,4-2-6 16,0 0 0-16,-2-3-1 0,5 1-5 16,-2-2 0-16,2 0 1 0,1-1-5 0,-4 2 1 15,2 3-1-15,-2-3-1 0,0 3-1 16,1 0 0-16,0 3 0 0,-1 0-1 16,3 0 0-16,1 2-3 0,0-3 1 0,2 3 0 15,-1-2 1-15,4 0-2 0,0-2 0 16,3-2 1-16,-2-2-4 0,4-5 2 0,1 0 0 15,-1-4 0-15,4-5 0 0,-1-6 0 16,-4 0-2-16,0-1 2 0,3-11-3 16,-3-3 3-16,-4-2 1 0,0-4-1 15,-2-1 0-15,-2-4 0 0,-5-1-2 0,-2-4-1 16,-3 5 4-16,-3 5 15 0,1 5 19 16,-3 7 13-16,0 6 3 0,-3 3 1 15,1 8 5-15,-5 5 0 0,1 5 4 0,-2 6 8 16,8-1-7-16,-15 17 2 0,8 1-8 15,-1 7-1-15,2 0-3 0,2 11-9 16,0 0 0-16,1 2 2 0,1 2-11 0,0 0-3 16,4 0-7-16,-2-1-2 0,2-2-1 15,3-1-19-15,-1-2-12 0,2-5-34 16,-2-4-50-16,2-5-61 0,6 2-71 0,-4-7-83 16,2-6-687-16,1 1 338 0,-2-4 223 15</inkml:trace>
  <inkml:trace contextRef="#ctx0" brushRef="#br0" timeOffset="46176.6328">19401 13537 217 0,'-4'-6'205'0,"4"2"-12"16,0 4-2-16,0 0-11 0,0 0-4 0,0 0-8 16,16 20-8-16,-9-6-9 0,2 3-12 15,-1 5-11-15,0 0-12 0,1 5-9 16,-1 0-11-16,0 3-8 0,2-3-10 0,-4 1-7 15,2 0-13-15,-4-3 0 0,2-3-2 16,1-3-9-16,-3-2 6 0,-1 0 2 0,1-4 1 16,-2-1-6-16,2-4-1 0,0-3-6 15,-2-5 0-15,-2 0-6 0,0 0-4 16,15-19-3-16,-9 8-5 0,3-4 0 0,0 1-2 16,1-5-4-16,0 3-2 0,6-1 0 15,-4-2-5-15,1 5 0 0,-1-3-1 16,1 7-2-16,0-2 1 0,-1 3-2 0,2-1-1 15,-4 4 8-15,0 3 6 0,1 1 1 16,0 4 2-16,-1 0-5 0,1 3 2 16,-1 1-3-16,1 2-3 0,0 1 2 15,-1 1-4-15,0-1-3 0,1 3 1 0,0 0 1 16,-1-4 2-16,1 3-6 0,-3-3 1 16,-1-3-1-16,1 2 2 0,-1-2-1 0,1-2-2 15,0-2-2-15,1 2 3 0,0-3-4 16,-9 0 0-16,18-6-1 0,-7 2 2 15,2-4-4-15,-2 2 4 0,1-5-7 16,0 2 3-16,2-3 1 0,-2 2-2 0,-2 2 2 16,1 0-3-16,0 0 0 0,-3 2 1 15,3 1-1-15,-3 1-4 0,1 2 6 0,0 0-1 16,-9 2 2-16,18 6-3 0,-9-3 4 16,0 1-2-16,-1-1-3 0,4 6 2 15,-1-4-1-15,-1 3 2 0,4 0-1 0,-2-5 2 16,2 3-5-16,0-2 4 0,-2-3-3 15,3 2 4-15,-2-3 0 0,2-3-3 16,-3 2 3-16,2-3-2 0,-2-2 1 16,0 0 0-16,-1-2 0 0,-2 1-1 0,1 0-1 15,-1 1-9-15,-3-1 14 0,0 1-2 16,0 2-6-16,1-2 5 0,-2 2 0 0,1 1-2 16,-2-1-2-16,-4 4 2 0,8-2 0 15,-8 2-1-15,13 6-1 0,-7-3 4 16,3 3-5-16,-1 0 3 0,3 2 6 15,-1-3-7-15,3 3 3 0,0-2-2 0,1 0 1 16,0-5-6-16,0 3 8 0,-1-4 0 16,-1 0-2-16,4-3 2 0,-6 1 0 0,2-4-6 15,2 0 3-15,-6-3 2 0,0-3 1 16,-4 0 1-16,0 1-1 0,-4 0-2 16,-2-1 3-16,-2-1-5 0,-4-1 0 15,-2 3 2-15,-4 0 0 0,-2 3-2 0,-3 1 0 16,-1 1 2-16,0 5-3 0,-2-4 2 15,1 5-1-15,2 2-5 0,2 1-11 16,0-1-18-16,2 1-29 0,5 0-26 0,2 3-33 16,1 0-32-16,4 0-37 0,3-3-29 15,0-3-19-15,8 8-600 0,0-6 286 0,0 0 189 16</inkml:trace>
  <inkml:trace contextRef="#ctx0" brushRef="#br0" timeOffset="46460.4508">20582 13590 543 0,'15'-12'8'0,"-3"5"19"0,0 0 20 16,-4-2 12-16,0 6 17 0,-2-2 12 15,0 2 0-15,1 2 6 0,-1-2 6 16,5 3 2-16,-11 0 0 0,17 4-3 0,-7-1-1 16,2 3-9-16,0 0-7 0,0 1-7 15,-1 4-5-15,4-2-8 0,-5 1-6 16,1 2-6-16,1-4-4 0,0 4-7 0,-2 0-5 16,-4-3-1-16,2 0-2 0,1-1 4 15,-4 0 9-15,-1-3 6 0,-2 1 3 16,0-4 2-16,-2-2-5 0,0 0 5 0,0 0-4 15,0 0-4-15,-13-11-3 0,9 1-6 16,-1-1-5-16,5-1-1 0,0-4-4 16,0 0-6-16,2-4-3 0,3 1-5 15,0 2-14-15,3-1-21 0,0-1-28 0,3 1-25 16,-1 3-28-16,5 2-40 0,-4 2-19 16,3-1-29-16,-2 3-534 15,-2 2 246-15,4 2 162 0</inkml:trace>
  <inkml:trace contextRef="#ctx0" brushRef="#br0" timeOffset="46956.5808">21120 13508 10 0,'10'0'91'0,"-2"0"-8"16,-8 0-2-16,20-4-5 0,-10 0-3 16,-1 1 1-16,1-1-1 0,-4-4-2 15,3 2 1-15,-4 1-3 0,1-3 3 16,-4 0 3-16,0 3 6 0,-2-1 3 0,0 6 3 15,-6-7 2-15,2 3 3 0,-5 4 7 16,9 0 2-16,-15 4 1 0,4-1-2 0,1 5-3 16,0 2-9-16,3-1-6 0,-2 3-4 15,5-3-8-15,2 4-5 0,4-1-6 16,0-1-7-16,2 2-3 0,3 0-6 16,2 0-3-16,-1-1-4 0,5-1-5 0,-1-3-2 15,3 0-3-15,2-4-3 0,3 1-2 16,-4-4-4-16,5-2 1 0,-2-4 0 15,0 1-5-15,5-5-2 0,-1-1 1 0,-2-4-4 16,0 1-2-16,5-6-1 0,-8 2-2 16,-2 2 0-16,0 2 2 0,-5 0-3 15,-1 1-1-15,-3 3 1 0,-3-1 0 0,1 2 1 16,-5 2 0-16,2 2-1 0,-2 4 2 16,0-5 0-16,0 5 1 0,0 0-1 15,0 0 0-15,0 0 3 0,18 9-3 0,-9-5 0 16,2 2-1-16,1 0-2 0,1-1 3 15,0 3-1-15,0 0-2 0,-3 0 1 16,0 1 2-16,-4 0-1 0,0 1 2 16,-6 2 9-16,0-3 10 0,-8 4 0 0,0-4-4 15,-4 3-1-15,-3-2-2 0,0-1-7 16,-4-3-25-16,2 0-53 0,-2-2-68 0,4-2-67 16,-4-4-663-16,4 2 294 0,1-4 195 15</inkml:trace>
  <inkml:trace contextRef="#ctx0" brushRef="#br0" timeOffset="54121.8823">17511 7997 133 0,'-5'-6'189'0,"5"6"-8"15,0 0-8-15,19-17-11 0,-3 7-11 16,6-1-15-16,10-2-11 0,9-5-7 15,3-2-10-15,23-4-9 0,1-4-7 0,3 2-7 16,2-3-26-16,2 6-5 0,-5-2-6 16,-3 0-1-16,-12 6-11 0,-11 4 0 15,-6 2-4-15,-3 4-4 0,-8-1-6 0,-2 1-3 16,-3 0-13-16,-3 3-10 0,-3 2-16 16,-4 0-19-16,-2-1-13 0,-6 2-28 15,-4-2-8-15,0 5-4 0,0 0 0 0,-19-3-2 16,8 3 5-16,-3-2 3 0,-1 0 10 15,-2-1 7-15,0-1 6 0,-3-2 7 16,4 3 2-16,-3-3 8 0,0 0 16 16,2 0 13-16,-1 0 14 0,4 0 5 0,0 3 12 15,3-1 3-15,2 0 9 0,1 3-3 16,-1-3-5-16,5 0 3 0,2 0 6 0,2 4 5 16,0 0 1-16,13-7-1 0,-3 4 0 15,3 3-1-15,4 3-3 0,1-2 4 16,4 3-4-16,6 2 0 0,-3 2-1 0,3 1-1 15,1 3-1-15,1 0 1 0,-2 4 1 16,-6 0 1-16,2 4 3 0,-7-1 6 16,-5 0 0-16,-3 0 2 0,-5 2 7 0,-4-2 4 15,-6 4 0-15,-5-2 1 0,-4 4-1 16,-5-3-6-16,-4 0-1 0,0-2-6 16,-3 1-2-16,2-3-5 0,0-3-7 15,1-3-21-15,3-1-30 0,0 0-32 0,2-1-40 16,3-2-32-16,2-3-39 0,2-1-403 15,1 2 195-15,-4-5 129 0</inkml:trace>
  <inkml:trace contextRef="#ctx0" brushRef="#br0" timeOffset="59015.4216">19086 7213 81 0,'0'-10'132'0,"2"-1"-8"0,-2 3-7 15,0 2-16-15,2-2-13 0,-2 2-6 16,4 3-9-16,-4 3-5 0,0 0 2 0,0 0 3 16,19 17-12-16,-12-4 4 0,3 7-4 15,-2 4 0-15,3 4-9 0,1 3-1 16,2 2 0-16,-2-3-6 0,0 1-6 0,2-2-3 16,0-2 2-16,-3-4-2 0,1-4-3 15,-1 1 0-15,0-7-3 0,-1-2 2 16,3-1 7-16,-2-4-1 0,-1-6-5 0,3-3-3 15,0 0 1-15,2-5-6 0,-3-2-2 16,5-3-2-16,-2 0-6 0,-1-1-2 16,-3 1-3-16,2 1-1 0,-2 2-3 0,-1-1-8 15,-2 4-4-15,-1 0-6 16,2 1-6-16,-1 0 3 0,-2 4 1 16,4 2-1-16,0 3 2 0,2 2 5 0,1 3 0 15,1-1 1-15,2 0 1 0,0 2-1 0,2-3 0 16,-4-2 4-16,3 2-3 0,-2 0 5 15,-2-1-2-15,-1-4 5 0,-2-1 1 16,2-1 2-16,-2-4-5 0,-2-1 5 16,-2-3-5-16,-1-1 1 0,-1-2 2 0,-2-1 2 15,1 0-4-15,-3-1-1 0,2 0-1 16,0-3 0-16,0 1-7 0,0 1-4 0,2 0-7 16,0-1-1-16,5-1-7 0,3-2-1 15,4 0 2-15,2-3-2 0,4-1-1 0,3 0 4 16,-2-2 0-16,6-5 3 15,-3-1 1-15,0 0 0 0,-3-3 7 0,-1-2 2 16,-4-4-2-16,-5 6 0 0,-2 0 6 16,-3 0 8-16,-4 3 2 0,-2 4 8 0,0-1 16 15,-4 6 1-15,2 1 3 0,-2 3-3 16,0 2-7-16,0 4-1 0,-2 1-7 16,0 6 1-16,-1 5-3 0,5 0 2 15,-4 16 0-15,2 0-4 0,2 5 4 0,2 8-5 16,0 6 2-16,2 3 3 0,5 4-3 15,1 2-3-15,3 2 6 0,-1 0-2 16,4-4 1-16,-6-6 2 0,5-1 2 0,-2-5 5 16,-1-3-3-16,-1-4 2 0,-1-2 3 15,1-5 6-15,0-2 6 0,1-5-1 16,1-2-1-16,-2-3-4 0,1-4-2 0,1-4 0 16,2-3-7-16,-2 0-1 0,-1-3-2 15,4-2-2-15,-4 2-3 0,-2-2-2 0,3 0 1 16,-2 1-3-16,-3 2 0 0,3 1-3 15,-5 0-5-15,0 3-2 0,3-1-5 16,-2 4 3-16,-1 0 2 0,-6 2-1 16,16 6 0-16,-5-2 2 0,0 1 1 0,1 3 0 15,1-2 0-15,2 0 2 0,2-1 0 16,-3-3 1-16,4 0 2 0,-4-2-1 16,5 0 0-16,-1-4-2 0,-2 0 3 0,2-3-2 15,-2-1 0-15,1-3 2 0,-2-5-2 16,0 1-1-16,-3 0 0 0,2-3 1 15,-6 0-2-15,0 0 4 0,-2 5 0 0,1-2-4 16,-3 4 0-16,0-2-4 0,1 5 0 16,-1 0-3-16,0 1-1 0,-2 3 0 15,-2 4 2-15,11 0-3 0,-11 0 5 0,12 11 2 16,-3-3 0-16,2 0 1 0,1 3 2 16,3 1-3-16,2-2 1 0,0 2 3 15,4-1-1-15,2 0-1 0,-1-3-2 0,-2 0-12 16,0-2-10-16,-3 0-20 0,1-5-27 15,-2-1-36-15,-2 0-36 0,-3-3-34 16,0-4-381-16,-3-4 189 0,-8-1 126 0</inkml:trace>
  <inkml:trace contextRef="#ctx0" brushRef="#br0" timeOffset="59643.8743">21221 6675 59 0,'-8'9'174'0,"-3"4"-16"15,2 3-14-15,1 3-15 0,4 0-13 16,2 0-14-16,2 2-3 0,2 1-10 0,2 0-7 16,4-3-8-16,6 0-5 0,2-4-7 15,6-6-7-15,1 0-7 0,2-6-2 16,0-3-4-16,3-6-3 0,4-5-5 16,-1-4-3-16,5-8-3 0,-4-3-3 0,-2-4-2 15,-3-5-4-15,-1-6-2 0,-5 0-1 16,-2-5-5-16,-4-4 0 0,-5 3-5 15,-2-1 7-15,-2 8-1 0,-4 0 12 0,-2 8 0 16,0 3 6-16,0 2 2 0,-2 7-6 16,0 0-6-16,-2 5-1 0,0 4-1 15,0 5 1-15,-2 6-5 0,6 0 0 0,-17 17 2 16,9 2 2-16,-1 8-4 0,3 5-1 16,-3 4 0-16,3 0-1 0,4 3-1 15,0-1-2-15,0-4 1 0,4-2-3 0,-2-3-1 16,2-2 3-16,0-4 5 0,-2-3 5 15,2-4 10-15,-2-3 2 0,4-4-2 16,1-4-5-16,1-5-3 0,-6 0-4 0,17-8-9 16,-4-2-12-16,-3-2-7 0,6-1 0 15,-4 1-8-15,4 0-1 0,-3 0-7 16,2 3 1-16,-2-1-5 0,-1 3 0 16,4 2 3-16,0 2 1 0,-1 5 4 0,2 1 3 15,6 6 2-15,-1 2 7 0,0 3-1 16,6 5-1-16,0-3-1 0,-1 3-12 0,3 2-20 15,0-2-26-15,1-2-29 0,-3-3-32 16,-3-3-438-16,-1-3 194 0,1-4 128 16</inkml:trace>
  <inkml:trace contextRef="#ctx0" brushRef="#br0" timeOffset="60058.0255">22429 6322 155 0,'3'20'153'16,"-1"4"-3"-16,3 7-9 0,1 6-8 15,2 8-11-15,0 4-4 0,1 2-11 0,0 1-8 16,-1-2-10-16,0-3-7 16,3-2-7-16,-7-8-9 0,2-3 2 0,-1-6 10 15,-1-4 18-15,1-5 18 0,-3-2-3 16,-2-9-13-16,0-5-9 0,0-3-12 0,0 0-8 15,-11-30-6-15,4 5-11 0,-1-9-5 16,4-3-8-16,0-4-10 0,1-5-5 16,1 2-8-16,4-3-3 0,5-3-6 15,-3 3-2-15,6 1-6 0,6 6 0 0,2 1-1 16,0 8-2-16,2 8 4 0,2-2-2 16,3 5 0-16,-3 5 1 0,-2 4-3 0,2 1 0 15,-5 7 1-15,-3 1 0 0,-1 2 3 16,-2 4 0-16,-3 1 0 0,-4 3 4 15,-2 3 2-15,-6 2 4 0,-2 3-4 16,-6 1 1-16,-6-2 0 0,-1 3 1 0,-2-4-20 16,2-2-26-16,-3 0-40 0,6-3-44 15,1-4-45-15,0 0-41 0,2-5-466 0,3-2 229 16,2-6 151-16</inkml:trace>
  <inkml:trace contextRef="#ctx0" brushRef="#br0" timeOffset="60284.1028">22828 5560 62 0,'2'13'124'0,"2"0"-9"0,-1 7 0 16,1 9-3-16,-2 1-3 0,4 7-12 0,0 2 0 15,2 9-15-15,-1-8-10 0,2 8-6 16,-1-3-3-16,0-7-8 0,3-3-7 15,-3-1-12-15,3-3-26 0,-2-7-25 16,1-1-21-16,2-6-23 0,4-2-20 0,0-3-14 16,2-4-241-16,1-7 114 0,-1 2 74 15</inkml:trace>
  <inkml:trace contextRef="#ctx0" brushRef="#br0" timeOffset="61084.6844">23164 6126 514 0,'22'-15'-20'0,"-8"0"26"0,-1 0 24 0,-7 0 17 16,1 3 11-16,-3-1 19 0,-2 1 9 15,-2 3 3-15,-2-2 4 0,-2 0-5 16,-1 2-12-16,1 4-2 0,-4-1-5 15,-1 1-9-15,-1 4-5 0,-3 1-5 0,0 4-5 16,1 4-8-16,-1-1 0 0,0 5-3 16,3-4-1-16,1 4-8 0,1 0-2 0,1 0 2 15,1-3 0-15,4 1 0 0,-3-1-3 16,3-2-6-16,2 1 3 0,2-2-2 16,0 0 3-16,5-5 0 0,0 1-1 15,-7-2-2-15,0 0 1 0,21-6-1 0,-13 3-2 16,0-3-4-16,1 0 4 0,-2-1-6 15,1-1 2-15,-2 0-1 0,0 3 1 0,-2-1 1 16,3 0 0-16,-2 3-2 0,-3-2-5 16,4 3-2-16,-4-3-3 0,2 1-4 15,-4 4 1-15,0 0 2 0,0 0 0 0,13 6 1 16,-7-2-2-16,-2 2 2 0,5 0-1 16,-3-3 3-16,5 3-1 0,-3-1-1 15,0 0-2-15,4-2 3 0,-2-1 0 0,2 2-1 16,-1-2 5-16,0-2-3 0,0 0 2 15,-1-2-2-15,0-2 1 0,2-1 1 16,-4-1-1-16,0 0-1 0,0-4 1 0,1 2-3 16,0 0-2-16,-3 0 2 0,-2-1 1 15,2 2-2-15,-1 1-2 0,-1 0-3 16,-2 0 0-16,2 4-3 0,-4 2-1 0,4-5 0 16,-4 5 5-16,0 0-1 0,0 0 1 15,2 18 2-15,0-9-3 0,1-1 1 16,1 1 3-16,-1-1 1 0,3 2-4 15,-2-3 0-15,2 1 4 0,2-1-7 0,1 1 6 16,0-4 4-16,-1-1 1 0,2-3-1 16,3 0-2-16,-2-1 5 0,2-3-5 15,-1-2 0-15,-2-1 0 0,4-3 2 0,-4-1-2 16,1 0 0-16,-3-1 2 0,3 0 3 16,-5 0 2-16,3 4 4 0,-3 0 4 15,-2-2-6-15,2 4-2 0,-2 0 0 0,0 1-4 16,2-1-4-16,-2 5-3 0,-4 1 6 15,0 0-1-15,12 11 1 0,-4-1 7 16,-1 5 0-16,-1 2 7 0,1 8 4 0,3-1 2 16,1 10 0-16,-1 9 2 0,1 3 4 15,0 3-5-15,-1 4-1 0,-2 0 2 16,1 1-3-16,-2 1-1 0,-3-4-3 0,-4-9 4 16,2 0 3-16,-6-5 9 0,2-6 10 15,-3-4 8-15,-2-4 3 0,-1-4-5 16,-2-5 5-16,-3-7-4 0,0-4-2 15,1-6-6-15,-1-3-2 0,-2-5-6 0,2-8-1 16,1-3-7-16,2-8-1 0,-2-2-9 16,6-4-11-16,2-2-7 0,2 0-8 0,4-1-10 15,0-3-13-15,2 3-24 0,2 1-22 16,6 0-22-16,-2 2-35 0,4-1-30 16,-1 5-35-16,2 0-544 0,0 5 254 15,0 0 166-15</inkml:trace>
  <inkml:trace contextRef="#ctx0" brushRef="#br0" timeOffset="61394.784">23990 5992 150 0,'12'3'155'0,"-12"-3"-13"15,15-6-3-15,-6 1-7 0,1-3-10 16,-1-2-10-16,1 1-9 0,-1-3-15 15,0-1 2-15,-1-1-8 0,-2 1-1 0,-2-2-5 16,-2 2 0-16,0-3-6 0,-4 3-7 16,2 1-2-16,-4 1-10 0,2 2-4 0,-4-1-6 15,0 4-1-15,0 3-6 0,-2 1-5 16,8 2-2-16,-12 2-3 0,6 1-5 16,2 6-1-16,-1-2 0 0,3 2-3 0,2 5-1 15,0 0-1-15,4 2-4 0,1-1-5 16,-1 3-18-16,4-3-20 0,0 0-27 15,2 0-32-15,0 1-30 0,2-6-22 16,-1 1-18-16,2-4-352 0,2-1 176 16,-1-5 115-16</inkml:trace>
  <inkml:trace contextRef="#ctx0" brushRef="#br0" timeOffset="61645.4627">24299 5920 106 0,'6'-11'38'0,"0"-1"4"0,-1 3 5 16,-1 2 7-16,0-1 7 0,0 2-2 15,1 0 3-15,1 1-14 0,1 2-4 16,-1 0 2-16,2 1-7 0,-8 2-4 15,20 2-4-15,-10 4 2 0,0-1-4 0,1 3 11 16,-2 1-9-16,-1 1 8 0,-2-1 7 16,-1-1 16-16,-1 0 25 0,-2-1 19 15,0-1 18-15,0 0 11 0,-2-2 17 0,0-4 7 16,0 0 0-16,0 0-10 0,0 0-14 16,-10-14-12-16,7 5-10 0,6-2-13 15,-3-5-10-15,2-3-10 0,4 0-8 0,0-1-14 16,5-5-15-16,-2 1-23 0,3 2-31 15,-2 1-34-15,4 0-42 0,-4 2-48 16,-2 4-57-16,1 1-634 0,1 3 281 16,-5 3 185-16</inkml:trace>
  <inkml:trace contextRef="#ctx0" brushRef="#br0" timeOffset="62823.1958">19300 8315 60 0,'0'0'189'0,"2"-21"-7"15,-2 14 0-15,-2-4-3 0,2 1-10 16,-2-2-3-16,-4-1-8 0,2 1-9 16,-2-1-5-16,-2 4-12 0,0-1-11 0,-3 4-9 15,-4 3-6-15,0 3-8 0,-1 3-8 16,-6 7-7-16,-4 5-11 0,-3 7 2 0,-1 6-7 15,3 0-4-15,6-1-13 16,6 3-2-16,2-1-3 0,9-2-6 0,4-3-3 16,6-1-6-16,5-1-2 0,10 1-6 15,5-7-10-15,3-5-11 0,5-3-5 0,0-4-9 16,2-6-3-16,6-2-7 0,7-7 2 16,-2-3 1-16,-1-2 3 0,-4-6 2 15,-1 0 0-15,-7-3 2 0,-3-2 1 0,-7 2 4 16,-6 1 4-16,0-1 9 0,-10 4 6 15,-2 3 3-15,-2 2 0 0,-2 4 3 16,-4 1 4-16,0 0 0 0,-4 8 2 0,0-1-1 16,6 4-2-16,0 0 0 0,-24 12-3 15,16 0 0-15,2 1-4 0,-1 1 0 16,3 3-4-16,0-1-3 0,1 0 5 0,1-1-3 16,4 0 2-16,1-2-4 0,3-1 1 15,-1-3 0-15,1-1 1 0,4-2-1 16,-2-5-1-16,4 2 0 0,0-3-1 15,-2-3-1-15,-1 0 2 0,4-3-3 0,0-1 1 16,-3-3 0-16,-2 0-5 0,1-1 1 16,0-3-3-16,-3 2-2 0,-2-1 3 15,0 1-1-15,-2 0-1 0,2 3 1 0,-2 0-1 16,1 1 2-16,-1 3-1 0,-2-1-3 16,0 6 1-16,0 0 3 0,0 0-3 15,0 0 1-15,9 15 3 0,-7-11-2 16,2 5-2-16,2-3 3 0,3 2 0 0,-1 0-4 15,0-2 3-15,6 0-3 0,-2-3 4 16,0 0-3-16,2-2 0 0,-2-1 0 0,1-1 4 16,3-2 0-16,-2-1 1 0,-2-2-2 15,0-2 0-15,2 1 1 0,-4-2 1 16,0 0-1-16,1-1 0 0,-4 3 1 0,1 1 0 16,-1 0-8-16,-1 0 6 0,0 0-1 15,-2 3 0-15,2 3 2 0,-6 0-2 16,14 3 2-16,-8 3 0 0,2 1 2 15,2 4-3-15,-1 1 5 0,0-1-6 0,-1 1 6 16,1-2-1-16,-1 2 2 0,-2-3 0 16,0-1 0-16,2-1 8 0,-2 1 7 15,-2-2 5-15,2-2 1 0,0-4-1 0,-6 0-4 16,11-6-4-16,-2-2 1 0,-3-3-3 16,2 0-3-16,3-5-2 0,1 0-1 15,2-2 0-15,-2 0-2 0,0 2 0 16,6 0 0-16,-8 2 0 0,5 2-4 0,-2 2 1 15,2 1-4-15,-1 1 1 0,2 4 0 16,-2 0 2-16,1 4-2 0,2 3 0 16,0 0-8-16,1 1-13 0,0 2-12 0,0-1-23 15,2 1-26-15,-3 2-26 0,4 0-31 16,-2-1-43-16,-3-2-48 0,4 0-572 16,-1-4 273-16,-2-1 180 0</inkml:trace>
  <inkml:trace contextRef="#ctx0" brushRef="#br0" timeOffset="63655.776">21075 7814 114 0,'0'0'179'0,"13"8"-7"0,-5-2-7 15,-2 2-2-15,1 5-5 0,2-2-9 0,-3 3-9 16,0 0-10-16,-2 2-9 0,0-1-7 15,1-2-8-15,1 1-8 0,-3-5-3 16,1 3 3-16,-2-3 7 0,2 0 6 16,-2-1 0-16,-2-4-11 0,0-4-8 0,0 0-11 15,0 0-6-15,0 0-13 0,2-21-6 16,-2 9-7-16,2-5-6 0,2 0-4 16,-1-4-5-16,3-3-3 0,0 0-5 0,3-1-1 15,-3 0-5-15,3 2 2 0,-1-1-5 16,0 6 0-16,4-1-2 0,-6 3 1 15,0 4-5-15,0-2 3 0,0 7-2 16,-1-2 4-16,3 6 7 0,-1 0-5 0,-7 3 3 16,15 6-3-16,-7 3 1 0,-2-5-2 15,2 8-2-15,4-3 9 0,-2 3 3 0,0 1-9 16,1-1 3-16,0-1-6 0,-3 1 4 16,3-1-9-16,-3-3 3 0,0 1 2 15,1-3-2-15,-2 0 3 0,-1-1 2 0,2-2-1 16,0 0 0-16,1-3 0 0,-9 0 0 15,19-8 0-15,-8 1-7 0,1-3 1 16,1-1-5-16,2-3 1 0,-1-3 1 0,2 0-3 16,-2 2 2-16,1-1-1 0,0-1-6 15,-2 4 4-15,-3 0-4 0,0 4 2 16,2-2-5-16,-6 4 3 0,2 2-1 16,1 0-3-16,-3 5 2 0,3 0 2 0,-1 5 0 15,1-1 0-15,-1-1 0 0,4 4-2 16,0-1 3-16,0 0-4 0,0 0-3 0,4-1-1 15,-2 2 2-15,-1-3-5 0,2-1-2 16,0-3 0-16,-3 0-7 0,4 0 0 16,-4-6-6-16,3 3-5 0,-3-6 1 15,1 2-7-15,-2-2 1 0,1-1-6 0,-2 1-2 16,0-2 1-16,-2 3 0 0,0-3 2 16,-1 4 3-16,-1 0 1 15,0 1 3-15,-1 1-3 0,1-1 4 0,-2 3 6 0,-4 3 0 16,0 0 4-16,17 9 2 0,-9-6 3 15,-1 3 5-15,2 1-1 0,-1-1 2 16,2 2 1-16,-1-2 4 0,4-1 4 0,-1-2 2 16,1 2 6-16,-1-3 1 0,2-2 1 15,-2-2 2-15,3-1 1 0,-2-2 3 0,-1 0 0 16,-3-6 4-16,-3 4-1 0,0-4 1 16,-6 0-5-16,-2 1 1 0,-2-1-3 15,-6 1-2-15,-3-1-1 0,-2 3-2 16,-2 1-2-16,3 1-11 0,-4 0-21 0,4 2-27 15,-1 2-31-15,2 0-34 0,2 2-25 16,3 0-22-16,8 0-23 0,-12 6-19 16,10-4-495-16,2-2 240 0,0 0 158 0</inkml:trace>
  <inkml:trace contextRef="#ctx0" brushRef="#br0" timeOffset="64064.8279">22091 7479 528 0,'9'-5'2'0,"-1"-3"18"0,2 2 11 0,-1-1 17 15,0 1 8-15,1-3 9 0,0 3-5 16,2 2 13-16,-2 0-10 0,3-1-5 15,-3 3 1-15,1 2 1 0,2 0-9 0,3 5-2 16,0-2 2-16,-2 3-8 0,1 1-1 16,2 2-3-16,-4 0-8 0,1 2 2 15,0-3 1-15,-2 2-6 0,-2-3 2 0,-1 0 19 16,-1-3 19-16,-1 2 9 0,-3-4-6 16,-4-2-4-16,0 0-3 0,0 0-6 15,10-9-4-15,-7 1-4 0,-1-1-6 0,0-1-5 16,2-2-7-16,-2 3-1 0,4-3-3 15,0 1-4-15,2-1-1 0,2 1-1 16,2 0-3-16,1-1-3 0,2 1-3 16,0 0 0-16,2-3-2 0,-4 3 0 0,3 0 0 15,2-1-2-15,-6-1 2 0,1 1-2 16,-5-1 0-16,3-3-2 0,-5 2 0 0,1-2 2 16,-3 1 2-16,-2-1 3 0,-2 2 5 15,0 4 1-15,-4 0 0 0,2 1 1 16,-5 1 0-16,3 4 2 0,-3 1 2 0,-1 3 2 15,8 0 1-15,-11 7 2 0,5 1 0 16,4 1-1-16,2 3-1 0,2 1-3 16,4 2-2-16,7 3-2 0,4-4-15 0,2 2-39 15,3-1-60-15,2 1-70 0,2-7-70 16,-3 0-587-16,3-3 279 0,-3-2 184 16</inkml:trace>
  <inkml:trace contextRef="#ctx0" brushRef="#br0" timeOffset="74165.6958">3877 10075 132 0,'0'-7'133'16,"0"1"-8"-16,0 6 0 0,0-8-9 15,0 8-8-15,0-5-7 0,0 5-11 16,0-8-6-16,0 8-6 0,0-6-12 16,0 6-9-16,0-6-5 0,0 6-6 0,0-5-9 15,0 5-3-15,0 0-5 0,2-6-1 16,-2 6 0-16,2-4-6 0,-2 4 0 0,0 0-4 16,5-3-2-16,-5 3-5 0,0 0 7 15,0 0 3-15,0 0-1 0,0 0-3 16,0 0 1-16,-30 11-3 0,0 6 5 0,-12 7 4 15,-25 14 5-15,-28 17-2 0,-12 1 8 16,-12 3 0-16,-3 4 8 0,-5 0 1 16,-4 2 4-16,-7-2-3 0,-4-2 13 0,0-2 7 15,5-4 0-15,3-4-5 0,11-1-9 16,10-8 0-16,28-10-4 0,4-4-6 16,11 0-1-16,15-8-3 0,15-4-7 15,7-5 0-15,5 0-10 0,2-4-1 0,3 0-8 16,6-1-9-16,0 2-22 0,3-3-17 15,6 1-19-15,0-2-15 0,4 1-19 0,2-1-27 16,4 2-10-16,-2-6-18 0,9 6-10 16,-2-5-12-16,1-1-398 0,-8 0 193 15,23-6 126-15</inkml:trace>
  <inkml:trace contextRef="#ctx0" brushRef="#br0" timeOffset="74488.6072">1955 10718 76 0,'9'-18'62'0,"-5"6"13"0,2 3 14 15,-4-1 16-15,0 4 5 0,0 3 1 0,-2-1 4 16,0 4-8-16,2-5-8 0,-2 5-11 16,0 0-6-16,0 0-9 0,-14 9-5 0,6 5-3 15,-7 2 1-15,-2 9-3 0,-4 3 2 16,-3 4-5-16,-3 1 1 0,1 4 4 16,-1-1-2-16,0 1-2 0,-3-2 2 15,2 1-4-15,3-5-3 0,3-3-7 0,4-3 0 16,1-5-5-16,2-1-5 0,2-5-3 15,1 3-5-15,3-4-2 0,6-1-1 0,3-4-2 16,8 0-3-16,4-2 1 0,5 0 2 16,4-5-6-16,10 1 2 0,6-4-2 15,7 1-3-15,14-5-1 0,1 0-2 16,0-2-2-16,1 1-1 0,-4 0-2 0,-1-2 2 16,-2 2-9-16,-9 0-18 0,-3 0-24 15,-3 1-26-15,-6 2-31 0,-5 1-40 16,-3 2-41-16,-4 1-513 0,2 0 235 0,-12 1 155 15</inkml:trace>
  <inkml:trace contextRef="#ctx0" brushRef="#br0" timeOffset="76358.6692">924 10812 132 0,'-2'-4'144'0,"2"4"-22"16,0 0-4-16,0 0-7 0,0 0-7 0,4 27-8 15,-1-11-6-15,3 2-4 0,-1 3-2 16,1 3-5-16,0-1-7 0,2 2-3 16,-4-3-8-16,4 3-5 0,-2-4-1 15,-2-4-5-15,0 0 4 0,-2-2 15 0,0-1 18 16,-2-6 7-16,-2 3-17 0,-2-8-4 15,-4-3-4-15,-6-1-9 0,0-7-8 16,-3-5-7-16,-4-7-4 0,-2-5-7 0,-5-6-5 16,2-8-4-16,-3-18-2 0,-3-2-6 15,6 0-4-15,6-7 0 0,7 10-5 16,4 4-1-16,7 1 0 0,4 7-5 0,5-6 0 16,5 5 0-16,3 3 2 0,5 2-1 15,2 4-3-15,4 5 2 0,-3 9-5 0,3 1 3 16,1 6 0-16,-4 5 0 0,1 6-2 15,-3 6-2-15,1 6 6 0,-2 5 0 16,-5 6 1-16,-2 8 1 0,-3 4 0 16,-5 0 0-16,-5 0 2 0,-5 9-2 0,-5 3 1 15,-5 1-2-15,-2 0 3 0,-3-2-2 16,0 0 0-16,-2-2 2 0,6-9-5 16,-1-3 2-16,1 2-3 0,6-8 1 15,0 0 1-15,4 0 0 0,1-5-1 0,3 2 1 16,4-3 0-16,3 1-1 0,1-2 4 15,4-3 0-15,8 2-1 0,-2-3 0 0,3 2 1 16,5-6-1-16,-2-2-2 0,0-1-3 16,1-2 5-16,3-2 1 0,2-2-4 15,-2-2 3-15,2 0-2 0,-1-3 3 16,1-1-3-16,0 1 3 0,-1-4-4 0,1-2 2 16,-4 1 0-16,-4-3 1 0,1-2-3 15,-4 1 2-15,-2-1-1 0,-3-2-4 0,2 0 2 16,-6 0-3-16,-4-1 1 0,0 4 2 15,-2 0-1-15,0 1 2 0,-2 2 2 16,-2 0-3-16,-2 2 1 0,2 2-1 16,-4 2-1-16,0-2-1 0,2 6-3 0,-3 1 3 15,7 2 0-15,-15 4 2 0,9 0-2 16,2 4 1-16,-1 0-2 0,1 3 1 16,2 2 3-16,2-1-1 0,0 2 2 15,2 3-1-15,2-2 1 0,1-1-2 0,1 0 2 16,4-1 2-16,-1 0-2 0,2-3 2 15,3-3-1-15,3-3-2 0,5 0 2 0,-2-6 0 16,4 0-1-16,2-5-1 0,-1-3-1 16,3-4-2-16,-2-2-5 0,0-4-5 15,-3-1-2-15,-1-2-1 0,-2-2 0 16,-2 3-5-16,-8 1 7 0,1 2 0 0,-3 4 1 16,-3 0 0-16,-1 1 1 15,-4 3-2-15,0 3 3 0,-2 1-1 0,-2-1 2 16,1 4-3-16,-1 1 3 0,4 3 1 15,-2-5 1-15,2 5-2 0,0 0 4 0,0 0 1 16,0 0 0-16,30 6 2 0,-18-4-1 16,4 4 0-16,-2-2-1 0,0-1 3 0,4 3 0 15,-3-2-1-15,-3 4 1 0,1-1 2 16,0 1 0-16,-5 1 1 0,0 1-1 16,-4 1 1-16,-2 1-1 0,-2-1-2 15,-2 3 5-15,0-1-2 0,-2-4-11 0,0 0-5 16,2 0-13-16,-2-2-16 0,0-1-11 15,2-3-32-15,2-3-1 0,0 0 5 0,0 0 2 16,0-16 9-16,2 4 1 0,0 0 10 16,2-2 6-16,-2-2 5 0,2 1 17 15,-2-2 5-15,0-1 16 0,0 6 12 16,0-2-6-16,0 1 20 0,1 3 6 0,-3 0-6 16,2-1 3-16,1 4-7 0,-1 1 0 15,-2 0-2-15,2 2-4 0,-2 4 3 16,0 0-3-16,0 0 2 0,0 0 3 15,18 10-6-15,-13-4 4 0,1 0 0 0,0 0-3 16,3 1 4-16,-3-1-1 0,5 1-4 16,-3-1 0-16,2-3 2 0,0 3 3 0,0-4-1 15,-2 2-3-15,3-2 2 0,-2-2-2 16,1 0 2-16,-10 0 2 0,19-6-8 16,-11 2-3-16,1-3-5 0,0 1 4 15,-1 0-4-15,-2 0 0 0,2 4-1 0,-1-4-3 16,0 1 0-16,-3 1-2 0,2 2-1 15,-6 2-6-15,11-1 10 0,-11 1 3 0,14 1 1 16,-7 1-3-16,2 1 1 16,-1 0 6-16,2 0 2 0,1-2-2 0,0 1 3 15,-1 1-1-15,1-3-2 0,-1 0 5 16,3-3 3-16,-2 0 5 0,-1-6 2 0,2 0 8 16,0-3-3-16,-2-2 1 0,0-4 3 15,-1-3 2-15,-3-2-2 0,1-2 5 16,-3-1-8-16,-2-1-1 0,0-1-1 15,-4 1-4-15,0-2 0 0,-2 3-2 0,-3-1-2 16,1 2-2-16,0 2 3 0,1 5 2 16,-1 0 5-16,2 4-2 0,-2-1-3 0,2 5 1 15,0 1-3-15,-4 1-2 0,4 7 1 16,4 1-2-16,0 0 1 0,0 0-1 16,-4 19 3-16,6-10-4 0,2 7 2 15,2-1 1-15,4 2-2 0,-2 2 2 0,2 0 1 16,3 0-4-16,-2-1 1 0,4-1 3 15,-1-3-3-15,0 2 1 0,0-7-1 16,0-1 1-16,0-4 1 0,-2 0 0 0,1-7-2 16,-1 2 2-16,2-6-3 0,-2-5-4 15,0-3 1-15,-1-2 0 0,0-4 2 16,-3-2-1-16,-1-2-6 0,-1-2 3 0,-4 0-2 16,-2 1-3-16,0 2 1 0,-2 2 0 15,2 0 1-15,-2 2 3 0,0 1 4 16,0 4 2-16,-1 0-2 0,1 3-1 15,2 4-2-15,-2 2 0 0,2 6-3 0,0 0 5 16,0 0 2-16,0 0-1 0,7 16 0 16,-1-4 4-16,0 3-3 0,5 2-2 0,0 4 0 15,1 0 3-15,3 3 0 0,4 1 0 16,0 0-2-16,0 0-3 0,0-4-13 16,1 0-18-16,-4-4-24 0,-1 0-28 15,2-2-39-15,-4-3-33 0,-1 0-19 0,-4-3-380 16,2-3 188-16,-4-3 124 0</inkml:trace>
  <inkml:trace contextRef="#ctx0" brushRef="#br0" timeOffset="76500.3131">2574 10099 122 0,'-5'-12'173'0,"3"0"-17"16,4-1-17-16,3-2-19 0,3 0-3 15,2-3-17-15,4-1-8 0,0 0-41 16,5 0-37-16,-4 0-57 0,4 2-60 15,-3 0-216-15,-2-3 108 0,-2 2 72 0</inkml:trace>
  <inkml:trace contextRef="#ctx0" brushRef="#br0" timeOffset="76807.9181">2567 9310 31 0,'-32'5'107'0,"-4"5"-1"0,-12 3-7 16,-29 14 6-16,-12 1-16 0,-22 12-7 16,-14 6-7-16,-5 0 6 0,-1 3-10 0,-4-1-4 15,-7-1-3-15,0-1 0 0,-2-2-5 16,0-2-9-16,-2-2 6 0,9-2 5 15,10-5-2-15,8-2-6 0,28-11 0 0,8-1-32 16,9-2-1-16,17-4 1 0,11-1 0 16,9-3-1-16,3-1-1 0,7-2-2 15,2 0-1-15,4-2-3 0,1 2-2 0,4-1 4 16,-1-2-7-16</inkml:trace>
  <inkml:trace contextRef="#ctx0" brushRef="#br0" timeOffset="77374.5197">4 10551 2175 0,'29'73'49'0,"3"2"-1"0,13 13-1 15,-1 1-3-15,3 4-4 0,-1 0 0 16,3 2-3-16,-3-1 1 0,5-2-4 0,0-7-1 16,-4 1-4-16,-7-17 0 0,-3-1-3 15,4-5-2-15,-5-5 1 0,0-4-4 16,-8-10-1-16,-3-10-1 0,-1-1-3 15,-6-6 2-15,2-2-2 0,-4-6 4 0,1-3-4 16,-2-3-1-16,0 1 3 0,-1-5-1 16,2-3-1-16,0-6-1 0,1-2-4 0,5-5 0 15,0-7-1-15,2-3-2 0,4-4-2 16,3-8-1-16,5-3-1 0,15-12 0 0,2-7-2 16,7-1-1-16,13-14 1 15,8-3-1-15,-1-1 0 0,11 0-3 0,8 8 4 16,6-1-2-16,0 5 0 0,2 0-1 15,-2 3 2-15,-2 1-3 0,2 4 2 16,-2 6-1-16,-2 1 1 0,-16 11 0 0,-2 5-2 16,0 1 3-16,-3 1-2 0,-3 3 1 15,-4 1-2-15,-11 5 3 0,-11 1-2 0,-1 1 3 16,-1 3-4-16,-9 2 7 0,-4-3-7 16,-3 4 6-16,-5 1-4 0,-2 1 3 15,-3-2 0-15,-5 4 8 0,-2-1 14 0,-1 0 3 16,-2-4 0-16,-5 2-3 0,-4-2 1 15,0-2 2-15,-6-3-2 0,-2-4 1 16,-4-7-6-16,-7-5-5 0,-6-10-1 0,-11-19-5 16,-8-6-5-16,-5-3 1 0,-12-14-1 15,-4 4-3-15,-3-2-4 0,3 0-3 16,-3 0 1-16,5-1-3 0,11 17-5 0,1 1-2 16,5 2-7-16,3 5-1 0,5 3-9 15,7 11-21-15,8 10-23 0,2 6-33 16,4 4-55-16,3 5-34 0,3 3-14 0,3 6-604 15,2 0 277-15,0 4 183 0</inkml:trace>
  <inkml:trace contextRef="#ctx0" brushRef="#br0" timeOffset="84121.4561">976 12189 70 0,'-8'-12'122'0,"6"1"-3"16,-2 4-10-16,2 1-9 0,-2-1-14 16,2 1-10-16,-2 3-10 0,4 3-4 0,0 0-8 15,0 0 3-15,-4 15-4 0,4-2 8 16,0 11 6-16,0 5-1 0,4 13-1 15,0 17-4-15,6 25 4 0,4 7 2 0,2 26 2 16,3 0 0-16,1 6-2 0,4-3-3 16,2-2-4-16,0 1 1 0,1-6-3 15,7 2-3-15,0-5 0 0,2-5-6 0,5-4-2 16,0-6-1-16,6-7-1 0,10-9-2 16,6-10-1-16,-3-15-1 0,22-1-1 15,-6-19-3-15,11-5-6 0,4-8 0 16,2-8-2-16,5-9-4 0,0-6-1 0,1-7-3 15,0-7-2-15,0-1 0 0,-3-6-3 16,-3 2 0-16,-4-4-2 0,-4 0-1 16,-7 3-3-16,-4-3 0 0,-19 6-5 0,-9 6 2 15,-12 0 2-15,-2 1-3 0,-9 3-1 16,1 2-6-16,-10-2-13 0,0 1-18 0,-6 1-18 16,-4-3-17-16,-4 5-18 0,-4-3-12 15,-4 2-20-15,-6 0-7 0,-2-2-13 16,-8 1-3-16,-1 0 0 0,-3-2-3 15,-4-1 12-15,-1-4 13 0,1 1 10 0,-2-2 17 16,0 1 9-16,1-2 24 0,1 1 23 16,4-3 9-16,1 4 19 0,5-3 12 15,4 4 7-15,-2 0 8 0,8 1 4 16,-1 3-1-16,5-1 3 0,4 1 3 0,4 1 15 16,4 1-4-16,4 1 6 0,7 2-5 15,4 0-2-15,8 4 5 0,5 0 6 16,7 6 2-16,1 0 9 0,8 5-4 0,-3 4 5 15,1 3 4-15,-3 2 6 0,-3 7 5 16,-4 2-2-16,-5 5 0 0,-3 2 4 16,-9 3 2-16,-4 2 6 0,-8-4 0 0,-5 1 0 15,-4-2-5-15,-7 2-5 0,-8 6-5 16,-2-5-11-16,-7 2-5 0,-1-3-4 16,-13 10-5-16,4-11-5 0,2-9-8 15,9-6-16-15,-1-3-25 0,2-2-40 0,8-3-61 16,1-3-49-16,4-9-86 0,3-4-547 15,8 2 269-15,-2-15 177 0</inkml:trace>
  <inkml:trace contextRef="#ctx0" brushRef="#br0" timeOffset="86722.9481">4299 14184 104 0,'0'0'100'0,"0"0"-13"16,0 0 4-16,0 0-2 0,0 0 5 0,14-15-6 16,-8 10-2-16,6-6-4 0,-4 1 2 15,4-4-4-15,1-3 2 0,2-4-1 16,2-4-2-16,1-2 1 0,4-9-2 0,4-1-5 16,-5-4-6-16,2-1-6 0,-4-4-5 15,0 3-3-15,-4-4-7 0,-5 4-2 16,-5 5-4-16,-3 5 4 0,-7 2 0 0,-1 4-2 15,-6-2-3-15,-6 6-7 0,-7 6-3 16,0 6-2-16,0 3-4 0,-5 6-5 16,2 2-1-16,1 4 1 0,1 2-5 0,2 3-1 15,8 3-2-15,4-1 1 0,5 1-2 16,5-1-5-16,11 0 2 0,9 0-2 16,10 3-1-16,8-3 2 0,11 3-2 0,1 2-1 15,1 0 0-15,-1 2 0 0,-1 0 3 16,-3 4-2-16,-3 2-1 0,-3 4 4 15,-6-1-1-15,-5 7 1 0,-3-2 1 16,-6-4 0-16,-2 2-1 0,-2-1-3 0,-3-6 3 16,-1-1 0-16,1-1-3 0,2-4 3 15,-1 1-2-15,0-6 3 0,6-1-5 0,-1-4 4 16,2-7-2-16,4 0 2 0,3-7-7 16,-1-1 4-16,2-5 0 0,3-4-3 15,-1-5 4-15,-1 2-2 0,2-7-2 16,-3-1-1-16,-3 1 1 0,-5 0 1 0,0 0-1 15,-2 2 0-15,-7 0 1 0,-2 3-1 16,-4 3-1-16,0 2 1 0,-4 3 2 16,-4 1-3-16,0 4-4 0,-2 3 7 0,-4 0 2 15,-1 6-1-15,-2 2 1 0,1 2-1 16,-1 3 1-16,3 3-3 0,1 4 4 16,0 1 1-16,7 1-2 0,2 3 0 0,2 0 0 15,7 4 0-15,0-3-2 0,3-1 3 16,3-2-1-16,4-4 0 0,2 1-2 15,1-7 1-15,-2-3 0 0,2-6 1 16,3-2-2-16,1-3-1 0,-1-3 2 0,-2-1-3 16,0-2 0-16,-1-2 2 0,-4-3-2 15,0 1-3-15,-2 2 0 0,-3-3-3 0,-4 5-1 16,-3 1 1-16,-4 2 0 0,1 2-4 16,-1 0 4-16,-2 3 1 0,0-1-3 15,2 2 0-15,-2 4-1 0,6-4 4 16,-6 4-1-16,14 0 1 0,-4 0 3 0,2 2-1 15,0 0 1-15,6 2-1 0,-1-1 4 16,-1 3-1-16,2 0-2 0,-2 0 4 16,-3 1 1-16,0 2-3 0,-3 3 1 15,-3 0 3-15,-3 1 0 0,-4 2 0 0,-2 1 0 16,-5 3 0-16,-1-4 0 0,-2 2-1 16,1-2 1-16,0-1 1 0,1-3-5 0,2-4-13 15,0-1-8-15,1-6-10 0,5 0-10 16,0 0-6-16,7-17-15 0,-1 6-2 15,2-6 9-15,5-1-2 0,0-1 9 16,-1-2 7-16,5 2-7 0,-2-1 14 0,-2 2 3 16,-1 0 8-16,1 4 10 0,-2 0 11 15,-3 5 6-15,-2 0 10 0,1 1-1 16,-1 4 11-16,-2 0 4 0,-4 4 0 16,0 0 0-16,13 8-3 0,-6-3 1 0,-3 3-8 15,2 0 4-15,0 3-5 0,0 1 0 16,4-2 0-16,-2 2-3 0,0 1 2 0,3 1-1 15,-1-3-3-15,3 1 0 0,-2-5-2 16,1 1 2-16,-1-5-4 0,2-2 2 16,1-1 0-16,-1-1-3 0,0-4 1 15,2-1-2-15,-3-1-2 0,1 0-2 0,0-4 1 16,-3 0 1-16,1 2-3 0,-2-1-1 16,-3 1 3-16,0 1 1 0,0 1-2 0,1 1 1 15,-3 0-4-15,0 3-1 0,0 0 0 16,-4 3 2-16,0 0 2 0,11 8-2 15,-6-2 2-15,-1 0-2 0,2 1-1 16,0 0 3-16,0 1-2 0,6 2 2 0,-2-3 2 16,0 1-3-16,3-3 4 0,2 0 0 15,0-4-1-15,1-1 1 0,2-3 1 16,0-2-2-16,2-4-1 0,-1-2 3 0,-1-2-4 16,2-3 3-16,-6-2 2 0,4-2 2 15,-2-5 0-15,-3-1-1 0,0-3-1 16,0-3-1-16,-5 0-2 0,-2-4 2 0,-2 1-2 15,-2 3 4-15,-2 4 7 0,-2-2 9 16,2 10 5-16,-2-2-8 0,0 7 0 16,0 4-1-16,-4 3 0 0,2 6-2 15,4 2 4-15,-15 12 4 0,8 1 0 0,3 7 1 16,0 2-2-16,2 7-1 0,2 1-4 16,2 7-2-16,2 0 0 0,2 2 2 0,3-1-3 15,4 0 2-15,1 2-2 16,4-2-3-16,-2-7-1 0,1-8-2 0,5 1 1 15,-4-9-1-15,2-1-1 0,-1-9 2 16,0-1-5-16,0-5 2 0,0-4-2 0,0-3-2 16,0-4 0-16,0-1-1 0,-2-7-3 15,2-5-1-15,-2 0 0 0,-5-3 0 16,2-1 0-16,-6 3-4 0,-4-1 3 16,0 2 1-16,-2 5-2 0,-2 0 1 0,2 3-1 15,-4 4-1-15,0 3 0 0,-2 6 6 16,-2 4 6-16,6 0 7 0,-11 12 4 0,6 3-1 15,-1 2 8-15,2 5-2 0,0 6-4 16,2 2 1-16,2 3 2 0,2 7-5 16,0 0 0-16,2-3-6 0,4 5 2 0,2-3 1 15,0-3-5-15,0-2-10 0,3-3-16 16,0-3-18-16,0-4-19 0,-3-5-26 16,0-3-27-16,2-2-26 0,-2-3-33 0,0-5-37 15,-3-3-602-15,-1-3 273 0,-6 0 180 16</inkml:trace>
  <inkml:trace contextRef="#ctx0" brushRef="#br0" timeOffset="86870.0984">6938 13883 31 0,'-7'-7'183'15,"1"1"-11"-15,2-2-13 0,2 1-13 16,0-1-12-16,2-3-18 0,2 2-4 0,6-2-9 16,3-3-13-16,4-2-10 0,3 1-5 15,4 0-23-15,6-1-26 0,5 1-35 16,7-2-45-16,3 0-51 0,1 0-341 0,5 5 151 15,-1-1 101-15</inkml:trace>
  <inkml:trace contextRef="#ctx0" brushRef="#br0" timeOffset="87437.2927">8070 13651 69 0,'-8'11'215'0,"0"3"4"0,-3 1-11 0,0 2-18 16,3 4-21-16,-3-3-12 0,5 6-16 15,2 1-14-15,0-5-14 0,4 0-12 16,4 1-10-16,0-2-10 0,6-2-8 16,1 0-8-16,2-5-14 0,0-1-5 0,1-4-9 15,-4-3-5-15,4-2-8 0,-2-4-2 16,-4 1-6-16,-1-5-2 0,-3 0-3 0,-4 0-3 16,0-3 2-16,-4 1-4 0,-1 1 0 15,1-1 1-15,-4 0-4 0,2 3 2 16,0-3 2-16,-1 2-3 0,2 1-1 15,3-3-2-15,0 1-1 0,4-3 0 0,5-2-2 16,2 4-2-16,1-6-6 0,5-2-6 16,0-4 3-16,6 0-1 0,0-3 0 15,-2 1 1-15,0-5 0 0,-2 0 2 16,-2-1 3-16,-5 3 0 0,1 2 16 0,-4 2 13 16,-3 4 9-16,-2 2 5 0,-2 3 1 15,-2 4 2-15,-2 5 8 0,4 3 11 0,0 0 0 16,-15 11 3-16,12 1-2 0,1 4-1 15,2 5-2-15,5 7-3 0,-1 5-3 16,0 8-1-16,5 10-6 0,1 2-1 16,4 23-5-16,2-3-3 0,-2 0-3 0,4-3-1 15,-4 2-3-15,-1-13-2 0,-5-10 0 16,1-2-2-16,-2-5 0 0,-5-6 3 16,-4-4 15-16,2 0 10 0,-4-2 7 15,-6-6-2-15,-2-2-2 0,-7 2 0 0,-3-9-1 16,-2-2-2-16,-2-4-6 0,-2-9-6 15,1-6-12-15,-5-4 0 0,2-8-6 0,-1-12-11 16,3-8-7-16,-4-17-11 0,11 5-9 16,9 2-11-16,3-1-26 0,3-1-33 15,3 6-41-15,6 2-43 0,5-1-66 16,3-3-818-16,0 0 359 0,3 2 237 0</inkml:trace>
  <inkml:trace contextRef="#ctx0" brushRef="#br0" timeOffset="88040.0736">9467 13723 162 0,'-6'-11'150'0,"0"-3"-2"0,-5 3-14 0,-2 3-14 16,-3 3-3-16,-2 3-10 0,-3 2-4 15,-4 5 0-15,-4 3-9 0,-1 5-4 16,2 5-11-16,1 5-7 0,5 3-6 16,2 3-8-16,4 1-6 0,6 1-4 0,4-4-2 15,1-3-4-15,5-1-6 0,5 0-1 16,1-4-4-16,2-4-4 0,1-4 1 0,2-5 2 15,1-1-2-15,0-5-4 0,2-5 1 16,0-2-6-16,1-3 0 0,-2-4-2 16,2 0-1-16,-3-4-2 0,2 3-5 15,-4 0 0-15,-2 3-1 0,2-1 0 0,-1 2-1 16,-2 1-3-16,-1 3 0 0,0 1-4 16,1 2 2-16,1 3 0 0,-8 1-3 0,19 5 5 15,-8 1 0-15,1 3 0 0,1 2-1 16,4 3 1-16,0-1 0 0,0 2-2 15,2 1-6-15,0-1-18 0,2-1-15 16,0-1-27-16,1-1-26 0,0-5-25 0,4-1-16 16,-5-3-18-16,1 0-397 0,0-3 185 15,4-6 123-15</inkml:trace>
  <inkml:trace contextRef="#ctx0" brushRef="#br0" timeOffset="88893.6951">10007 13783 216 0,'4'-14'42'0,"-2"3"18"16,0 0 19-16,-2 7 10 0,2-2 7 0,-2-2-6 15,2 4-8-15,-2 4-10 0,2-6 0 16,-2 6 14-16,0 0-7 0,0 0 2 16,16 16-6-16,-14-7-6 0,4 0-5 15,-2 4-3-15,3 4 0 0,-1-4-4 0,-2 0-7 16,3 0-4-16,-1-1-5 0,-2 0 3 16,-2-5 5-16,3 2 7 0,-1-3 10 0,-2 2-1 15,2-7-3-15,-4-1-9 0,0 0-4 16,6-11-7-16,-2 3-2 0,1-1-5 15,2-4-8-15,-1-1 2 0,0 0-5 16,0-4-3-16,3 2-3 0,-2 0 2 0,1 2-4 16,2-1-3-16,-1 4 0 0,-1-1-1 15,3 1-1-15,0 3-5 0,-3 3 5 16,2 0-4-16,4 2 2 0,-4 3 0 16,2 2-1-16,1 4 2 0,2 1-4 0,-2 1 4 15,-1 3-1-15,6 3-2 0,-6-1-1 16,0 4 0-16,1-3 2 0,0 3-1 0,-2-4-2 15,-3 0 0-15,0-1-1 0,1 0-2 16,-2-5 5-16,-1 0-1 0,0 1-2 16,-2-2 3-16,2-5 0 0,-1 1-2 15,-5-2-2-15,13-6 1 0,-5-1 0 0,1-1-1 16,1-2-2-16,3-4 1 0,-2 0-1 16,3 0-6-16,-1 0 7 0,-2 1-2 15,-1 1-1-15,1 3 0 0,-3-1-1 0,1 2 1 16,-3 1-3-16,3 3 2 0,-3 2 1 15,0 2 1-15,-6 0-2 0,18 4 3 16,-10-1-1-16,0 3 0 0,2-2-2 0,5 4 4 16,-2-2-2-16,2-2 0 0,-3 1 0 15,6-1 0-15,-2-1 1 0,0-1 2 16,0 1-2-16,1-6 0 0,0 3-1 0,-2-3 3 16,-1 1-5-16,2-4 4 0,-4 2-2 15,1-2 2-15,-3-1-2 0,1-1-4 16,-2 2 7-16,-1-3-3 0,-2 1 2 0,0 3-2 15,2-3 1-15,-4 2-4 0,0 0 0 16,0 3 4-16,0-3 0 0,0 2-4 16,-2 1 1-16,-2 3-2 0,0 0 2 0,0 0 0 15,0 0 0-15,13 9 1 0,-9-2 0 16,-2-1-1-16,3 4 3 0,1-2-1 16,3 1-1-16,-1 0 3 0,0 1 0 15,3-4 1-15,2 2-1 0,-1-1-2 0,1-1 1 16,-2-4 1-16,1 1-6 0,1 0 6 15,0-6-3-15,2 1 4 0,-3-1-1 16,-1-1 2-16,4-4-3 0,-5 1 2 0,1-3-2 16,-3 1 3-16,-1-3-2 0,-3 1-2 15,-2-1 0-15,-4 1 2 0,-2-3-2 16,-5 5 2-16,-4-3-5 0,-5 3 2 16,-4 2-1-16,-5 1 4 0,-5 0-6 0,0 5-7 15,0-2-8-15,1 3-12 0,1 0-20 16,6 0-23-16,2 3-29 0,2 0 2 0,4 2-12 15,3 0-23-15,3 1-16 0,5 0-24 16,5-3-387-16,0-3 192 0,0 0 126 16</inkml:trace>
  <inkml:trace contextRef="#ctx0" brushRef="#br0" timeOffset="89415.2864">11273 13527 101 0,'8'4'165'0,"3"-2"0"15,2 4-7-15,-3 1-10 0,3 2-8 16,1 1-16-16,4 2-11 0,-4 1-7 16,1 2-8-16,2 2-11 0,0 1-7 0,-2 0-6 15,0 0-12-15,-1-1-3 0,0 0-6 16,-2 0-3-16,-1-1-1 0,-5-6 4 0,2 2 10 16,-4-5 0-16,1 1-1 0,-1 1-6 15,-4-7-5-15,0-2-6 0,0 0-7 16,0 0-1-16,0 0-4 0,2-20-4 15,1 8-8-15,-1-1-1 0,2 0-7 0,0-2 5 16,2-1-2-16,0 3-2 0,3 0-6 16,0-1 0-16,1 1 4 0,3 1-3 15,2 2-2-15,0-1 0 0,1 3-1 16,6-4 0-16,1 2 0 0,0 2-1 0,2-1 0 16,1-1-1-16,0 1-3 0,-1-1 3 15,0 1 0-15,-2-3-1 0,1 3-3 0,-3-3 1 16,-4 3 3-16,-2-1 0 0,-3 1 1 15,-2 1-1-15,0-1-2 0,-6 1-1 16,-2 3 2-16,-2-1 2 0,0 6 5 16,-8-4 9-16,8 4 10 0,-18 3-2 15,10 0 11-15,0 2 0 0,-1 3 3 0,2 0 0 16,1 1 3-16,2 1-1 0,4-1-5 16,0 3 0-16,2-3 0 0,4 3-5 15,5-3-4-15,2 1-2 0,1-1-4 0,4-2-5 16,0 4 2-16,4-9-13 0,-1 4-18 15,-2-1-28-15,4-4-32 0,-1 1-32 16,-4-2-32-16,3 3-22 0,-1-3-32 0,-6 0-18 16,-1 0-17-16,0 1-475 0,-5-1 238 15,1 0 157-15</inkml:trace>
  <inkml:trace contextRef="#ctx0" brushRef="#br0" timeOffset="92366.947">11747 10712 61 0,'-11'6'77'0,"-1"-5"0"16,-1 4-2-16,-2-4-1 0,0-1-2 0,-3-1-7 15,-2-2-2-15,-5-3-5 0,-1 0-3 16,-1-3 5-16,-5-4-6 0,-4 0 1 0,2-5-9 16,-6-3-1-16,2-3 0 0,-13-15-9 15,2-1 2-15,3-5-7 0,1-7 1 16,5-1-2-16,0-4 0 0,9-2 0 15,3-2-7-15,6-1 4 0,8 6-5 0,6 2-6 16,1 1 2-16,7-3-1 0,4-2-3 16,11-22 6-16,5 4-4 0,6-1-5 0,9 3-1 15,15-9 0-15,9 6-3 16,5 4-2-16,9 7 5 0,2 7-2 0,12 7-1 16,4 7 5-16,-9 10-1 0,3 7-3 15,0 5-2-15,2 6-3 0,-2 8 0 0,-11 6 6 16,-9 7-5-16,22 10 1 0,-2 7 4 15,-7 5-2-15,3 8 2 0,-10 9 1 0,14 14 8 16,-9 6 11-16,-11 10 0 16,-14-11 6-16,-4 2 4 0,-7 5 4 0,-8 4 5 15,-4-2-4-15,-7 6 6 0,-6-1-29 16,-7 1 8-16,-6-9 3 0,-8 14 5 0,-5-6-2 16,-6 0 0-16,-11-3 1 0,-3-4-1 15,-5-3-4-15,-6-3 3 0,-3-4 1 0,-1-2-4 16,-5-6 1-16,1-5-2 0,-4-4-1 15,-3-6-2-15,2-3-1 0,7-11-5 16,3-4-1-16,5-7-1 0,0-1-3 16,-1-5 0-16,-1-1-5 0,6-2-1 0,2-2 0 15,1-2-1-15,3 0 1 0,2 0-6 16,1-1 0-16,3-3-4 0,5 2-9 16,0-2-17-16,4 1-17 0,1-1-22 0,2 0-28 15,2 3-21-15,4-3-22 0,2 2-20 16,0 0-27-16,2-2-409 0,-1 2 201 15,3 4 133-15</inkml:trace>
  <inkml:trace contextRef="#ctx0" brushRef="#br0" timeOffset="111668.4146">10265 18076 150 0,'0'0'149'0,"0"0"0"0,0 0 6 0,4-2 3 16,-4 2 13-16,3-6 7 0,-1 0 0 16,2-1-10-16,2-6-11 0,3-8-11 15,4-12-13-15,3-8-14 0,10-17-10 16,-1-10-14-16,5-8-10 0,4-26-9 15,-2-4-11-15,-1-10-9 0,-5-13-5 0,-6-3-8 16,0 2-8-16,-8 1-4 0,-5 11-5 0,-3 21-5 16,-6 7-1-16,-2 10-4 0,-5 15-1 15,3 14 2-15,0 7-5 0,-2 8 2 16,0 6 0-16,2 7-2 0,-2 7-3 16,0 11-1-16,-3 10 2 0,-4 6-1 0,2 20 1 15,-1 21 5-15,-2 33 0 0,6 33-1 16,4 13 3-16,8-1-4 0,8 2 4 15,8 0-1-15,5-5-1 0,9-15 2 16,4-7 2-16,-1-8-7 0,-3-28 4 0,4-4-6 16,-2-9 4-16,-5-19-2 0,-3-5-2 15,-4-11 2-15,-4-7 8 0,1-3 2 0,-1-9 2 16,-2-2-3-16,2-8 1 16,-4-5-2-16,1-8 0 0,0-6-8 0,-2-5-2 15,-3-4 1-15,-2 0-2 0,-2-4-4 16,2-2-1-16,-4 3-3 0,0 5 0 15,0 3 2-15,0 5 1 0,-2 5-2 0,0 0-5 16,0 2-5-16,0 4 2 0,0 7-2 16,1 3 1-16,1-1 4 0,-4 6 6 15,0 0-5-15,17 15 2 0,-6-2-2 0,-1 5 1 16,2-1 1-16,2 2 3 0,-2 1 0 16,3 5 1-16,2-1 0 0,-4-4 0 15,3 7-4-15,4-6 6 0,-6 0-4 16,4-2 0-16,-4-4 3 0,1 4-1 0,-2-4-1 15,2-8-1-15,-3 1 2 0,3 1 2 16,-2-6-5-16,-1-6 4 0,5 0-1 0,0-5 8 16,-2 1-11-16,3-6-1 0,-2 0 2 15,-1-1 1-15,-2-1 0 0,-1-2-1 16,-1 6 4-16,-1-3 6 0,-1 3 9 16,-2 1 3-16,1-1-1 0,-4 3-3 0,2 2 0 15,0-1-7-15,-2 6-2 0,1-4-2 16,-5 5 4-16,0 0-3 0,15 7-5 15,-11-1 2-15,2 6 0 0,1-5 8 16,1 3-9-16,1 1-3 0,2-1 5 0,-3 1-2 16,2 3-6-16,3-7 6 0,0 5 0 15,1-5-4-15,1-3 3 0,3 0-4 0,-2-2 6 16,4-2-5-16,-2-2 2 0,1-2-3 16,5-4 8-16,-1 1-12 0,0-8 8 15,-1 1-4-15,-4-1-1 0,1-4 4 0,1-2-3 16,-6 2 0-16,2 1-1 0,-6-1-1 15,2 0 1-15,-3 5 3 0,-3 2 2 16,1-1 3-16,1 3-4 0,-3 3-2 16,-1-1 3-16,-2 2-3 0,0 6 5 0,-2 0-1 15,0 0-3-15,0 0 7 0,-2 21-7 16,4-13 1-16,0 7 1 0,2 2-1 0,0-2-2 16,2 1 4-16,6 3-3 0,-2 1 2 15,2-6-3-15,3 7 1 0,3-8 0 16,-2 1 2-16,4-5-2 0,2-1-3 15,2 1 3-15,-3-7 3 0,3-2 1 0,5-2-7 16,-2-3 5-16,1-3-5 0,-3-4 5 16,3-3-1-16,-1 0-4 0,-1-4-4 15,-4-1-3-15,-2-5 0 0,-3 1 4 16,-2 4-8-16,-4-1 2 0,-5 0 2 0,-4 1-2 16,0 0-1-16,-2 4 8 0,-4-1-2 15,0 4-3-15,-3 4 1 0,-1 1 0 0,0 3 3 16,-3 2-3-16,0 3 2 0,1 3 0 15,2-2 4-15,-2 5 0 0,4 1 2 16,0 5 3-16,4-3-4 0,0 3 8 16,2 1 2-16,4 0 6 0,4 1 5 0,1-1 0 15,8-2-3-15,0 3 3 0,2-3 0 16,2-3-2-16,3-2 0 0,0-5-15 16,6 5-2-16,-2-8 9 0,3 2-16 15,1-5 5-15,2-1 1 0,3 0 3 0,-2-2-7 16,-1 1 1-16,0-1 0 0,-8 1-7 15,-1-1-9-15,-2 2-8 0,-4 0-2 0,-5-1-24 16,0 1-28-16,-4 4-41 0,-6-3-37 16,-2-1-50-16,-2 6-68 0,0 0-723 15,-20-6 340-15,-2 4 223 0</inkml:trace>
  <inkml:trace contextRef="#ctx0" brushRef="#br0" timeOffset="111957.9829">10572 17348 207 0,'-8'-3'202'16,"6"-7"-17"-16,6 1-14 0,6 1-4 15,9-5-14-15,11-6-4 0,8 0-8 0,7-3-7 16,1 1-11-16,20-7-3 0,-1 1-5 15,-4 1-9-15,-7 5-9 0,-9 4-3 16,-10-1-12-16,-1 10-9 0,-8-6-6 16,-1 5-7-16,-4 2-8 0,-4 0-2 0,2 1-6 15,-4 0-9-15,-3-1-13 0,2 3-30 16,-6 2-52-16,2 0-52 0,-1 4-42 0,-1 0-59 16,3 2-502-16,-3-3 243 0,3-1 160 15</inkml:trace>
  <inkml:trace contextRef="#ctx0" brushRef="#br0" timeOffset="113075.4558">13572 17572 186 0,'-15'0'180'16,"4"0"-20"-16,3 1-14 0,8-1-15 0,-13 0-12 15,13 0 2-15,0 0 12 0,0 0-4 16,0 0-5-16,40-6-7 0,-13 5-9 15,14-11-11-15,9 5-11 0,27-13-3 16,3 5-7-16,7-5-10 0,0 1-4 0,-2 1-6 16,0-1-6-16,-5-2-5 0,-17 8-3 15,-12 1-8-15,-3 3-11 0,-9 1-15 16,-3 1-9-16,-8-3-9 0,-8 2-29 16,-3 1-26-16,-6 1-12 0,-4 2-10 0,-7-1-9 15,-5-3-3-15,-3 4 11 0,-7 1-3 16,-2-3 17-16,-7 0 3 0,2-1 16 15,-4 1-3-15,3 0 11 0,-3 2 18 16,5-2 19-16,2 1 17 0,2 2 20 0,0-3 10 16,2 5 1-16,5-5-3 0,2 6 1 15,0-6 10-15,8 6 13 0,6-7-6 16,4 7 0-16,6-6-4 0,8 5 0 0,7 1-5 16,7 0-1-16,7 0-2 0,-1 4 2 15,3-1-1-15,-3 4 2 0,-3 1-1 0,-1 6 6 16,-6 0 1-16,-4-1 7 0,-5 6 5 15,-8-4 6-15,-8 6-3 0,-7-1-1 16,-8 3 1-16,-12 4-5 0,-5-1-3 16,-9 4-8-16,-16 11-3 0,3-10-5 15,3-10-4-15,-1 1-11 0,3-2-25 0,8-7-49 16,5-5-70-16,5-7-72 0,6-1-700 16,6-1 303-16,3-7 200 0</inkml:trace>
  <inkml:trace contextRef="#ctx0" brushRef="#br0" timeOffset="118172.6993">15991 17105 12 0,'6'-6'134'0,"-3"-1"-11"16,1 1-2-16,-2-6-12 0,0 3-3 15,-2-5-5-15,0 5-5 0,-4-3-2 16,0-3-4-16,-5 2-3 0,0-1-10 0,-3 1-2 16,-3 2-3-16,-5 1-7 0,-2 3-6 15,0 7-6-15,-5 0-5 0,-3 7-6 16,-2 3-3-16,1 3-2 0,1 6-4 16,0-4-3-16,9 4-3 0,-2 2-1 0,8-2-5 15,5-3-1-15,4-1-4 0,6-2 2 16,4 0-3-16,4-1-1 0,7-4-3 0,6-8 2 15,2 1-6-15,9-2 0 0,-2-7-1 16,5-4 1-16,1-1-2 0,-2 0-3 16,-2-1 5-16,-7 6 10 0,-1-1 17 15,-1 1 10-15,-6 2 8 0,-2 1 1 0,-3-1-1 16,0 10 0-16,-2 3 6 0,-4 7 2 16,2 8 4-16,1 4 1 0,0 10 7 15,-1 12-1-15,7 20-2 0,1 9-4 16,2-1-1-16,-4 6-7 0,6-4-3 0,-4 1-6 15,-3 0 2-15,-2-1-9 0,-2-16-1 16,-7-6 4-16,-2-12 6 0,-7 9-2 16,-6-6 1-16,-2-4 3 0,-3-7 7 0,-6-2 1 15,-2-7 2-15,-1-12-11 0,2-5 2 16,-2-8-26-16,-3-10-3 0,2-11 9 16,-1-15-18-16,-5-22-8 0,8-8-11 0,11-11-6 15,11 7-11-15,11-13-6 0,9 4-9 16,12 0-2-16,6 3-7 0,17-10-9 15,-5 18 0-15,15-11-3 0,5 7-4 0,-11 17 0 16,0-3-4-16,1 7 11 0,-2 3 4 16,-3 5 6-16,-11 5 4 0,-8 8 5 15,-7 7 0-15,-1-3 12 0,-5 1 2 0,-4 8 2 16,-4-3 12-16,-7 5 4 0,-2 4 0 16,-4-3 1-16,-7 11 2 0,-2-5 2 15,-1 9 1-15,-5 1 3 0,-7 8 1 0,4-3-4 16,-6 10 2-16,3 2 0 0,3 0 0 15,2 4-1-15,5-2 0 0,2 2 2 16,5-5-1-16,2-2 1 0,4 1-4 16,4-4 0-16,2 2-1 0,2-4-3 0,4-3 5 15,-2-3 1-15,4-1 0 0,2 0-4 16,-4-6 3-16,3 0 0 0,-2 0 0 0,-2-4-2 16,1 2 2-16,-2 0-3 0,2 2 2 15,-4-4 1-15,0 3 1 0,-8 1 1 16,15 1-2-16,-9 5 1 0,1 0-2 15,-3 1 2-15,3 7 1 0,-1-1-1 0,4 2 1 16,-2 5-1-16,6-6 0 0,2 8 1 16,-1-3-1-16,6 2 1 0,-2-8-5 15,3 2-9-15,-2-1-5 0,4-5-7 0,-1-3-12 16,-1-1 2-16,-2-5-3 0,2-1-4 16,1-9-2-16,-2 1 2 0,-2-3 1 15,-1-5 3-15,-2-2 2 0,-1-7 2 16,-2-4 1-16,-5-2 1 0,1 2 5 0,-5-4 3 15,0 1-4-15,0 5 11 0,-2 1 13 16,0 5 13-16,-2 2-1 0,2 5 3 16,-2-2 2-16,2 1-3 0,-2 3 2 0,2 4-4 15,4 3 8-15,-2 4-1 0,-4 2 1 16,0 0 1-16,18 8-3 0,-9 1 2 16,2 4-5-16,1 3 2 0,3 3-2 0,-3 0 0 15,4 1 1-15,0-1-2 0,0 3 0 16,-2-5-2-16,1 2-2 0,0-4-1 15,-2 2-1-15,-1-3-1 0,-4-5 1 0,1 3 5 16,0-5-1-16,-3 3 9 0,2-5 3 16,-4 1 3-16,3 2 4 0,-1-8 1 15,1 0-4-15,-7 0-4 0,17-6-3 0,-9-2-9 16,0 1 5-16,4-5-4 0,0 3-1 16,0-5 1-16,3 3-4 0,-2 2-3 15,0-3 4-15,1 3-1 0,-3 3 2 16,2-2 3-16,-1 5 8 0,-1 0 1 0,0 6 1 15,-1 0-3-15,3 3 2 0,-3-2 0 16,1 5-2-16,0-1 4 0,-1 0-7 16,0-1 0-16,-2 1-3 0,0-1 3 0,-2-1-4 15,0 0-5-15,1 0 7 0,-3-5-1 16,2 5-1-16,-2-4 6 0,-4-2-3 16,0 0-7-16,20-8 7 0,-12 1-8 0,0-1 3 15,4-5-5-15,-2 5-2 0,-2-5-2 16,2 1 1-16,1 5-2 0,0-4-2 15,-5 7-1-15,3-2 1 0,-1 0-1 0,0 5 3 16,-8 1-4-16,18 7 2 0,-10-5 2 16,0 6 2-16,3 1-4 0,0-1 1 15,-1-1 4-15,3 1-6 0,2-1 5 0,2 1-2 16,-1-2 0-16,4-1 1 0,1-5 2 16,0 2-3-16,2-4-4 0,-1 1 2 15,3-5 3-15,-2-6 0 0,0 3 0 0,1-4-9 16,-3-1 9-16,-2 0-5 0,0-5-1 15,-4-1 4-15,0-2 0 0,-5 2-10 16,0-1 3-16,-3 0-1 0,-4 2-1 16,-3 4 0-16,-3-4 5 0,-2 3 0 0,-1 5-3 15,-2 2 1-15,-4 2-1 0,-2 7 0 16,2 0 7-16,-3 5-2 0,1 3-1 0,-4 6 5 16,6 2 1-16,-1 3 1 0,4 2 6 15,3 2 0-15,6 0 0 0,0-2 0 16,6 1 0-16,3 6 0 0,2-8-2 15,3 7 2-15,6-6-3 0,1-1-5 0,4 0-16 16,-4-7-32-16,5-4-36 0,-1 3-43 16,5-4-43-16,0-4-46 0,1-1-56 15,-1-3-688-15,4-3 326 0,2-6 214 0</inkml:trace>
  <inkml:trace contextRef="#ctx0" brushRef="#br0" timeOffset="118593.4111">19302 16692 140 0,'-18'3'201'0,"10"3"-5"0,0 5-8 0,-3 4-11 16,0 5-9-16,5 1-16 0,0-1-11 16,1 7-13-16,5-2-11 0,2 2-9 15,3-2-10-15,1 1-4 0,5-3-7 0,-1-2-5 16,5-6-5-16,2 2-10 0,2-7-3 15,4-5-7-15,-3-3-7 0,2-2-4 16,4-3-4-16,-2-7-5 0,1 0-4 16,1-5-1-16,-6-4-4 0,2 0-3 0,-6 4-6 15,-1-4 0-15,-4 4 0 0,-2 2 0 16,-1-4 2-16,-2 6 7 0,-2 2-2 16,2 0-5-16,-2-1-3 0,2 4-4 15,0 1 3-15,0 1-3 0,4 4 1 0,3 0 0 16,0 0 3-16,2 4-2 0,-1 1 0 15,4 1-1-15,-4 4-3 0,1 0 3 16,2 4-4-16,-8-4 0 0,-1 8 0 0,-4-5 2 16,-2 1-3-16,-2 6 3 0,-2-5-3 15,-4 0-1-15,-3 4-1 0,-1-6-4 0,-3 3-18 16,-2-3-35-16,3-1-43 0,-4-5-40 16,2 0-42-16,-1-5-35 0,0-2-615 15,-2-2 280-15,-1-11 185 0</inkml:trace>
  <inkml:trace contextRef="#ctx0" brushRef="#br0" timeOffset="118736.4973">18952 16231 81 0,'-11'-13'165'0,"5"6"-10"0,0 0-15 16,1 1-19-16,3 4-21 0,2 2-22 15,7-9-40-15,1 5-49 0,3 4-68 0,6-4-189 16,-5 2 91-16,4 2 60 0</inkml:trace>
  <inkml:trace contextRef="#ctx0" brushRef="#br0" timeOffset="119774.7109">20625 16604 1740 0,'-2'-8'28'16,"-4"2"6"-16,6 6 20 0,-6-7 33 16,2 1 3-16,-2 4-5 0,6 2-3 15,-12 0-5-15,12 0-10 0,-13 8-2 0,6-1 4 16,3 7-4-16,0-1-4 0,4 7-4 16,0 2-6-16,6-1-4 0,0 5-4 0,3 1-4 15,4 2 1-15,3-3-5 0,4-3-1 16,5-3-4-16,5 0-1 0,2-1-2 15,1-9-3-15,3-3-2 0,-4-2 1 16,0-4 4-16,-1-2 4 0,1-5 5 0,-4-1 3 16,-3-7 0-16,1 0-1 0,-8-6-3 15,-6 4-1-15,-2-6-4 0,-6-3-4 16,-6 4-1-16,-4-6-5 0,-10-1 1 0,2-3-3 16,-16 0-7-16,-1 5-1 0,1-3 0 15,0 10 2-15,3 4-6 0,1-2 5 16,3 7-4-16,0-3-5 0,6 7-3 0,-2 1-15 15,4 2-13-15,3 3-21 0,0 3-26 16,4 2-25-16,2-1-24 0,4 3-24 0,4 1-13 16,2 0-17-16,6 3-12 15,6-3 5-15,0-4 1 0,4-1 19 0,1 3 14 16,2-6 13-16,2 0 15 0,3 0 19 16,-3-6 22-16,5 6 28 0,-6-5 22 0,-2 3 25 15,0-4 21-15,-3 4 20 0,-1-4 11 16,2 1 6-16,-4 3 9 0,2-4 6 15,-1 6 0-15,-1-6 1 0,2 6 8 16,0 3-3-16,2 0 1 0,1-1-3 0,2 6-3 16,0 1-5-16,1-1-6 0,-1 5-3 15,-2-4-4-15,2 5-7 0,-1-3-1 0,-4 3-1 16,0-7-9-16,-4 1 6 0,-3 2 7 16,1-1 7-16,-3-5 5 0,2-1-5 15,-5 2-4-15,0-5-4 0,-6 0-11 16,11-5 4-16,-9-1-3 0,2-1-5 0,3 0-5 15,-1-7-5-15,0-2-3 0,5 2-5 16,-1-3-4-16,6 0-3 0,-2 1-2 16,6 1-1-16,-4 2 2 0,3-1-1 0,3 6-1 15,-2-6 0-15,4 4 0 0,1 1-2 16,-1 0 4-16,0-2-1 0,0 2 1 16,-3 3 0-16,3-1-1 0,-6-4 2 15,2 1-2-15,-6 2 4 0,2-1 1 0,-6-1 2 16,0-3 0-16,-5 5 3 0,-3-5 1 15,-4 5 1-15,0-4-1 0,-3 5 1 16,-1-1 1-16,-4 7-1 0,1-4-4 0,0 5 0 16,-3 5 0-16,2 2 2 0,0 1-2 15,4 5-2-15,0 2 1 0,4 4 1 0,4-4-5 16,2 5 5-16,0-3-2 0,7 4 1 16,4-5 0-16,1 2-2 0,2 0-1 15,3-5 1-15,0-4 1 0,0-3-3 16,5-1 2-16,-7-3-1 0,0-4 1 0,2 0-5 15,1-7 3-15,-4 1-2 0,1-5-1 16,-2 4 7-16,0-8 4 0,-2 3 6 16,-2-2 2-16,-3 7 4 0,0-4 11 0,0 4-1 15,-4-1 1-15,0 4-3 0,0 1 5 16,1 2-1-16,1 3 7 0,-8 0 11 16,15 12 7-16,-6 0 13 0,3 5-16 0,0-3 0 15,6 5-1-15,1 5-2 0,2-4-7 16,2 5-5-16,3-4-4 0,-5-3-5 15,4 0-33-15,-4-4-49 0,1-3-67 0,-2-1-79 16,-2-4-98-16,-6-5-858 0,-3 3 391 16,-7-4 259-16</inkml:trace>
  <inkml:trace contextRef="#ctx0" brushRef="#br0" timeOffset="121653.2695">12679 17931 44 0,'-14'-19'150'0,"6"2"-7"0,-2 3-8 0,-1 3-4 16,2 3-5-16,1 1-6 0,-1 1-13 15,-1 5-12-15,2 1-4 0,-4 1-8 16,-2 11-5-16,2 1-4 0,-1 8-3 0,0 4 1 16,2 7-6-16,1 8-1 0,6 1-6 15,-2 7-3-15,3-3-6 0,3 8-3 16,5 2-8-16,-1-2 2 0,2-1-6 16,0 1-14-16,1-7-21 0,-1-8-11 0,0 0-16 15,-2-8-17-15,1-2-2 0,-1-3-9 16,-4-5-19-16,-2-4-15 0,-2-1-6 0,-3-4 3 15,-3-3 6-15,-1-2 8 0,-3-5 11 16,0-1 24-16,-4 0 18 0,0-1 14 16,2-3 30-16,1 2 12 0,0-4 7 0,2-1 1 15,3-1 3-15,4 0 1 0,4-3-5 16,2-3 0-16,4-1-5 0,4 0 1 16,7-4-5-16,6-1-5 0,4-5-2 15,13 1-2-15,15-10-1 0,3 0-2 0,5-1-4 16,3 1 1-16,-3 0-5 0,-2 5 0 15,-1-5-1-15,-12 13 2 0,-9-4-1 16,-5 10 4-16,-4 0 16 0,-7 0 18 16,-1 1 4-16,-4 1 5 0,-8 1 1 0,-1 5 0 15,-2-5-3-15,-5 11-4 0,0 1-3 16,-12-6-4-16,4 6-5 0,-2 6 0 0,-5 6-6 16,-2 1-4-16,2 2-3 0,0 6-1 15,-2 1-1-15,7 3-2 0,0-2-1 16,0 2-2-16,4-5-3 0,2-2 1 15,4 1-5-15,0-4 1 0,4-2 0 0,0 1 0 16,6-8-4-16,0 1 0 0,0-3 0 16,3-4-1-16,0-4 2 0,-1-2-5 15,3 5 1-15,0-5-2 0,-2-2 1 16,-3 6-1-16,1-3-2 0,0 3-1 0,-3-2-3 16,-2 2-1-16,5 2 3 0,-11 0-4 15,19 2 7-15,-10 4-2 0,5-1 0 16,-2-1 0-16,4 2 2 0,1 0 1 15,4-1-2-15,-2-3-1 0,5-2 2 16,-4 0 1-16,8-6-1 0,-3-1 0 0,3-1 0 16,-1-7 1-16,-1-4 2 0,-1-1-2 0,-6-3 7 15,0 3 3-15,-2-7 3 0,-2 5 2 16,-5-3-1-16,-1-4 1 0,-2 2-1 16,-5 0-2-16,-2-1-1 0,0 0 2 15,-2 7 3-15,-3 0 4 0,3 2 5 0,-2-1-5 16,-1 7-3-16,1 6 2 0,-2 3-5 15,-3 6-3-15,9-2 2 0,-10 13-3 16,8 2 1-16,0 6 2 0,4 8-2 0,2 9-1 16,4-1 0-16,1 2 1 0,6 3-2 15,0 0 2-15,3-4-4 0,0-2-1 16,0-7 0-16,2-2 0 0,-3-12 0 16,1 2 0-16,4-6 1 0,-6-5 0 0,2 0-1 15,-1-6-2-15,-1-6-2 0,0-2 3 16,0 1-18-16,-1-6-10 0,2-1-6 0,-4 1-8 15,1-2 3-15,0 2-9 0,0-3 4 16,-4 4-1-16,4-1-2 0,-2 5 2 16,1 1 6-16,2 1 2 0,0-1 1 15,1 7 2-15,0 0 2 0,0 1 3 16,1 5 4-16,-2 1 1 0,2 7 2 0,-3-1 3 16,0 3 2-16,-4 3 3 0,-2-4-2 15,-2 4 4-15,-1-5 1 0,-5 1 1 16,0-2 6-16,0 0 0 0,0 1 5 0,-3-3 6 15,3-1 8-15,0-3 2 0,0-1-7 16,0-6-1-16,0 0-2 0,0 0-3 16,0 0-2-16,0 0 3 0,7-23-10 15,-5 10-5-15,1 0-1 0,-1-7 1 0,0 5-2 16,0-4 1-16,-2 6 0 0,0-2 2 16,0 2 1-16,0 0 11 0,-2 4 6 15,2-3 0-15,-2 5 2 0,2-1-6 0,-2 1 0 16,2 7-2-16,-7-2 2 0,7 2 0 15,0 0-5-15,0 0-1 0,-15 9 1 16,11-3-1-16,2 1 2 0,-2 5 2 16,0-1-3-16,0 2 2 0,1-1 1 0,1-4 1 15,2 6 1-15,0-1 0 0,5-4 3 16,1 5-1-16,2-1 1 0,4-5-1 0,4 1 0 16,0-5-1-16,5 2-2 0,5-4-2 15,-2 2 1-15,1-4-3 0,4-6-6 16,-4 6-15-16,3-8-18 0,0 2-22 15,-5-1-22-15,1 1-30 0,-4-2-29 0,-2 1-26 16,-2 1-23-16,-1-1-29 0,-5 1-539 16,2-2 256-16,-4 2 168 0</inkml:trace>
  <inkml:trace contextRef="#ctx0" brushRef="#br0" timeOffset="121987.0337">14778 18311 100 0,'6'3'186'0,"0"0"3"0,4-3-11 15,-10 0-15-15,18-6-14 0,-5 3-11 16,2-1-17-16,0-5-10 0,-1 1-13 16,6-3-10-16,-6-3-7 0,4 1-9 15,-4 0-8-15,-1-2-5 0,-3 0-8 0,-1 1-5 16,-1 1-7-16,-1 0 3 0,-5 3-1 15,0-1-6-15,-2 5 0 0,-4 3 4 16,4 3 1-16,-9 0 10 0,9 0 4 16,-10 7 7-16,3-3 6 0,5 5-3 0,-2 1-1 15,4 1 4-15,2-1-4 0,2-3-5 16,5 5-3-16,4-5-4 0,1 5-7 16,4-8-4-16,4 3-6 0,4-1-27 0,-3-6-43 15,7 0-49-15,4-2-52 0,3-4-68 16,6-1-639-16,-3-1 287 0,8-5 190 15</inkml:trace>
  <inkml:trace contextRef="#ctx0" brushRef="#br0" timeOffset="122245.7144">17335 17821 1833 0,'-13'8'-3'0,"9"-7"4"0,4-1 4 0,-11 6 10 15,7 0 11-15,0 0 3 0,-3 1-2 16,3-1-5-16,2 1-5 0,-2 6 2 16,2-2-5-16,0 1-1 0,2 2-1 15,0-1-16-15,4 7-29 0,-2-5-40 0,2 4-36 16,0-6-33-16,1 2-426 0,1-5 193 15,1 0 128-15</inkml:trace>
  <inkml:trace contextRef="#ctx0" brushRef="#br0" timeOffset="122381.9353">17589 17992 159 0,'4'8'190'0,"-4"0"-5"0,2 5-15 15,-2-1-11-15,0-3-19 0,2 4-14 16,-2 0-20-16,2 3-59 0,1-2-66 15,-1-1-90-15,2-7-284 0,0 1 134 0,3-7 88 16</inkml:trace>
  <inkml:trace contextRef="#ctx0" brushRef="#br0" timeOffset="123007.5421">19102 17819 161 0,'-2'10'214'0,"-2"3"-14"0,4 1-15 15,0 6-15-15,0-1-15 0,4 3-14 16,0 0-8-16,5-3-13 0,0 2-7 15,3 0-9-15,-1-6-8 0,3 3-11 16,4-9-1-16,0 4-6 0,0-7-6 0,0-5-8 16,4-1-7-16,-1-6-5 0,3-2-9 15,-2 0-1-15,4-9-6 0,-3 0-2 16,1-4-2-16,-6-4-4 0,2 4-3 16,-8 0-3-16,-1 7 0 0,-3-3-3 0,-2 4 4 15,-4 1-1-15,-2 5 2 0,-2 1 0 16,2 6 4-16,-6-1 1 0,6 1-2 0,0 0-4 15,0 0 4-15,0 0 1 0,0 0-3 16,13 14 2-16,0-6-5 0,3-2 1 16,8 2-2-16,1 0 1 0,1 4-4 15,2-5-2-15,-6 2 1 0,-2 2-2 0,-1 1 3 16,-3-1-4-16,-4 1 3 0,-10 3-5 16,-2-2 0-16,-2 5 2 0,-8-3-3 15,2 0-8-15,-7 4-16 0,-2-4-33 0,-2-2-33 16,1-1-35-16,-2-2-38 0,-1-4-49 15,0 0-45-15,-2-5-536 0,1-2 266 16,-5-5 176-16</inkml:trace>
  <inkml:trace contextRef="#ctx0" brushRef="#br0" timeOffset="123136.0447">19050 17679 14 0,'0'-9'128'0,"2"1"-13"0,2 1-8 16,2 1-8-16,2 5-13 0,8-5-42 15,0 1-37-15,4 4-52 0,3 1-144 0,7 0 64 16,1 0 43-16</inkml:trace>
  <inkml:trace contextRef="#ctx0" brushRef="#br0" timeOffset="123732.9114">20431 17649 103 0,'0'7'215'16,"0"1"-9"-16,0 4-14 0,0-2-12 16,2 3-18-16,-2 5-11 0,5-4-14 15,-3 7-15-15,3-1-11 0,-1-4-10 0,0 4-8 16,0-1-10-16,0-4-8 0,3-2-7 16,-1 0-6-16,0 0-4 0,3-5-5 15,-3 1-5-15,5-8-6 0,-3-1-5 0,5 0-4 16,-2-1 0-16,1-8-8 0,3 4-2 15,-4-3-2-15,4-4 0 0,-5 3-5 16,2 2 0-16,2-5-2 0,-4 5-5 0,0-1 1 16,-1 2-3-16,2 4-1 0,-3-3 0 15,1 5 2-15,-1 0-1 0,-8 0 1 16,17 5 1-16,-8-3-2 0,-1 4 2 16,2 0 2-16,-1-4-3 0,2 3-1 15,-1 3 3-15,1-7-1 0,1 4-2 0,-1-4-1 16,4 4 2-16,-1-10-2 0,2 5 0 0,0-1 0 15,1-5-2-15,0-2-1 16,0 3 1-16,3-5-1 0,-4-1-2 0,-3 3-1 16,6-5 4-16,-6 5-1 0,-1 1-4 15,1 1-1-15,0-2 2 0,-5 2-3 16,0 5-2-16,-1-5 2 0,2 8 2 0,-9-2 0 16,16 5 1-16,-9-3-1 0,-1 4 2 15,2 0-1-15,1 1 2 0,4 1 1 16,-3-1 3-16,1 1 3 0,2-2 1 0,-1 0 2 15,1-5 4-15,2 3 1 0,0-2 0 16,-1-4-2-16,2-2-1 0,-2 3-2 16,1-7 0-16,-2 0-1 0,-5 1-3 15,3-5 0-15,-7-1 0 0,2 4-5 0,-6-3-2 16,-4-1-5-16,-2-1-14 0,-1 6-17 16,-1-7-19-16,-5 7-18 0,2-3-28 0,-1 2-25 15,0-1-26-15,-2 2-33 16,4 1-537-16,0 0 246 0,-2-5 161 0</inkml:trace>
  <inkml:trace contextRef="#ctx0" brushRef="#br0" timeOffset="123937.1168">21395 17098 139 0,'4'14'233'0,"-2"-4"-4"16,0 7-3-16,0 0-12 0,0 8-14 15,4 3-19-15,-1-1-12 0,4 7-15 0,-1 7-18 16,2 0-10-16,3 7-12 0,0-5-18 16,0 3-42-16,-1-4-46 0,-1-6-52 15,4-1-48-15,-3-1-45 0,-1-8-43 16,0-2-441-16,-3-5 211 0,-4-4 139 0</inkml:trace>
  <inkml:trace contextRef="#ctx0" brushRef="#br0" timeOffset="124062.7994">21388 17773 102 0,'-27'-6'203'0,"8"5"9"0,5-7-8 0,2-3-10 16,6 3-8-16,4-5-16 0,4 4-19 16,8-4-16-16,6-7-12 0,7-2-20 15,4 2-47-15,8-7-69 0,5 6-76 16,-3-6-502-16,1 7 201 0,-6 0 132 0</inkml:trace>
  <inkml:trace contextRef="#ctx0" brushRef="#br0" timeOffset="124472.7232">22519 17492 2026 0,'-13'-6'67'16,"5"4"-27"-16,1 2 6 0,-1-3 23 15,8 3 4-15,-22 3 2 0,12 2-1 16,-2 4-13-16,-4-2-3 0,0 6-1 0,1 6-5 15,2 2-6-15,-2 0-1 0,5 2-4 16,4 2-4-16,2-3-3 0,0 2 0 16,8 1-5-16,4-3-5 0,2-1-1 15,5 2-2-15,6-8-1 0,2-2-9 0,3-3-3 16,2-3-3-16,3-1-2 0,-1-6 0 16,0 0-1-16,-1-2-2 0,-4-3 4 15,0-3-1-15,-3-5 2 0,-5-1 5 0,-4 1 4 16,-9-2 1-16,-2 0 0 0,-4-4 1 15,-7-3-2-15,-4 3-2 0,-7-2 1 16,-4 2-1-16,-1 2-6 0,-3 4 2 0,2 0 0 16,4 1-6-16,0 3 1 0,3 3-10 15,5-2-24-15,-2 3-19 0,6-1-23 16,0 4-22-16,4 2-25 0,6 0-9 16,0 0-31-16,0 0-16 0,0 0-18 15,28 0-12-15,-10-2-476 0,3 2 232 0,5-6 153 16</inkml:trace>
  <inkml:trace contextRef="#ctx0" brushRef="#br0" timeOffset="125062.6547">22736 17493 949 0,'30'-7'-27'0,"-4"2"29"0,-7 0 31 16,0 2 22-16,-4 0 18 0,-1 3 1 16,0 0 9-16,-2 0 9 0,3 3 9 15,-1 0 0-15,4 2-1 0,-4 3-4 0,6 1-3 16,-2-1-13-16,-1 4 4 0,5 1-5 16,-4 1-8-16,2 1-7 0,-2-2-4 15,0 2-7-15,-1-1-6 0,-3-1-5 16,-1 1 1-16,-2-6 3 0,-1 4 4 0,-2-6 8 15,1 1 9-15,-2-1 0 0,-1-4-5 16,-2-2-9-16,-4 0-3 0,8-8-7 0,-1 1-3 16,-1 0-7-16,0-5-2 0,5-3-5 15,-2 2-1-15,5-3-7 0,2-1-4 16,0 2 0-16,1 2 0 0,4-1-1 16,2-1-1-16,1 3 0 0,1 4-5 0,5-6-2 15,0 0 1-15,-1 3 0 0,3 1 0 16,0-2 1-16,0 4-3 0,-7-4-2 15,0 3 0-15,0 1-3 0,-1-4-2 16,-5 3-4-16,0-3 1 0,-6 5-3 0,-5-5-1 16,-2 9 0-16,-6-3 5 0,-2 0-3 15,2 6 2-15,-10-2-3 0,10 2 2 0,-17 2 2 16,6 6 0-16,-2-1 1 0,5 5 0 16,-2 1 5-16,4 1-3 0,-2-1 2 15,4 0 2-15,2 3-2 0,4-3 2 16,2 1-2-16,4 0 2 0,-2 0-2 0,4-6-1 15,3-1 7-15,0-1 1 0,-1 0-3 16,1-6 3-16,1 0-1 0,0-5-2 16,-2 4 6-16,3-6-3 0,0 1 6 15,-3-5-2-15,1 0 1 0,0 0 0 0,0 1 4 16,-3-3 5-16,0 6 6 0,2-1 1 16,-6-4 2-16,0 7 3 0,2 1-2 0,-1-2 8 15,-1 0-8-15,0 5 13 0,1 1 6 16,-7 0 3-16,13 3 6 0,-7 1 8 15,0 4 1-15,0-2-2 0,4 1-6 16,-4 2-7-16,4 3 5 0,0-5-12 0,1 6-6 16,2-7-15-16,-2 5-50 0,1-3-46 15,-2-3-69-15,4 1-70 0,0-5-81 16,-1 4-884-16,-2-10 400 0,1 5 263 0</inkml:trace>
  <inkml:trace contextRef="#ctx0" brushRef="#br0" timeOffset="137627.0802">10661 12996 6 0,'0'0'25'0,"-4"1"-1"0,4-1-2 0,-6 3 1 16,6-3-1-16,0 0 0 0,0 0 0 15,0 0 4-15,-8 2 4 0,8-2 4 0,0 0 3 16,0 0 1-16,0 0-3 0,0 0 3 16,0 0-3-16,0 0-3 0,0 0-5 15,0 0-2-15,0 0 0 0,0 0 1 16,0 0 4-16,20-6 3 0,-3 1-2 0,7 0 2 16,6 0 3-16,7-5-2 0,10-2-1 15,4 0 0-15,6 2-5 0,0-2-3 16,3 3-1-16,17-1-4 0,-9 1 1 0,-9 3-4 15,3 0 1-15,-3 3-5 0,0-1 0 16,1 2-5-16,-9-1 7 0,-3 2-7 16,1 1 9-16,-5 0-11 0,1 0-4 0,-9 0 9 15,0 0-6-15,-5 0 7 0,-1 1-10 16,-6-1 4-16,-1 0 3 0,-2 0-5 16,-2-1-2-16,-3 2 12 0,0-1 3 15,-4 0 6-15,1 0 0 0,-2 0 6 0,-1 0 4 16,1 0 1-16,-11 0 5 0,14 0 3 15,-5 0 5-15,-2 3-3 0,-7-3 5 0,10-3 3 16,-10 3-3-16,10-1 7 0,-10 1-10 16,7-10-6-16,-7 1-6 0,2-7-5 15,-2-3-5-15,0-2 0 0,-2-7-3 16,-1-2-11-16,1-6-1 0,-2-5-8 0,2-3-11 16,-2-8-1-16,0-4-6 0,-2-18 1 15,2-4-3-15,2 9 0 0,-1 6-1 16,3 2 6-16,0-2 2 0,0 0-3 0,3 2-3 15,-1 1 3-15,0 0 0 0,2 1 1 16,0 4-3-16,0 4 5 0,2 1 1 16,-2 10-2-16,1 2 1 0,-1 4 7 0,1 6-7 15,-3 3 2-15,2 4 1 0,-2 0 2 16,0 2-7-16,0 3 8 0,-2 1-2 16,2 1-3-16,0 4-4 0,-2-1-1 0,0 0-1 15,2 3 4-15,-2 1-1 0,0 0-5 16,0 1 4-16,0 6 7 0,-2-9 0 15,2 9-3-15,-8-2 2 0,8 2 2 16,0 0 3-16,-20 2-3 0,10 2 0 0,-2-2 7 16,-6 3-6-16,2-1-9 0,-8 0-3 15,-1 2 5-15,-3 3 0 0,-6 0-2 16,-1-2 2-16,-3 5-5 0,-3-2 1 0,-5 4 0 16,-7-4 2-16,-1 3 1 15,-15 7 2-15,10-5-3 0,5 0-2 0,2-2 4 16,1 1-5-16,0 3-3 0,-1-2 4 15,0-2-2-15,1 3 5 0,3-1-3 0,-1 1 7 16,3-4 1-16,-1 2-1 0,3-1 3 16,4-1 1-16,1-1-3 0,5 0 1 15,5-3 3-15,3 2 0 0,2-3 0 0,4-1-3 16,1-2 3-16,2 1-1 0,2-1 3 16,3-1-4-16,-2 2-4 0,4-2-2 15,2 0 2-15,-2 0-6 0,3 0-6 0,-2-2-9 16,3 1-7-16,0-1-12 0,1 3-18 15,-1-2-161-15,0 1 79 0,2 0 51 16</inkml:trace>
  <inkml:trace contextRef="#ctx0" brushRef="#br0" timeOffset="146035.649">13784 12153 27 0,'0'0'31'0,"0"0"3"15,0 0-3-15,0 0 2 0,-5-7-3 16,5 7-3-16,0 0-4 0,0 0 0 0,-5-5-4 15,5 5 0-15,0 0 0 16,-2-4-2-16,2 4 0 0,0 0-1 0,-4-4-1 16,4 4-5-16,0 0 3 0,-4-6-1 15,4 6-1-15,0 0 0 0,-4-5 4 0,4 5-1 16,0 0-2-16,-4-4-2 0,4 4 1 16,-4-6-2-16,1 2-3 0,3 4 2 15,-6-10 3-15,2 5 3 0,2-1-5 0,-5-2-1 16,3 1 1-16,0-1 0 0,-5-2-2 15,1 1-2-15,0-3 1 0,-4 1-1 16,2 0-2-16,-2-1 0 0,-1-1 4 16,0 2-2-16,-2-2 2 0,1-2-1 0,-2 5 2 15,2-2 1-15,-3-1-1 0,2 2-2 16,0 1-4-16,1 0-1 0,-4 1 0 16,4-1 0-16,-3 1 1 0,0 1-2 0,0 2 1 15,-7-1-1-15,6 1 0 0,-6 0 0 16,1 4 1-16,0-1 0 0,0 3-2 15,-5 0-1-15,0 1-1 0,-3 1-2 16,1 2 4-16,0 2-1 0,-3 3 2 0,-1 1 2 16,-4 0-1-16,6 1-3 0,-1 2 1 15,0 0 3-15,4 5-2 0,-1 1 3 16,1 0-3-16,1 2-1 0,3 4 4 0,-5 1-4 16,4-1 3-16,3 1 0 0,2 1-2 15,0 1 1-15,1 2 4 0,2-1-3 16,-1-1 1-16,2 2 5 0,2 1-3 0,3 1 5 15,-2 0 1-15,2 3 1 0,4-2-1 16,-1 0 1-16,2 4 0 0,1-1 4 16,4-6-1-16,-2 7 3 0,2-4-2 0,4-2 2 15,0 5-1-15,2-2 0 0,2 3 4 16,3-3-2-16,4 1-2 0,1-3 1 16,2 0 4-16,2 1-5 0,6 1 0 15,5-2 3-15,-1-1-3 0,4-3-4 0,-1-1 4 16,5-2-3-16,0-2-3 0,3-2-1 15,1-2 2-15,2-2-1 0,-3-3 0 16,-2-3-1-16,5-2 5 0,0-2-9 0,-1 1 8 16,-1-4-10-16,2 0 9 0,1-4-10 15,-5 0 5-15,2-2 0 0,3-4-3 16,-1 3 2-16,1-4-3 0,-3-2 4 0,-1 0-7 16,1-1-4-16,-1-1 7 0,-1-3 0 15,-2-1 10-15,0 0-15 0,-5-2 4 16,1-2-2-16,-2 0-3 0,-3-2 5 15,1-2-1-15,2-3-3 0,-7 1 1 0,-2-3 1 16,0 0 0-16,-3 0 1 0,-4-5 0 16,1 1-5-16,-4-3 6 0,-5 2 2 15,-2 2-6-15,-2 1 2 0,-4-3 2 0,2 2-7 16,-6-5 4-16,0 2 9 0,-3-1-10 16,-2 1-1-16,-1-2 0 0,2 2 7 15,-6 1-9-15,2 0 1 0,-1 0 12 0,0 0-16 16,-2 3 3-16,2-1-5 0,-2 3 10 15,3 2-9-15,-4 1 4 0,6 4 0 16,-1 2 1-16,-2-1-1 0,2 3-2 16,-1 0 3-16,3 4 3 0,0 1-6 0,1 1 1 15,-1-1 2-15,1 5-10 0,1-3 0 16,-2 2 2-16,5 1-4 0,-2 1 0 16,0 0-4-16,2 3-1 0,-4-2-2 0,2 0 0 15,0 4-2-15,-1-4 0 0,-1 5-8 16,1-2 2-16,1 1-7 0,-1-2-6 15,9 3-1-15,-12-1-1 0,6 1-1 0,6 0-1 16,-14-2-3-16,14 2-5 0,-8-3-5 16,8 3-127-16,0 0 63 0,-12 0 43 15</inkml:trace>
  <inkml:trace contextRef="#ctx0" brushRef="#br0" timeOffset="158917.2132">19170 2113 49 0,'-4'-5'109'0,"4"5"-10"16,0 0-9-16,0 0-7 0,-17 22 2 0,8 0-1 15,-3 9-4-15,-1 11 5 0,0 2 2 16,1 6-18-16,-1-2-5 0,4 6 0 16,3-5-6-16,4-5-10 0,4 2-2 0,2-4-5 15,5-4 0-15,4-2-6 0,5 1 1 16,4-9 5-16,1-5 6 0,7-6-1 15,0-4 10-15,-1-7-2 0,1-6 4 16,8-6-6-16,-2-5 3 0,-3-3-4 0,1-11-3 16,0-5 0-16,-6-2-1 0,-9-4-7 15,-3-3-6-15,-9 3 5 0,-7 3-5 0,-4-9-4 16,-9 1-6-16,-8-2 1 0,-4 4-5 16,-16-8-3-16,-5 3 1 0,-7 8-3 15,-4 5-4-15,3 7 1 0,10 6-1 0,-2 3-3 16,7 3-2-16,6 4 1 0,3 0-4 15,4 4 2-15,6-1 0 0,7 5-2 16,2 3-1-16,7-1 1 0,4-2-1 16,0 0 2-16,28 12 0 0,-6-6 2 15,11-5-8-15,1-1 5 0,8 0-4 0,2-4 3 16,13-4 1-16,1 1-1 0,-1-5 2 0,17-3-2 16,-2-4-2-16,-15 2 0 0,-8-2-1 15,-4-2 1-15,-6-4 0 0,-3-3 1 16,-6-3 2-16,-4-1-2 0,-10 2-1 15,-1 1 0-15,-7-2 0 0,-6 5-1 16,-2 1 1-16,-2 4-1 0,0 0 0 0,-4-1-1 16,-2 8-1-16,-3 0 1 0,1 7-1 15,-1 3 2-15,0 8 0 0,-1 6 0 0,2 9-1 16,-6 11 5-16,6 6-1 16,1 10 1-16,5 7-1 0,0 2 1 0,6 4 0 15,9 19-3-15,3 2 3 0,6-6 4 16,9-1-4-16,1-7 2 0,6-5 0 0,0-7 2 15,1-5-4-15,-5-13 2 0,-2-9 3 16,-2-6-4-16,-1-2 0 0,-1-7 2 16,-1-5-2-16,-4-5-1 0,0-4 0 0,-3-5-1 15,-2-1-1-15,-4-3-1 0,0-4-2 16,-6-3 0-16,0 3 1 0,-4-2 2 0,-2 0-3 16,0 0 1-16,-2 4 2 0,2-1-2 15,0 1-2-15,2 1 2 0,-2 1 0 16,2 1-1-16,2-1 0 0,5 1-1 15,3 1-1-15,6-3 4 0,2 1-2 0,6 1 0 16,6-3 0-16,-1 0 1 0,5 0 0 16,-1-3 2-16,-1 1-2 0,-1 0 2 15,1-2-3-15,-2 0 3 0,-4-1-1 0,-1 1-2 16,-8 2 5-16,0 1-6 0,-5 1 4 16,-2 4 5-16,-4 0 2 0,-2 1 0 15,0 3-4-15,-1 0 3 0,-1 4-3 0,-4 1-2 16,0 0 1-16,0 19 1 0,0-9-1 15,2 10-2-15,-2 2 2 0,4 5 1 16,3 7-1-16,3 3 4 0,3 5 0 16,1 1-1-16,6 3-2 0,5 15 0 0,1-2-1 15,-3-10 1-15,-4-7 1 0,0 0 1 16,-4-1 0-16,2-2-2 0,-7-8 2 0,1-1 2 16,-4-3 7-16,-1-4 13 0,-6-3 14 15,0 1 8-15,-6-3 1 0,-8-1-1 16,0-2-6-16,-5-1-3 0,-3-7-7 15,2-3 2-15,0-4-9 0,-3-4-1 0,-3-1-15 16,4-7-26-16,-6-5-39 0,3-5-46 16,1-3-47-16,0-8-60 0,2-1-631 15,5-6 285-15,0 0 188 0</inkml:trace>
  <inkml:trace contextRef="#ctx0" brushRef="#br0" timeOffset="160325.7634">21421 2327 93 0,'10'-7'124'0,"0"0"-9"16,-2-5 1-16,-1 0-1 0,-2 3-2 0,-3-1 1 16,0-1-6-16,-4 1-9 0,-3 3-5 15,-1-1-6-15,-5 2-7 0,-3 3-2 16,-2 3-2-16,-2 2-3 0,-1 2-5 15,-1 3-4-15,2 4-3 0,-2 1-9 0,4 1 14 16,1 2-10-16,6 0 0 0,5 2-8 16,2 1-4-16,4 0-2 0,2-4-3 15,9 6-6-15,0-5-1 0,7 2-4 16,2-4-2-16,3-3-16 0,3-1-23 0,2-3-28 16,4-2-24-16,3 0-18 0,-1-4-22 15,5-4-9-15,-1 0 2 0,-2-4 12 0,-2-3 5 16,-5 1 11-16,-5-1 10 0,-2 0 19 15,-6-1 26-15,-3 2 21 0,-4 1 18 16,-2 1 12-16,-5 1 0 0,-2 1 8 16,0 0 7-16,-2 6-2 0,-4-6-5 0,4 6 0 15,0 0-2-15,0 0-7 0,0 0 2 16,-11 17-2-16,11-9-1 0,5 4-3 0,-1 1-2 16,2 1 1-16,4-1-1 15,1-2-1-15,6 3 2 0,0-3-6 0,2-1 2 16,2-5-4-16,1-2 1 0,0-3 2 15,2-4-4-15,1-6 1 0,-1-1-1 0,3-9-3 16,-2 0-2-16,3-11-1 0,-3-4 3 16,-1-3-4-16,-3-3 2 0,-4-5-3 15,-4-2-1-15,-1 1-2 0,-6-2 0 0,0 12-2 16,-1 1 3-16,-5 5-1 0,3 7 10 16,-1 2-1-16,-2 5-5 0,-2 6 1 15,-1 6-1-15,3 5 2 0,0 0-2 0,-7 22 0 16,5-3 1-16,0 10 2 0,2 3 0 15,0 6 1-15,2 5-2 0,0 1 2 16,2 1-1-16,4 4 3 0,-4-7-1 16,0-3 1-16,2 0-3 0,0-7 0 0,-2-3 0 15,1-6 8-15,-1-4 13 0,0-2 18 16,3-5 6-16,-1-3-4 0,-2-8-4 0,5-1-6 16,-9 0-3-16,16-12-2 0,-2-1-6 15,-2-3-2-15,1-3-3 0,0 0 0 16,-1 2-6-16,-1-1 1 0,1 1 0 15,-1 4-6-15,0 1 0 0,-3 4 2 0,0-1-4 16,-1 6-2-16,2-2-2 0,-3 5 4 16,-6 0-2-16,17 8-1 0,-7 1 3 15,-1 2-6-15,2 0 4 0,1 0 1 0,-2 1 1 16,6 3-3-16,-2-1-3 0,1-1 3 16,0-1 0-16,0-3 0 0,-1-2-1 15,2 1 3-15,-4-2-1 0,3 0-3 0,-2-2 6 16,1-4-2-16,-1 0-2 0,-1-3-2 15,4-2 2-15,-4-1-4 0,3-1 2 16,0-3 2-16,0 1-4 0,-1-5 0 16,2 1 0-16,-4 1 2 0,-2 2-1 0,4-2-2 15,-4 2 4-15,0 1-4 0,-1 1 2 16,-1 0-4-16,1 5 1 0,0-2 1 0,-3 5-5 16,4 0 8-16,-2 2-1 0,4 4-2 15,-2-1 0-15,2 6 3 0,3-2-1 16,0 4 3-16,2 0 0 0,-2 3-4 15,2-5 2-15,0 5-4 0,-2-5 5 0,0-1 0 16,-3-1 0-16,3-1-1 0,-2 1 1 16,-3-3 1-16,3-2 6 0,-2-2 5 15,-1-2-2-15,1-2 0 0,1-2-6 0,1-4 3 16,2 1 1-16,-3-3-4 0,4-1 1 16,-4 1-1-16,3-3-2 0,-2 1-2 15,0 1 0-15,-3 1 0 0,2 2 0 0,0-3 0 16,0 4-2-16,0 0 0 0,4-4 0 15,-2 4 2-15,3 1-2 0,5-1-2 16,0-1 1-16,2 0 0 0,-1 0 3 16,3 2 0-16,-1-2-1 0,-2 0 1 0,3-1 0 15,-3-3-1-15,3 0 1 0,-6-1-1 16,2 2 1-16,-1-5-2 0,-2 1 3 16,-2 0 1-16,-3 1 0 0,-5 0 3 0,0 0 0 15,-3 3 1-15,-4 1-1 0,0 0 0 16,0 2-2-16,-2 4 1 0,0 0-1 0,0 4-1 15,0 0-2-15,0 0 3 0,-4 16-1 16,6-6 0-16,2 3-4 0,3 3 4 16,1 4 0-16,5-1 1 0,4 3 1 15,4 2-2-15,0-2-4 0,0-4-32 0,3 2-39 16,-4-7-49-16,2-4-80 0,-5-4-555 16,-4-5 257-16,-3-1 169 0</inkml:trace>
  <inkml:trace contextRef="#ctx0" brushRef="#br0" timeOffset="160594.0066">23001 1655 35 0,'-2'14'114'0,"2"-1"3"15,7 0-13-15,1 0-1 0,7 3-21 0,1-2 11 16,4-3-8-16,1-2-4 0,2 0-7 15,-2-1-10-15,-1-2-2 0,-2-4-1 0,2-2 1 16,-6 0 1-16,-3-2 0 0,-1-2-4 16,-3-2 1-16,-5 2-7 0,-2-1-4 15,0 5-7-15,-11-8-3 0,-1 5-6 0,-3 3-3 16,0 0-2-16,-2 3-3 0,1 1-20 16,-2 4-42-16,4 1-70 0,-3 3-418 15,6-1 179-15,2-1 117 0</inkml:trace>
  <inkml:trace contextRef="#ctx0" brushRef="#br0" timeOffset="160976.7225">25139 1375 65 0,'-8'-2'127'0,"-1"4"-14"0,-2 4-6 15,3 5-2-15,-4 6-2 0,-2 12-7 0,4 3-5 16,-2 12-3-16,3 6-1 0,-1 1-5 16,3 5-4-16,-2 22-11 0,5-14-1 15,2-6-6-15,2 3-2 0,2-2-8 16,-2-4-3-16,4 0-6 0,1-2-7 0,-3-9-33 16,0-2-35-16,0-5-32 0,0-6-32 15,-2-4-24-15,-2-5-302 0,0-6 144 0,-2-6 95 16</inkml:trace>
  <inkml:trace contextRef="#ctx0" brushRef="#br0" timeOffset="161409.1158">24902 2329 324 0,'-21'-22'69'0,"2"-2"12"0,2 4 13 16,4-1 21-16,5 2 0 0,0 0 4 0,3 0-1 15,3 0-5-15,2-1-10 0,4 0-5 16,5-1-14-16,3-1-9 0,7 0-8 16,7 1-2-16,0 2-10 0,3 2-5 15,1 4-5-15,-4 3-5 0,2 4-5 0,0 1 0 16,-5 5-4-16,1 1-3 0,1 5 1 15,-2 2-5-15,-2 1-3 0,-1 4 0 0,-2 3 0 16,0-1-3-16,0 2-4 0,-3 2 3 16,2-2-6-16,-2-1 1 0,1 1-5 15,0-2 5-15,1-2-1 0,0 1-3 16,2-5 2-16,2-1-3 0,-2-3 4 0,2-1-3 16,0-4 3-16,2 0 1 0,1-5 0 15,2-1-1-15,-6-2 6 0,1-2 1 0,1-2 2 16,-4-1 0-16,-2-1 3 15,-2-2-2-15,-3 3-1 0,0 1 6 0,-5 3-2 16,3-1 1-16,-5 1-3 0,2 3-2 16,-2-1-4-16,0 3 3 0,0 2-5 0,-4 2 1 15,0 0-6-15,0 0 3 0,2 16-3 16,-2-9 1-16,0 4-1 0,3 2-1 16,-3 0-2-16,5 4 0 0,-3 0 1 15,4-1 1-15,2 2 0 0,0-1-3 16,5 2-2-16,2-2 0 0,0-2-8 0,-1 1-23 15,6-5-27-15,-2 0-30 0,6-1-34 0,-1-2-27 16,3-5-16-16,-3-3-17 0,0 0-5 16,5-5-404-16,-5-1 200 0,3-4 132 15</inkml:trace>
  <inkml:trace contextRef="#ctx0" brushRef="#br0" timeOffset="161745.2207">26234 2096 452 0,'8'-14'3'0,"-4"1"13"15,0 3 19-15,-2 0 10 0,0 5 10 0,1-1-2 16,-3 2 9-16,0 4-4 0,2-7-13 15,-2 7-4-15,0 0-5 0,4-2-3 0,-4 2 1 16,0 0-9-16,6 19 4 0,-3-10-6 16,1 2 5-16,-2 5-8 0,2-1 0 0,1 0-2 15,-3 1-1-15,2-3-4 0,0 2-1 16,0-5 2-16,-2 1-4 0,2-1 20 16,-2-3 14-16,2 1 19 0,0-4 16 0,-2-1-3 15,-2-3 0-15,8 5-6 0,-8-5-3 16,8-8-3-16,-4 0-8 0,2 0-5 15,1-1-3-15,2-3-8 0,1 2-3 0,1-2-7 16,-1 0-1-16,0 0-3 0,2 4-4 16,-2 0-1-16,0-1-1 0,3 4-4 15,-2 2 0-15,-1 0-3 0,3 6-1 16,0-2-1-16,2 6-3 0,-1 2 1 0,-1 0 0 16,-2 4-1-16,3 4 1 0,-3-3-2 15,2 3-5-15,-2 0-10 0,-3-3-33 0,2 3-44 16,2-6-61-16,-6-1-530 15,-2-2 230-15,2-3 152 0</inkml:trace>
  <inkml:trace contextRef="#ctx0" brushRef="#br0" timeOffset="162768.7374">26850 2049 148 0,'-14'6'176'0,"2"0"-16"0,0 6-18 16,-4-2-12-16,8 3-15 0,-3 1-8 16,5 0-12-16,0 1-12 0,4 0-4 0,2-2-9 15,2 1-9-15,2-1-7 0,4-1-1 16,3-3-5-16,4-1-6 0,4-4-2 0,2-3-4 16,2-2-5-16,5-5-4 0,-1-3-2 15,5-5-4-15,0-5-2 0,3-3-5 16,2-9 3-16,7-13-5 0,-6-8-3 15,-2-1-2-15,-8-4-1 0,-7 7 2 0,-7 8-5 16,-2 6 5-16,-4 2 9 0,-2 8 7 16,0 1 6-16,1 1-5 0,-3 5-3 0,-2 4-7 15,0 6 0-15,-2 3 0 0,0 6 0 16,0 0-5-16,0 0 3 0,-2 35-1 16,0-10-3-16,0 7 5 0,0 6-5 15,0 4 1-15,2 0 1 0,0 1-1 0,2-1 1 16,-2-2-4-16,0-6 4 0,0-1-2 15,2-4-3-15,-2-3 0 0,0-2 1 16,2-5-2-16,0-3 3 0,0-3-3 16,1-3-4-16,-1-2 3 0,2-5 0 0,2-3 0 15,-6 0-2-15,15-7-2 0,-7 1-9 16,6-3-5-16,-2 0-2 0,-2-3-3 0,3 2 1 16,0 1 1-16,-2 2 1 0,-3-2 2 15,0 1 2-15,1 5-2 0,-2-1 0 16,-1 4 3-16,-6 0 3 0,12 4-3 15,-6 2 4-15,3 2-2 0,0 0 5 0,-1 4-5 16,0-1 3-16,5-1 3 0,-2 3-1 16,2-1 2-16,-1-3-2 0,3 1 5 0,2-1 0 15,-2-3 0-15,4 2 0 0,0-4 2 16,-1-2-3-16,4-1 4 0,-3-2 0 16,0-1 1-16,0-4-3 0,1 2 3 15,-4-4-3-15,1 3 3 0,0-3-2 0,-4 1 2 16,1-1-3-16,0 4 2 0,-6-1-1 15,0 1-3-15,0 1 0 0,-1-2 2 16,0 4-6-16,-7 1 6 0,10 1-3 16,-10-1 2-16,10 8 0 0,-5-3-5 0,-1 1 2 15,2 4 3-15,-1-3 0 0,1 1-3 16,3 3 1-16,-3-3 0 0,2 2 3 0,-2-3-1 16,0 1 3-16,4-2-2 0,-6-1-2 15,2 1 4-15,-2-2 4 0,2-1 2 16,-1 1 1-16,-5-4 5 0,8 2-2 15,-8-2-2-15,9 0 4 0,-9 0-3 0,0 0-2 16,13-6 0-16,-9 5-1 0,-4 1-2 16,8-6-5-16,-4 4 4 0,-4 2-2 15,11-6-1-15,-4 4 0 0,1 1-1 0,-2-2-1 16,2 2 0-16,-8 1 1 0,16 0-1 16,-8 0 2-16,0 1-4 0,1 3 4 15,-1-2-3-15,0 2-1 0,2 1 0 0,-4 1 1 16,2 0 0-16,0 0-1 0,-2 0 3 15,4 1-3-15,-2-1 4 0,-2 0-2 16,3-3-1-16,-1 1-1 0,-2 2 0 16,3-5 2-16,0 2 2 0,-1-1-3 0,2-1 2 15,4-1 3-15,-4 0-2 0,4 0-2 16,-3-1 3-16,2 1-2 0,2-2-5 0,-3 2 3 16,4 0 1-16,-4 0-3 0,0 2 1 15,1-2 0-15,0 3 0 0,0 0-1 16,-1 0-1-16,-1 1 3 0,0-2-9 15,1 2-28-15,-2-3-32 0,2 2-41 0,-4-3-55 16,0 0-471-16,-8 0 216 0,11-10 142 16</inkml:trace>
  <inkml:trace contextRef="#ctx0" brushRef="#br0" timeOffset="162982.5313">28161 1764 102 0,'0'0'159'0,"0"0"12"0,0 0 5 16,0 0-2-16,0 0 0 0,22-2 3 15,-16 0-4-15,1-1-15 0,1-2-15 16,-2-1-15-16,3 4-11 0,0-7-19 16,-3 4-30-16,-2-1-38 0,2 1-55 0,-2 2-56 15,-4 3-49-15,0 0-50 0,0 0-375 16,0 0 188-16,-27 10 125 0</inkml:trace>
  <inkml:trace contextRef="#ctx0" brushRef="#br0" timeOffset="163307.6187">24356 3352 156 0,'28'7'240'0,"18"-7"-7"0,21 1-10 0,42-4-14 15,39-2-15-15,13-1-8 0,17 4-10 16,10-7-14-16,6 3-14 0,-1-2-12 16,-6 3-8-16,-8-2-7 0,-5-1-9 0,-7-1-10 15,-13 1-6-15,-5-2-7 0,-9 5-8 16,-31 1-8-16,-6 0-7 0,-10 0-5 15,-24 0-11-15,-11 3-4 0,-14-1 1 0,-9 0-8 16,-3 0-3-16,-2 2-5 0,-7-2-16 16,1 2-30-16,-8-2-50 0,4 0-58 15,-8 2-66-15,-1 0-92 0,-5-2-598 16,-6 2 299-16,0 0 197 0</inkml:trace>
  <inkml:trace contextRef="#ctx0" brushRef="#br0" timeOffset="167245.3943">17263 3988 39 0,'23'-15'100'15,"3"6"-12"-15,-3 5-10 0,1 3-8 16,-2 2 8-16,2 5-20 0,-1 4-4 0,1 2-6 16,-2 9-3-16,0 1-2 0,-3 8-3 15,-4 2 0-15,-2 3-6 0,-3 4-1 16,-4 0 4-16,-4-1-7 0,-2 0 0 0,0-6-2 16,0-1 1-16,-2-5-5 0,2-1 2 15,0-4 7-15,0-3 28 0,0-1 24 16,0-4 13-16,2-5-10 0,0-4-9 0,4-4-10 15,-6 0-8-15,18-14-6 0,-6-1-8 16,5-4-7-16,3-3-2 0,-2-6-5 0,6 2-2 16,-3-1-2-16,0 0-4 15,0 2-3-15,-3 3-5 0,-2 5 2 16,-3-1-4-16,-2 5-5 0,-1 1-1 0,-1 5-4 16,-1 1 2-16,0 5 0 0,-8 1-2 0,16 11 2 15,-10-2-4-15,2 7 4 0,0 1-1 16,1 2 1-16,4 2 1 0,-1 1-1 15,1-1-3-15,6 0 0 0,0 1 2 16,1-6-5-16,2 2 2 0,0-2 4 0,1-7-3 16,-1 0-2-16,2-3 0 0,0-5 5 15,-3-1-1-15,1-1-4 0,2-2 2 16,-2-6-2-16,1-1 0 0,-1-4 0 0,-4-2 2 16,2 1-2-16,-4-1-1 0,-1 0 2 15,-2 1-4-15,-5-1 3 0,3 5 0 16,-5-1 2-16,2 3 1 0,-3 1-1 0,2 0-7 15,-3 1 1-15,-2 3-1 0,-2 4 0 16,0 0 0-16,12 10 2 0,-6-3-2 0,3 7 4 16,0-1-1-16,1 6 1 0,1-3 0 15,1 2 1-15,4 2-4 0,0-3 1 16,4-1-1-16,2 2-2 0,4 0-4 16,-3-6-24-16,1 1-16 0,-1-3-14 15,0-2-22-15,2-2-9 0,-3-3-11 0,-1-1-12 16,2-2-7-16,-4-4-5 0,1-3-331 15,0-3 156-15,-2-1 103 0</inkml:trace>
  <inkml:trace contextRef="#ctx0" brushRef="#br0" timeOffset="168323.4081">18927 4244 406 0,'2'-13'17'15,"-2"1"14"-15,-2 3 13 0,2 2 11 0,0 0 8 16,0 3-9-16,0-2-6 0,0 6-6 16,0-7-1-16,0 7-6 0,0 0-3 15,0-6-1-15,0 6-6 0,0 0-2 0,0 0-2 16,6 18 0-16,-2-11-5 0,0 4 1 15,1-3-1-15,1 2-9 0,1 1 8 16,-1-1-3-16,0-1-1 0,-2 1-6 0,2-3 2 16,2 1 5-16,-4-2-5 0,2-1 8 15,-2 1 8-15,2-2 4 0,0-2 5 16,1 0 1-16,-7-2 0 0,15-6-4 16,-7 3-1-16,1-3-1 0,1 0-8 15,-2 2 0-15,2-1-1 0,0-1-4 0,-2 0-5 16,0 2 1-16,1 0-2 0,0 3-4 0,1-2 1 15,1 2 5-15,-1 2-8 0,3 2 0 16,-2 0 2-16,3 5 2 0,0-2-3 16,0 3 1-16,-1 1 3 0,-1-1-2 15,1 1-6-15,0 0 8 0,-1-2-3 0,0 2 1 16,-2-3-1-16,-2 1-1 0,-2-2 0 16,3-2 2-16,-3 2 14 0,1-3 22 15,-1 2 24-15,-2-4 10 0,3 2-7 0,-7-3-7 16,10-9-10-16,-6 2-7 0,2-2-2 15,4-6-8-15,-4 2-4 0,2-2-3 16,0 0-6-16,3-2-4 0,0 0-4 16,-3 4-3-16,1-1-3 0,-1 3-4 0,0 0-6 15,1 1 0-15,0 2 1 0,-1 5 0 16,0-1-2-16,3 4 1 0,0 0-1 0,1 4 4 16,1 2 0-16,0 2-2 0,4 0 0 15,-5 2 4-15,8 1-2 0,-4 3 0 16,3-3 4-16,1-1-2 0,-2-1-2 0,0 1 0 15,2-3 1-15,0-1-7 0,-1-2 1 16,-1-2-1-16,4 0 1 0,-1-2-1 16,0-2 1-16,0-2-3 0,5-4 4 0,-3-1-1 15,0-1-3-15,1-1-2 0,-1-2 2 16,-4-3 1-16,2 1 1 0,-4 1-1 16,0-1 6-16,-4 1-3 0,-3 2 2 15,-2 1 6-15,2-3 2 0,-6 6 3 0,-2-1 0 16,-4 1-1-16,2 2 0 0,-4 1-5 15,-3 3 2-15,7 2-3 0,-13 0 0 0,13 0 1 16,-15 9 1-16,9-1-4 0,0 2 2 16,2 1-2-16,1 1-1 0,1 1 3 15,4 3-3-15,1 1 1 0,3-4 0 16,2 2 1-16,1-2-2 0,3 0 1 0,4-1 1 16,-2-4 4-16,3-3-1 0,0 1 2 15,4-4 1-15,-2-2-1 0,2-2-3 16,-1-4 0-16,-2 1 5 0,4-3-3 0,-1-4-2 15,-3 1 4-15,0 0-1 0,-4-1-1 16,-1 0-1-16,0 4 3 0,0-3-3 16,-5 3-2-16,2 2-2 0,-3-2-3 0,2 2-3 15,-1 2-1-15,-2 1-2 0,2 0-1 16,1 3 2-16,2 5 5 0,-3-2 1 16,5 2-3-16,-1 4 4 0,2-1 0 15,0-1 1-15,1 3-3 0,0-1 0 0,2-2 3 16,-2 3-1-16,4-2-1 0,-1-3-3 15,2 1 0-15,-1-2 4 0,2-4-3 0,0 0 1 16,3 0-2-16,-2-4 3 16,4-2 0-16,-1 1 0 0,-1-5 1 0,-1 1 4 15,0-3-4-15,-2-1 0 0,-1 0 1 16,-4-1-2-16,0 1 3 0,-4-1 4 0,-2 3-1 16,3 1-3-16,-4 1-1 0,-3 1-1 15,3 2-4-15,-1-1 2 0,-2 3-7 16,2 0 4-16,0 3-1 0,-8 1 2 0,16 5 0 15,-3 3 2-15,-2 0 2 0,1 3-1 16,1-2-1-16,-1 2 6 0,8 2 0 16,-4-1-4-16,2 1 1 0,0-1-2 0,1 0-13 15,-1-5-25-15,-2 4-17 0,2-9-37 16,-4 3-34-16,1-5-40 0,-2 0-365 16,2-6 181-16,-3-1 120 0</inkml:trace>
  <inkml:trace contextRef="#ctx0" brushRef="#br0" timeOffset="168463.6469">21107 3677 47 0,'-5'-4'93'0,"3"-1"-12"0,2 5-26 16,0 0-32-16,0 0-38 0,0 0-82 16,24 14 33-16,-14-10 22 0</inkml:trace>
  <inkml:trace contextRef="#ctx0" brushRef="#br0" timeOffset="168663.6496">21602 3871 90 0,'-10'9'166'0,"-1"4"-10"16,-2 3-18-16,1-1-10 0,1 3-12 15,4 0-10-15,1 1-15 0,4 0-4 16,4 2-7-16,2 2-8 0,8-2-2 15,0 0-6-15,7-4-4 0,9 2-9 0,2-5-9 16,3-3-40-16,5-2-42 0,4-3-46 16,1-2-48-16,-1-6-295 0,2-1 146 15,-1-5 97-15</inkml:trace>
  <inkml:trace contextRef="#ctx0" brushRef="#br0" timeOffset="168944.6568">22523 3705 113 0,'2'-7'140'0,"-2"7"-18"0,0 0-5 15,0 0-11-15,17 13-6 0,-9-3-9 0,0 7-10 16,4-1-3-16,0 3-5 0,3 9-9 0,0-2-7 16,2 3-1-16,-1-1-7 0,2 2-4 15,-2-3-5-15,2-2-2 0,-6-3-3 16,3-4-2-16,-5-1-1 0,4 0 9 15,-6-5 19-15,2-1 14 0,-2-5-5 0,1-4-5 16,0-4-5-16,-9 2-7 0,19-13-9 16,-11 1-4-16,5-7-21 0,0-2-26 15,1-7-31-15,4-2-33 0,5-2-27 0,0-2-19 16,0 2-21-16,3 1-376 0,1 2 175 16,7 5 115-16</inkml:trace>
  <inkml:trace contextRef="#ctx0" brushRef="#br0" timeOffset="170068.5009">23539 3688 135 0,'-26'5'149'0,"16"-3"-9"16,-5 2-13-16,-2 2-10 0,-1 3-12 0,-6 3-10 16,3 1-11-16,-1 2-10 0,2 7-9 15,-4-2-4-15,5 3-7 0,4-4-7 16,2 2-17-16,3-2 4 0,2 1 0 15,4-5-5-15,-1-2-4 0,5-1-3 0,3-4 3 16,3 0-4-16,2-2 0 0,4-2-5 16,1-4 3-16,2-4-5 0,0 1-2 15,1-3 2-15,2 0-6 0,-4-1 1 16,2 1-3-16,-4-2 4 0,1 2-1 0,-5 2-2 16,3 1 1-16,-2-1-2 15,-3 2-11-15,2 0 9 0,-8 2-1 0,13 2-3 0,-9 2 0 16,3 0-1-16,1 3 2 0,2 1-1 15,1 2 0-15,2-2 0 0,2 0 4 16,1 4-7-16,4-2 9 0,1-2-1 16,-2-3-1-16,6-2 5 0,1 0 2 0,-3-2 7 15,5-5 4-15,-1 0 10 0,-2-5-1 16,1 0 2-16,-3-4 3 0,1-2 6 16,-4-6-1-16,4 1 3 0,-7-3-5 0,0 1-1 15,-2-2 0-15,-3-2 2 0,-2 2-7 16,0 2 5-16,-2 0-2 0,0 0-5 15,-4 7 2-15,3-2-4 0,-5 4-3 0,2-1-5 16,0 5-3-16,-2-1-4 0,3 1-5 16,-1 3 1-16,-2 2-2 0,-2 4-1 15,0 0-3-15,0 0 2 0,0 0 1 0,6 19-2 16,-3-7 0-16,-3 3 5 16,2 4-6-16,0-1 3 0,0 7 2 0,0 0-2 15,2 2 1-15,0 0-2 0,2-2 1 16,-1 0-3-16,2-4-6 0,-3 1 7 0,2-5-3 15,-2 1-2-15,0-4 2 0,2 2 0 16,-1-2 0-16,2-1-2 0,-1-3 1 16,0-1 3-16,-2 0-1 0,3-1 1 0,-1-3 0 15,-2 1 1-15,2-4-3 0,1 0 2 16,-7-2-1-16,15 0-2 0,-5-4 3 16,-2 1-4-16,2-3 1 0,-2 2-1 0,0-2 1 15,1 3 0-15,-1-3 0 0,0 2-1 16,1-1-1-16,0-1 1 0,-3 0-4 15,0 5 3-15,-2-3-1 0,2-1-2 0,2 2 1 16,-4 0-2-16,-4 3 1 0,8-2-4 16,-8 2 7-16,10 0-2 0,-10 0 0 15,11 5-1-15,-7-3 5 0,-4-2-2 0,13 6-2 16,-7-5 6-16,1 3-2 0,-1-1-1 16,0 1 2-16,0-2 0 0,1 3 2 15,0-4 0-15,-3 4 2 0,2-4 0 16,-6-1-1-16,10 2 4 0,-3 0 1 0,-7-2-5 15,13-2 2-15,-13 2 1 0,14-2-4 16,-3-2 1-16,-3 2 0 0,1 1-1 16,0-1-1-16,-1-1-1 0,0 1 0 0,-8 2-4 15,15-1 0-15,-8 1 0 0,-7 0-1 16,16 1 2-16,-5-1 0 0,-1 2 1 0,1 3 1 16,0-4-4-16,1 1 6 0,4 2-1 15,0-2 2-15,3 0 0 0,0-2-1 16,2 2 0-16,1-4-2 0,-1 0 3 15,4-1-2-15,0-5 0 0,-1-1 0 0,-3 2 2 16,0-5 0-16,0-1-4 0,-3-1 5 16,-4 2-1-16,0-2 2 0,-2-1 4 15,-4 3-3-15,0-1 2 0,-3 0-2 0,-1 3 2 16,-2 1-2-16,-2-2-1 0,0 3 0 16,0 0-1-16,-2 0-2 0,-2 5-1 15,1-1 1-15,3 4-1 0,-4-3-1 0,4 3 0 16,0 0-3-16,-4 13 4 0,4-6-3 15,4 2 2-15,0 5 3 0,5-1 6 16,4 2 0-16,2 3 0 0,3-1 0 0,2-2-4 16,-2 0 4-16,6-3-7 0,1 1-18 15,1-6-34-15,-3 1-46 0,7 1-53 16,-7-9-78-16,2 0-548 0,3-4 263 0,-1-2 174 16</inkml:trace>
  <inkml:trace contextRef="#ctx0" brushRef="#br0" timeOffset="170626.9689">26428 3582 191 0,'2'-5'190'0,"-2"5"-25"16,0-6-12-16,0 6-19 0,-8-4-12 0,8 4-11 16,0 0-11-16,-22 6-9 0,14-2-13 15,-4 3-3-15,1-2-10 0,0 2-8 0,1 3-1 16,-1-3-7-16,5 3-5 0,2-1-7 16,0-1-2-16,2 2-3 0,4-1-3 15,2-1 1-15,2-2-5 0,4-1 0 16,3-1 0-16,2-2-4 0,0-2 0 0,1-2 1 15,2-3 0-15,-4-1-2 0,4-6-5 16,-2-1 2-16,-3-2 4 0,-3 0-8 16,-3-1 8-16,-2 0 0 0,-3-1-4 0,-4 1 1 15,-3-1-4-15,-2 1 3 0,1 0-4 16,0 3 0-16,0 0-3 0,-1 2-2 16,3 1 1-16,0 1-7 0,0 1-4 0,2 1-3 15,0-1-9-15,-1 2-5 16,3-1-5-16,0 7 3 0,3-10 4 0,-1 6 0 0,2 0 2 15,0 1 2-15,0-1 1 0,0 1 4 16,1-2 0-16,-3 1 3 0,-2 4 2 16,4-4 3-16,-4 4 5 0,6-5 3 15,-6 5 7-15,0 0 3 0,4-4 0 0,-4 4 0 16,5-3 4-16,-5 3-2 0,0 0-5 16,0 0 2-16,4-5-2 0,-4 5-3 15,0 0-1-15,0 0-1 0,5-4-15 0,-5 4-25 16,0 0-30-16,0 0-41 0,6-3-47 15,-6 3-509-15,2-7 223 0,0 3 148 16</inkml:trace>
  <inkml:trace contextRef="#ctx0" brushRef="#br0" timeOffset="172025.6039">26356 3348 31 0,'-2'-10'217'15,"0"-1"-11"-15,0 3-10 0,0-1-13 0,-1 1-22 16,1 2-20-16,0 4-16 0,2 2-13 16,0 0-9-16,-6 15-11 0,4 2-4 15,-2 8-2-15,0 9-1 0,0 10-3 0,-4 11-4 16,2 25-9-16,2 2-5 0,2 1-5 16,4 0-3-16,4-3-6 0,6-6-4 15,4-3-7-15,5-9-4 0,9-4 0 16,-2-17-4-16,3-8 0 0,5-7 0 0,6-6-1 15,5-7 1-15,-1-8-3 0,-1-7-4 16,-1-3 0-16,3-6-1 0,-3-7-4 0,-8-5 2 16,-4-3 1-16,-6-6 2 0,-11-4-2 15,-9 3 2-15,-6 1-5 0,-8-7-2 16,-12-4-2-16,-3 2-2 0,-17-8-1 16,-2 5-2-16,1 8 1 0,5 9-3 0,0 2-1 15,7 4 0-15,1 4-2 0,7 2 2 16,2 2-4-16,2-1-3 0,3 5-8 15,2-2-7-15,4 1-2 0,4 0 1 0,6 3 1 16,2-2 3-16,6-1-3 0,2 2-4 16,2-1 3-16,7-1 0 0,1 1-2 15,-2 2 5-15,4-1-2 0,-5 3 3 0,2 0-3 16,-4 2 1-16,3 0 2 0,-8 3-2 16,3 0 0-16,-4 3 2 0,1 0 2 15,3 1 2-15,-5 2 1 0,1 2 0 16,2-1 2-16,-3-2-1 0,3 5 2 0,2-3 1 15,0 3 2-15,1-2-2 0,2-2 3 16,0-1 1-16,2-1-1 0,1 0 4 0,0-2 0 16,0-1 5-16,1-2 7 0,-4-3 8 15,2-2 8-15,-4 1 4 0,-1-3 4 16,-5-2 2-16,0 0 0 0,-6-3-8 16,-2 5-9-16,-6-4 2 0,-5 2-5 15,-4 1-4-15,-4 0 0 0,-6 3-4 0,0 2-6 16,-1 0-16-16,3 2-20 0,2-1-30 15,0 3-30-15,3 3-24 0,0 0-34 0,8 0-37 16,0 1-25-16,1 2-541 0,5-2 255 16,2-4 168-16</inkml:trace>
  <inkml:trace contextRef="#ctx0" brushRef="#br0" timeOffset="172275.6951">27400 3471 23 0,'14'2'56'0,"-2"-1"-5"16,2 3-1-16,0 4-4 0,0-2-3 16,0 3-8-16,-3 0-3 0,-1 2-2 15,1 3 2-15,-2-3 6 0,-3 2 7 0,-2-5 18 16,0 4 21-16,-2-2 20 0,2-3 23 16,-4-1 13-16,0-2 1 0,0-4-3 0,0 0-5 15,0 0-11-15,0 0-13 0,0 0-14 16,-10-21-11-16,12 9-20 0,2-2-20 15,2-3-26-15,6-4-36 0,2 2-40 16,3-1-53-16,4-3-48 0,4 2-386 0,3 0 185 16,-2 4 123-16</inkml:trace>
  <inkml:trace contextRef="#ctx0" brushRef="#br0" timeOffset="172597.2722">28257 3326 152 0,'0'0'192'16,"-9"-7"-16"-16,9 7-18 0,-18 0-15 16,5 2-16-16,0 3-13 0,-2 1-11 15,1 3-11-15,0 2-11 0,2 3-6 0,-2 4-8 16,0-2-10-16,4 1-6 0,4-2-7 16,-1 3 0-16,3-3-7 0,2 0-3 15,2-3-3-15,0 1-1 0,2-4-3 0,2 0 0 16,0 0 0-16,5-3-1 0,-3-3-4 15,5-2-4-15,0 3 2 0,-1-4-4 16,2 0-2-16,2 0-4 0,-2-1-2 16,1 1-1-16,2-3-4 0,-2 2-4 15,1 1-6-15,1 0-5 0,4 1-5 0,-2 2-12 16,2-2-6-16,2 4-7 0,5 1-11 16,-1 0-21-16,0-2-39 0,5 2-38 0,-1 3-359 15,8-6 173-15,-1 1 115 0</inkml:trace>
  <inkml:trace contextRef="#ctx0" brushRef="#br0" timeOffset="173013.9063">29457 3192 192 0,'-23'-8'187'0,"-2"1"-17"16,-1 6-15-16,0 1-17 0,4 3-13 15,-4 3-12-15,1 4-14 0,1-1-9 0,5 4-12 16,0-1-9-16,6-1-10 0,3 4-3 16,4-1-5-16,4-3-3 0,2 3-6 0,4-1-4 15,4-1 0-15,1-4-3 0,3 4-5 16,1-5-4-16,2 4-1 0,1-4-4 16,2 2-2-16,3 2-2 0,-4-3-5 15,2 2-1-15,-1 4 2 0,2-1-1 0,1 2-2 16,2 4 0-16,-2 4-3 0,3 1 2 15,-1 7-4-15,0 4 4 0,-6-5-1 0,3 8 2 16,-6-4 0-16,-2 2 2 16,-2 1 0-16,-4-4 10 0,-2-5 12 0,-2-2 19 15,-2-3 14-15,-4 0 14 0,-6-2 4 16,-4-6 2-16,-2-1-4 0,-4-6 4 16,-3-2-3-16,-2-3-3 0,2-3-6 0,-3-6-13 15,1-1-8-15,1-5-17 0,2-5-25 16,0-4-38-16,5-6-31 0,4-2-38 15,7 1-49-15,6-5-35 0,9 1-52 0,1-2-566 16,7 2 271-16,5-4 179 0</inkml:trace>
  <inkml:trace contextRef="#ctx0" brushRef="#br0" timeOffset="174032.9283">29965 3250 159 0,'0'0'163'16,"-8"-8"-14"-16,-1 6-10 0,-1 2-14 15,-3 0-12-15,-2 4-12 0,-1 2-10 16,0 1-12-16,0 5-6 0,-4 1-10 0,6 0-6 16,1 2-7-16,0 2-2 0,4-3-6 15,1 2-5-15,4-3 1 0,0 1-4 16,2-3-7-16,2 0 1 0,2-1-1 16,0-3-4-16,4-1 1 0,0-1-5 0,1-1 0 15,4 0-2-15,-3-2 2 0,3 0-8 16,-1 0 1-16,-2-2-1 0,1 2-1 15,0 0 0-15,-9-2-3 0,12 1-3 0,-6 1-2 16,-2 0-2-16,4 0-2 0,-4 4 4 16,0 0-2-16,2 1 1 0,-2 1-1 15,2 1 3-15,3 1-5 0,-1-1 0 16,3 3-1-16,2-4-9 0,-3 0-2 0,4 1-19 16,0-1-18-16,3-3 4 0,-2-2-17 15,4 0 7-15,-3-2-6 0,4-2 8 16,-4-2 2-16,4 0 4 0,-3-1 3 0,1-4 6 15,0 1-2-15,0-4 7 0,2-3 2 16,-1 1 5-16,-2-2 4 0,0-1 8 16,-1 1 12-16,0 0 10 0,-2 1 13 0,-3 3 12 15,1 0 9-15,-1 1 5 0,-2 1 5 16,-1 2-7-16,-2-1-9 0,0 2 0 16,1 2-7-16,0 2-2 0,-7 2 0 15,10 0-4-15,-10 0-1 0,10 9 2 0,-3 0 1 16,-1-2 4-16,-1 4-8 0,1 1 0 15,0-3-7-15,1 2 8 0,-1-1 2 16,-2-2-1-16,0 1 6 0,0-3 5 0,3 2 5 16,-5-3 6-16,3 1 7 0,-1-2 4 15,0 0 4-15,2-1-4 0,-6-3-5 16,10 0-7-16,-10 0-1 0,16-3-2 16,-8-1-7-16,0 0-2 0,1 0-4 0,1-2-5 15,1 3-2-15,-2-1 1 0,1 0-6 16,-2 0 0-16,1 0-5 0,0 2-3 0,-1-1 2 15,0 1-3-15,3 0 1 0,-11 2-2 16,15 0 0-16,-7 2 0 0,1 2 2 16,-1-1-1-16,0 1-1 0,2 2-3 15,-4 2 4-15,2-3-3 0,-2-1 1 0,-2 3-2 16,3-3 4-16,-1 1 1 0,-1-2 5 16,-1 1 10-16,0 0 6 0,-4-4 9 0,11 5 3 15,-7-3 4-15,-4-2-4 0,10 0-9 16,-10 0 1-16,13-7-4 0,-6 0-3 15,5 0-6-15,-2 0-5 0,2-5-8 16,0 3-5-16,1-3-5 0,-1 5 0 0,-1-3 1 16,2 3-1-16,-5-1-2 0,-2 2-2 15,2 1 0-15,2-1-2 0,-2 4 3 16,-2 0-1-16,-6 2 2 0,17 4-1 16,-8 0 4-16,3-1 1 0,-1 0 1 0,1 2 0 15,4 1 0-15,-2-1 0 0,3 1 4 16,0 0-1-16,-2-2 1 0,2 0 1 0,2-3-2 15,-3 1 0-15,2 0 4 16,-3-2-5-16,1-2 3 0,0-1 1 0,-2-1 1 16,1-4-2-16,-2 0 1 0,-3 1-1 15,1-2 4-15,-1-1-1 0,-3 2 4 0,-1 1 1 16,-1 0 4-16,1 0 0 0,-2 1-3 16,0 1 1-16,0 2-7 0,-2-1 2 15,0-1-4-15,2 2-1 0,-4 3-3 16,0 0 3-16,12 0-2 0,-12 0 6 0,16 9-1 15,-1-3 0-15,2 1 0 0,6 2-31 16,5-4-50-16,2-1-68 0,3 0-91 0,1-4-587 16,0-3 279-16,0 2 184 0</inkml:trace>
  <inkml:trace contextRef="#ctx0" brushRef="#br0" timeOffset="195421.7479">1392 1217 2 0,'-6'-23'166'0,"2"4"-8"16,0 2 4-16,-2 4 5 0,0 0-1 16,0 1-4-16,-2 0-7 0,-5 5-10 0,-1 1-10 15,-6 0-7-15,-4 6-7 0,-8 5-4 16,-9 3-4-16,-23 23-3 0,-1 5 2 0,4 10-2 15,5 8-9-15,6 7-5 0,5 3-10 16,13 5-5-16,11-2-5 0,11-9-9 16,12-8 0-16,6 0-6 0,20 11-7 15,7-8-6-15,14-4-5 0,9-9-5 0,5-7-5 16,5-6-1-16,4-8-20 0,-8-10-23 16,-5-5-35-16,0-10-29 0,17-7-25 15,-2-6-14-15,-3-10-24 0,-6-7-7 0,-6-6 5 16,-4-9 7-16,-6-10 4 0,-5-6 7 15,-5-5 16-15,-8-2 13 0,-5-1 21 0,-10 3 26 16,-6 11 38-16,-6 11 36 0,-2 6 30 16,-4 4 24-16,-6 2 20 0,4 10 16 15,-2 0 2-15,0 6-5 0,0 5-7 0,-3 3-9 16,3 7 0-16,-3 9-1 0,9-2 5 16,-13 13 2-16,9 0 2 0,2 8-3 15,2 9-6-15,2 9-13 0,2 5-4 16,1 7-11-16,-1 2-8 0,2 2-4 0,1-5-5 15,-1 0-6-15,-2-11-2 0,3 0 0 16,-3-10-7-16,0-1-1 0,2-3 1 16,-2-6 0-16,0-2-1 0,2-5-2 0,0-7-4 15,0-5-7-15,-6 0 1 0,19-15-7 16,-4-2-10-16,4-8-11 0,-1-3-10 0,4-5-4 16,-3 2 4-16,2 5-2 0,-2-1-5 15,1 2-2 1,-4 4 2-16,-4 5 0 0,4 0-5 0,-6 5 5 0,3 3-2 15,0 2 5-15,0 6 3 0,-1 0 1 0,2 5 2 16,2 1 1-16,3-1 0 0,2 2 2 16,0-1 4-16,5 2-1 0,-1-3 3 0,0-1 0 15,2 0 1-15,-1-4 0 0,4 0 3 16,-1-4-3-16,1 0-3 0,0-1 3 16,-3-3 4-16,1 0-2 0,-2-1-1 0,-4-4 8 15,0 1-5-15,-3-2-7 0,-5-3 5 16,-5 4 3-16,-2-2-2 0,-3-1 2 15,-4 3-4-15,-2-2 2 0,-2 2-3 0,-6 2 3 16,2-1 0-16,-2 3 4 0,-3 1-4 16,0 4-1-16,0 4-2 0,1 0 3 15,-3 6-4-15,2 2 2 0,1 1 2 0,-1 3 2 16,2 4 0-16,3 4-5 0,1-3 2 16,3 4 2-16,2-2 1 0,4 1 2 15,2 4-4-15,1-3-2 0,5 0-1 0,-1-2-5 16,4-1-9-16,-3-4-17 0,7-3-21 15,-2-2-17-15,1-3-20 0,2-3-19 16,3-3-9-16,3-6-9 0,-2-2-4 0,4-3 1 16,-1-7 3-16,3 2 1 0,-2-7 11 15,-6 0 14-15,1-1 6 0,-3-1 12 0,-2 0 11 16,0 0 15-16,-4 2 21 0,-2 2 24 16,-1 2 22-16,-1 4 17 0,-1-1 10 15,-1 3 7-15,-2 2-4 0,1 1-4 16,-1 1-2-16,0 2-2 0,0-1 1 15,0 4 0-15,0 2 3 0,-4 2-4 0,14 2 0 16,-14-2-3-16,10 7 0 0,-6 0-5 0,2 4-1 16,-2-2-1-16,5 2-4 0,-2 1-1 15,-1-1 1-15,0 1-3 0,1-1-2 16,-1-1 1-16,-2-3-1 0,0 1-3 16,3-1 5-16,-3-1 0 0,1-2 5 0,-1 1 5 15,0-2 2-15,-4-3-1 0,8 1-6 16,-8-1 0-16,10-5-3 0,-2 1 3 15,-2-2-7-15,0 2 0 0,0-2-2 0,3 1-2 16,-1-1-2-16,1 1-1 0,-1-1-1 16,1 0 0-16,1 2-3 0,0 2-1 15,2-1 1-15,-2 3-2 0,0-2 2 16,3 2 2-16,2 3-2 0,0 1 4 0,-3 2-4 16,4-1 1-16,-4 1-2 0,-2-2 1 15,-1 2 0-15,2-1-1 0,-3 1 3 0,1-3-1 16,-3 0 5-16,0 1 6 0,0-2 11 15,1 1 9-15,-7-3-2 0,0 0-1 0,15-3-4 16,-11-1-4-16,0-4-2 0,0 1-2 16,0-1-6-16,1-4 3 0,2-1-1 15,-1 2-8-15,0-1 6 0,-2-1-8 16,3 3-3-16,-1-2 2 0,0 1-4 0,-2 4 0 16,3 0 1-16,-3 1-3 0,5 1-1 15,-3 3 0-15,0 2 0 0,-6 0 1 0,18 1-2 16,-12 0 2-16,2 5 1 0,0-1-4 15,-1 1 2-15,1 0 2 0,-1 1-4 16,-1-1 2-16,1 0-1 0,-1-3 2 16,0 2 2-16,0 0 2 0,-2-2-4 0,3-1 3 15,-7-2-2-15,9 2 1 0,-1-2 0 16,-8 0 1-16,12-6-2 0,-3 2-1 16,-2 1 1-16,3-3 0 0,-1 2-2 0,-1 1 2 15,2-3-1-15,-1 4 0 0,2-1 0 16,1 2 0-16,-1 1-2 0,0 0 1 15,1 1 4-15,-1 4-2 0,1-1 1 0,4 1-3 16,-2 1-19-16,-2-1-30 0,2 1-36 16,-2 0-46-16,1 2-43 0,0-3-47 15,-3-3-672-15,-1 0 305 0,-5 0 201 0</inkml:trace>
  <inkml:trace contextRef="#ctx0" brushRef="#br0" timeOffset="195800.6749">1253 2440 52 0,'-36'19'283'0,"8"-4"-21"0,7-1-26 15,6-6-22-15,8 0-13 0,10-4 1 16,12-4-8-16,12-4-13 0,31-6-10 0,53-21-13 15,27-7-17-15,21-6-4 0,44-17-12 16,8 2-4-16,9-6-4 0,5-1-5 16,0-1-4-16,-5 0-6 0,-2 3 3 0,-7 1-4 15,1 3-4-15,-2 3-6 0,-47 15-5 16,-5 2-4-16,-7 3-5 0,-11 0-2 0,-11 7-2 16,-15 2-2-16,-26 6-5 0,-11 2-9 15,-20 7-3-15,-9 4-7 0,-14-1-1 16,-4 4-3-16,-3 1-2 0,-3 0-6 15,-5 1-5-15,-2 0 3 0,0 0-9 0,-3 1-13 16,0-2-19-16,-2 4-29 0,-2-2-35 16,2 2-51-16,-6-1-54 0,-6 2-56 0,10-2-72 15,-10 2-888-15,0 0 406 0,0 0 267 16</inkml:trace>
  <inkml:trace contextRef="#ctx0" brushRef="#br0" timeOffset="197649.7631">1346 4359 68 0,'-4'1'188'0,"4"-1"-19"0,-5 4-3 15,5-4 15-15,0 0 10 0,21 3-8 0,-1-4-5 16,7-4-4-16,9 1-10 0,10-8-10 16,9-1-15-16,22-8-7 0,3-2-12 0,3 0-12 15,-3 0-10-15,-6-2-10 0,-6 4-11 16,-11 7-3-16,-11-2-9 0,-7 4-1 16,-5 0-12-16,-7 5-5 0,-4 0-4 15,1 0-8-15,-5 2-7 0,-3 2-13 16,-2-1-15-16,-2 0-22 0,-4 0-37 0,1 1-42 15,-5 0-39-15,-4 3-19 0,2-3-15 0,-2 3-21 16,0 0-4-16,-21 0-465 0,21 0 226 16,-28 3 149-16</inkml:trace>
  <inkml:trace contextRef="#ctx0" brushRef="#br0" timeOffset="197915.6061">1826 4151 70 0,'-10'-3'177'0,"-1"3"11"16,2-2 7-16,-1-2 3 0,4 3-4 15,-2-1-7-15,8 2-16 0,-14-2-13 16,8 0-17-16,6 2-14 0,-10 0-13 16,10 0-11-16,-5 6-8 0,5 1 8 0,5 2 2 15,-1 5-6-15,4 1-2 0,2 8-9 16,2-3-10-16,2 7-3 0,3 1-12 16,0 1-2-16,0-1-9 0,7 7-2 15,-4-2-6-15,2-6-4 0,-1 2 0 0,0-2-10 16,0-1-5-16,1-2-13 0,-4 1-14 15,1-1-19-15,-2-6-26 0,-2 1-24 0,0-5-27 16,0 1-23-16,-5-3-22 0,1-1-24 16,2-5-31-16,-5-2-589 0,1-4 268 15,1-4 176-15</inkml:trace>
  <inkml:trace contextRef="#ctx0" brushRef="#br0" timeOffset="198475.5967">2374 3939 12 0,'2'-7'212'0,"-2"-4"-10"0,2 6-19 0,-2 0-5 15,2-1-13-15,-2 6-19 0,2-4-13 16,-2 4-1-16,0 0 1 0,0 0-5 16,12 12-4-16,-8-4-8 0,2 3-5 15,0 2-4-15,3 1-7 0,-3 0-6 0,5 5-7 16,-5-2-5-16,3 3-11 0,1-1-3 15,0 2-8-15,0 0-2 0,0 0 3 0,-2 2-7 16,2-3-5-16,0 4-3 16,-2-4-2-16,0 1-5 0,-1 0-3 0,1-2-2 15,-2 0-2-15,-1-4-5 0,1 1-2 16,-2-1 0-16,1 0-4 0,-1-1-2 0,0-6 0 16,0 4-5-16,-2-1 3 0,0-3-3 15,2 1-1-15,-2-1 2 0,0-1-6 16,1 0 1-16,0-1 0 0,-3 0-3 15,2-3 2-15,0 3 1 0,0-2 0 0,-2-4 3 16,4 8-1-16,-4-5 1 0,0-3 1 16,2 6 0-16,-2-6 0 0,2 6-3 0,-2-6-3 15,2 3 2-15,-2-3 0 0,0 6 0 16,0-6-3-16,0 0 0 0,2 6-3 16,-2-6 0-16,0 0 0 0,0 6 2 15,0-6 0-15,0 0-3 0,0 0 0 0,4 4 4 16,-4-4-7-16,0 0 8 0,0 0-7 15,0 0 3-15,0 0-3 0,0 0 2 0,0 0-1 16,0 0 2-16,0 0-2 0,2 3 3 16,-2-3-8-16,0 0 3 0,0 0 0 15,0 0 0-15,0 0-11 0,0 0-9 16,0 0-11-16,0 0-22 0,0 0-27 0,0 0-28 16,0 0-28-16,0 0-36 15,0 0-40-15,0 0-35 0,0 0-606 0,2-13 290 0,-2 13 191 16</inkml:trace>
  <inkml:trace contextRef="#ctx0" brushRef="#br0" timeOffset="198740.1955">3287 4192 188 0,'10'3'192'0,"-6"0"-4"0,2 3-15 16,2 0-1-16,0 3-6 0,0 3-3 0,0 3-8 16,1 2-9-16,0 2-13 0,-3 2-14 15,0 0-8-15,3 0-12 0,-5 1-10 16,0 0-11-16,-2-1-4 0,0-2-5 0,0 0-10 16,-2 0-16-16,-2-2-19 0,2 2-26 15,-2-4-29-15,0-1-39 0,0-1-43 0,-2-1-65 16,0-5-518-16,-1 1 236 0,1-7 157 15</inkml:trace>
  <inkml:trace contextRef="#ctx0" brushRef="#br0" timeOffset="199873.7824">3972 3895 135 0,'-8'3'190'0,"-1"-2"-7"15,1 1-4-15,2 0-6 0,-2 2-7 16,-2-2-5-16,2 0-11 0,2 1-8 0,0-1-7 16,0 2-10-16,6-4-6 0,-11 4-12 15,4-2-7-15,3 0-11 0,-2-1-6 16,1 4-7-16,5-5-9 0,-8 4-5 16,8-4-6-16,-8 3-6 0,4 1-6 0,4-4-3 15,-7 1-5-15,7-1-1 0,0 0-5 16,-7 5-3-16,7-5-4 0,0 0 0 0,-6 3-3 15,6-3-3-15,0 0-1 0,-4 3-2 16,4-3-1-16,0 0-1 0,-6 3-2 16,6-3-1-16,0 0 6 0,0 0-5 15,0 0-3-15,0 0 0 0,-4 4 1 0,4-4-4 16,0 0 1-16,0 0-1 0,0 0 1 16,0 0-3-16,-6 3 1 0,6-3-1 15,0 0-2-15,0 0 3 0,0 0 0 0,0 0-2 16,0 0 0-16,0 0 2 0,0 0-2 15,0 0-1-15,0 0-1 0,0 0 4 0,0 0-2 16,0 0 0-16,0 0 2 0,-3 4-2 16,3-4-2-16,0 0 2 0,0 0 0 15,0 0-1-15,0 0-2 0,0 0 2 16,0 0 1-16,0 0 0 0,0 0-1 0,0 0-1 16,0 0 2-16,0 0 1 15,0 0 0-15,0 0 1 0,0 0 0 0,0 0 1 0,0 0-1 16,0 0 3-16,0 0-3 0,0 0 3 15,0 0-1-15,0 0 3 0,0 0 1 16,0 0-3-16,0 0-1 0,0 0 1 16,0 0 0-16,0 0-2 0,0 0-2 0,0 0-1 15,0 0-3-15,0 0-1 0,0 0 2 16,0 0 0-16,0 0-3 0,0 0 5 0,0 0 0 16,7 13-3-16,-7-6 0 0,2 0 1 15,0 4 0-15,2-1 0 0,2 2 0 16,0 1-1-16,5 0 2 0,2 1 1 15,4-1-2-15,0-2 2 0,6 1 2 0,1-5 0 16,3 0-1-16,3 0 1 0,2-3-1 16,1-4 2-16,7-4 0 0,2 0-1 15,-1-4 0-15,-1-1 0 0,-2 0 1 0,0-5 4 16,3-3 5-16,-8-2 7 0,-3 0 7 16,-2-1 9-16,-6-5 2 0,0-2-3 15,-3 2-3-15,-4-6 7 0,-4 7-7 16,-5-1 5-16,-4-2-6 0,-2 3-1 0,-6 0-2 15,-5 1-5-15,-2 4-2 0,-8-2-6 16,-5 2-2-16,0 6 2 0,-7-1-3 0,3 7-3 16,2 1-1-16,-4 3-2 0,-3 1-2 15,1 4 5-15,1 1-5 0,-5 1-2 0,2 4 7 16,2 2-5-16,0-1-1 0,3 4-13 16,3-1-6-16,0 3-22 0,5-3-21 15,1-2-29-15,4 2-31 0,1 1-29 16,4-1-36-16,2-1-29 0,3 3-27 0,2-3-631 15,4-1 297-15,2-4 195 0</inkml:trace>
  <inkml:trace contextRef="#ctx0" brushRef="#br0" timeOffset="200115.0918">4988 3718 73 0,'7'3'215'16,"-3"2"-5"-16,0 3-10 0,1 3-15 15,-1-2-19-15,-2 7-12 0,2-1-12 0,-2 3-14 16,0 0-15-16,0 3-9 0,-2 0-10 16,0 0-9-16,-2 0-14 0,0 3-26 15,0 0-31-15,0-4-44 0,2 2-50 0,-2-3-52 16,0-2-466-16,0-2 203 0,0-4 135 15</inkml:trace>
  <inkml:trace contextRef="#ctx0" brushRef="#br0" timeOffset="200825.8015">5501 3444 108 0,'0'-6'226'0,"0"6"-24"0,-2-7-21 16,2 7-16-16,0 0-18 0,0 0-3 0,0 0 2 16,0 0-5-16,16 13-13 0,-7-2-5 15,4 1-9-15,-1 3-8 0,4 1-11 16,0 2-6-16,1 1-7 0,7 3-10 15,-4 0-6-15,2 1-7 0,3-2-5 0,-2 0-5 16,0-2-7-16,1 0-2 0,-1-2-14 16,-2 0-15-16,-2-4-20 0,1 0-21 0,-6-1-26 15,-1-2-24-15,2-1-25 0,-3 0-30 16,1-2-32-16,-2-4-30 0,0-3-428 16,-1 0 212-16,0-1 141 0</inkml:trace>
  <inkml:trace contextRef="#ctx0" brushRef="#br0" timeOffset="201135.5813">6145 3364 207 0,'-3'-7'226'0,"1"1"-10"16,0 1-16-16,2 5-16 0,-7-5-15 15,7 5-7-15,0 0 4 0,-10 11-5 16,6 0-1-16,-3 3-5 0,1 4-8 15,2 6-6-15,-2 5-16 0,-1 5-7 0,0 2-7 16,1 5-10-16,2 9-7 0,-2-2-4 16,2 6-10-16,0-1-9 0,-1 0-6 0,3 1-8 15,-1-9-5-15,1 2-2 0,4-4-6 16,-4 1-6-16,4-2-6 0,-4-5-1 16,2-4-6-16,2 0-7 0,-2-5-7 15,0 1-9-15,3-4-16 0,-1-4-20 0,1-1-33 16,-3-3-36-16,2-1-43 0,2-1-47 15,0-3-33-15,2-4-45 0,-2-3-564 0,5-4 284 16,-3-1 187-16</inkml:trace>
  <inkml:trace contextRef="#ctx0" brushRef="#br0" timeOffset="201502.857">6432 4027 1820 0,'2'-10'3'0,"0"2"20"15,0-3 42-15,0 2 22 0,0-1-1 16,0 1-11-16,3-2-20 0,0-2-10 16,1 2-12-16,2 0 0 0,2 1-5 0,1-1-5 15,2 1 3-15,2 1-4 0,-1-1-4 16,2 4 1-16,-2 1-2 0,-2 1-1 16,2 1 0-16,-4 3-4 0,1 3 5 0,-3 3-1 15,1 3 6-15,-5 5 2 0,-4 5 0 16,0 0 3-16,-4 3 3 0,-3 3 5 15,1-2 3-15,-1 2 0 0,1 0-3 16,0-4-2-16,2-2-3 0,0-2-2 0,2-2-3 16,4 1 0-16,4-5 1 0,-2-2-2 15,6-3-3-15,3-4-1 0,4-2-1 0,2-2-9 16,3-4 5-16,3 0-2 0,0-1 0 16,-2-2-2-16,1-2-5 0,-1 3-6 15,0-2-10-15,-6 0-20 0,-2 3-20 16,-2-1-24-16,-1-1-56 0,2 1-34 0,-4-1-45 15,-4-3-635-15,-2 4 287 0,-4-1 190 16</inkml:trace>
  <inkml:trace contextRef="#ctx0" brushRef="#br0" timeOffset="202754.2884">1403 4359 32 0,'0'0'76'15,"0"0"-5"-15,0 0-5 0,-7 1-3 0,7-1 1 16,0 0-9-16,0 0 16 0,0 0 11 16,0 0 12-16,22 1 5 0,-7-2 5 15,5-2-3-15,8-6 0 0,10 0-3 0,11-6-8 16,23-8-6-16,2 0-2 0,0 1-3 15,0-3-8-15,0 0-7 0,-6 3-5 16,-11 2-6-16,-9 2-4 0,-3 4-3 0,-3-2-4 16,-6 3 4-16,-3 2-4 0,-9 1 0 15,2 1 2-15,-5-1 0 0,-4 4 1 16,0 1 0-16,-2-3 0 0,-2 4-3 0,-3 2-3 16,-2-1-3-16,1-1-10 0,-4 2-14 15,-5 2-23-15,6-2-26 0,-6 2-23 16,0 0-34-16,0 0-26 0,0 0-22 15,-30 8-23-15,18-6-439 0,-8-1 205 0,-3 3 136 16</inkml:trace>
  <inkml:trace contextRef="#ctx0" brushRef="#br0" timeOffset="203102.8973">1523 3957 41 0,'0'-6'105'0,"0"6"-6"16,5-9-8-16,-1 8-11 0,-4 1 8 0,12 0 5 16,-12 0-7-16,20 12 2 0,-8-2-7 15,6 5 5-15,-4 2 0 0,5 5 3 16,3 7-4-16,2 5-5 0,2 6-6 15,8 16-5-15,2-3-4 0,-2 2-10 0,2-1 0 16,0-1-5-16,2-4-5 0,-8-7-4 16,-1-6-3-16,-3 0-3 0,1-4-3 0,1 1-5 15,-3 0-1-15,-4-8-2 0,-2-1-2 16,0-1-2-16,-4-5-4 0,0 0-17 16,0 0-16-16,-5-5-31 0,1-1-28 15,0-1-35-15,-3-2-34 0,-2-3-391 0,3 0 183 16,-7-6 120-16</inkml:trace>
  <inkml:trace contextRef="#ctx0" brushRef="#br0" timeOffset="204381.0386">3919 3680 60 0,'-14'0'84'0,"14"0"0"0,-13 2-4 0,4 0-4 16,3 3-1-16,-2 1 3 0,1 1 3 15,-1 4-16-15,2-1 4 0,-3 2-2 16,2 1-6-16,1 3 2 0,-2-1-8 0,4 2-2 16,-2 3-6-16,2-4 3 0,-1 5-7 15,0-1-2-15,1 0-2 0,4 0-12 16,-2-1 3-16,2 2 1 0,2-3-2 0,0 2-5 15,2-1 0-15,4 0 0 0,0 0-3 16,4-2-1-16,3-2 1 0,0 0-1 16,4-1-2-16,2-5-5 0,2 1 4 0,-1-4-2 15,1-1-3-15,0-2-2 0,-2 0 1 16,1-2-7-16,-4-1 1 0,4-1-13 0,-3-2 0 16,-1 0-8-16,0-2-4 0,-4-1-2 15,0-2-11-15,-4-1-14 0,-2-1-6 16,-1-1-11-16,-5-1-9 0,2 3-8 15,-4-3-16-15,0 3-286 0,0-1 130 16,-2 1 86-16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5:40.686"/>
    </inkml:context>
    <inkml:brush xml:id="br0">
      <inkml:brushProperty name="width" value="0.05292" units="cm"/>
      <inkml:brushProperty name="height" value="0.05292" units="cm"/>
      <inkml:brushProperty name="color" value="#FF0000"/>
    </inkml:brush>
  </inkml:definitions>
  <inkml:trace contextRef="#ctx0" brushRef="#br0">6454 15489 2 0,'0'0'21'0,"0"0"-7"0,6 6-1 16,-2-4-8-16,-4-2-24 0,10 5 6 16,-4-5 5-16</inkml:trace>
  <inkml:trace contextRef="#ctx0" brushRef="#br0" timeOffset="10406.5652">26676 16687 34 0,'0'0'54'0,"0"0"-2"0,-11 0-2 0,11 0 2 15,0 0-5-15,0 0 7 0,0 0-5 16,0 0 1-16,15 12 7 0,-6-10-5 16,1 3-6-16,5-5 2 0,4 2-4 0,4 2-3 15,7-4-7-15,6-4-1 0,10 2-3 16,17-3-2-16,29-3-1 0,12 1-1 15,27-6-5-15,2 1-5 0,9 2-6 16,4 5 0-16,5-1-1 0,-4 3-9 0,4 3-3 16,-1 0 0-16,-8 6 3 0,-3-1 2 15,-24 1-3-15,-3-1 0 0,-4 4-1 0,-4 2-1 16,-5-3 6-16,-3 4 0 0,-7-3-4 16,-7 3-1-16,-16-5 0 0,-12 1 3 15,-9-2-1-15,-3 1-1 0,-10-4 1 16,0 2 0-16,-5 1 11 0,-3-6 5 0,-3 1-3 15,-2 4 2-15,-2-5-9 0,-5 1 4 16,2 2 2-16,-4 0-6 0,0-3-2 0,-4 0-2 16,-6 0-3-16,12 0-9 15,-12 0-1-15,0 0-1 0,0 0-6 0,0 0-5 16,0 0-3-16,0 0-11 0,0 0-2 16,0 0-3-16,0 0-4 0,-32 0-5 0,24-3-3 15,-2 0-10-15,10 3-149 0,-16-1 72 16,5 1 48-16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3:18.136"/>
    </inkml:context>
    <inkml:brush xml:id="br0">
      <inkml:brushProperty name="width" value="0.05292" units="cm"/>
      <inkml:brushProperty name="height" value="0.05292" units="cm"/>
      <inkml:brushProperty name="color" value="#FF0000"/>
    </inkml:brush>
  </inkml:definitions>
  <inkml:trace contextRef="#ctx0" brushRef="#br0">21516 8656 8 0,'-2'4'18'0,"2"-4"-14"16,0 8-15-16,0-8 4 0,2 8 2 16</inkml:trace>
  <inkml:trace contextRef="#ctx0" brushRef="#br0" timeOffset="439.3663">24287 9099 10 0,'-8'2'63'0,"4"3"-4"0,0-1-8 16,0 2-4-16,0-3-6 0,-2 2-2 15,1-3-6-15,1 3-5 0,0-2-8 16,4-3-8-16,-7 6-13 0,5-2-16 0,2-4-16 16,-4 3-87-16,4-3 41 0,0 0 26 15</inkml:trace>
  <inkml:trace contextRef="#ctx0" brushRef="#br0" timeOffset="6012.5129">10115 15068 25 0,'0'0'31'16,"0"0"-9"-16,7 2-11 0,-7-2-14 16,0 0-27-16,6 2 10 0,-6-2 7 0</inkml:trace>
  <inkml:trace contextRef="#ctx0" brushRef="#br0" timeOffset="8137.2995">20565 10956 20 0,'0'6'47'0,"0"-6"-6"16,0 5 0-16,0-5-3 0,0 0 1 0,0 0-4 15,2 4-5-15,-2-4 2 0,0 0-5 16,2 5-5-16,-2-5 2 0,0 0-4 15,2 4 0-15,-2-4-4 0,0 0-1 0,0 0-3 16,5 6-1-16,-5-6 2 0,4 4-4 16,-4-4-2-16,2 3-1 0,-2-3 1 15,4 4 0-15,-4-4-2 0,5 6 2 0,-5-6-3 16,4 4-3-16,-4-4 3 0,0 0-1 16,6 4-1-16,-6-4 0 0,0 0 1 15,4 3 0-15,-4-3-4 0,0 0 4 0,4 3 0 16,-4-3-5-16,0 0 2 0,0 0-4 15,0 0 0-15,0 0-6 0,6 3-2 16,-6-3-6-16,0 0-10 0,0 0-9 0,10 0-121 16,-10 0 54-16,0 0 35 0</inkml:trace>
  <inkml:trace contextRef="#ctx0" brushRef="#br0" timeOffset="13044.7453">22348 13375 15 0,'56'-36'25'16,"8"3"-1"-16,8 6-3 15,6 5 0-15,7 5-1 0,4 7-2 0,8 8 1 16,2 6-2-16,1 7-2 0,2 7-2 16,16 8-3-16,-3 5-2 0,-8 4-2 0,-7 6-2 15,-7 5-8-15,-21-9-6 0,-2 5-8 16,-5 3-52-16,-9 2 24 0,-8 0 16 16</inkml:trace>
  <inkml:trace contextRef="#ctx0" brushRef="#br0" timeOffset="13182.5898">23793 14699 4 0,'-38'28'14'0,"2"-1"2"0,2-4-4 15,-6-3-4-15,-1 1 1 0,1-1-8 16,-2-3 6-16,-1 4-14 0,1-8 3 0,6 0-17 16,-1-1 7-16,0-3 5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4:12.506"/>
    </inkml:context>
    <inkml:brush xml:id="br0">
      <inkml:brushProperty name="width" value="0.05292" units="cm"/>
      <inkml:brushProperty name="height" value="0.05292" units="cm"/>
      <inkml:brushProperty name="color" value="#FF0000"/>
    </inkml:brush>
  </inkml:definitions>
  <inkml:trace contextRef="#ctx0" brushRef="#br0">14156 773 93 0,'2'-7'184'0,"0"-3"-9"16,-2 5-7-16,0-1-10 0,0 0-12 0,0 0-10 15,0 6-14-15,0 0-8 0,0 0 0 16,-21 21-4-16,6-4-8 0,-6 8-2 15,-9 7-1-15,-12 14-4 0,-7 1-6 0,-4 5-7 16,-6-1-6-16,-15 11-6 0,-7-2-2 16,1 0-2-16,-5-8 1 0,14-9-4 15,-2-3 2-15,4-4 1 0,5-4-2 0,5-1-1 16,13-8-1-16,9-6 0 0,9-3-2 16,6-3-7-16,0-2-7 0,8-2-6 15,7-1-1-15,9-3-5 0,-2-3-2 16,35 2-3-16,2-4-4 0,19-1 0 0,9 0-5 15,28-1 0-15,5 0-5 0,7 2-2 16,5 2 1-16,7 0-1 0,2 2-1 0,20 1-4 16,-22-2-2-16,-6 3 0 0,-5-1 1 15,-8 0-1-15,-7 0-2 0,-22 2-1 16,-13-4-1-16,-11 1 1 0,-3 1-2 16,-9-2 7-16,-3-1-5 0,-4 1 4 0,-3-1 13 15,-4-1 3-15,-2-5-2 0,-5-1 2 16,-2-6-2-16,-4-5-4 0,-6-1 1 0,-8-6-3 15,-4-8-2-15,-9-4-3 0,-13-17 0 16,-6 1-7-16,-9-3 5 0,-1-1-8 16,-4-3-2-16,-13-9-11 0,-4-2-1 15,4 5 1-15,10 13 2 0,4 1 0 16,0 4 2-16,2 2 2 0,7 5-2 0,6 8 2 16,8 8-1-16,7 3 2 0,-1 3 0 15,8 3-1-15,-1 3-4 0,4 0-14 0,0 4-22 16,3-3-32-16,2 5-32 0,-4 1-29 15,8 0-39-15,0 3-22 0,4 3-46 16,0 0-594-16,-6 0 286 0,6 0 189 0</inkml:trace>
  <inkml:trace contextRef="#ctx0" brushRef="#br0" timeOffset="2171.5459">14035 1470 32 0,'-2'-7'195'0,"0"2"-4"15,0 0-8-15,2 5-5 0,-5-7-8 0,5 7-5 16,-6-4-16-16,6 4-11 0,-16 6-3 16,-2 7 2-16,-7 8 3 0,-26 23 4 15,-10 9-2-15,-24 17 5 0,-6 5-9 16,-6 7-4-16,-7 1-2 0,-2 1-12 0,1 2-1 16,2-1-3-16,4-4-6 0,6-2-3 15,6-2-14-15,4-5-3 0,8-5-8 0,1-2-6 16,17-16-5-16,1-1-11 0,5-3-4 15,3-1-7-15,9-9-2 0,5-7-13 16,5-1-2-16,6-6 1 0,0-1-9 16,3-3-23-16,6-3-36 0,1-1-45 0,0-2-52 15,5-4-52-15,1 0-52 0,5-2-46 16,-2-4-746-16,4 1 350 0,0-2 230 0</inkml:trace>
  <inkml:trace contextRef="#ctx0" brushRef="#br0" timeOffset="2750.8765">11313 2855 161 0,'-15'-7'186'0,"0"1"-1"0,1 2-9 15,-8 4-2-15,2 2-3 0,-10 4-2 16,-9 5 0-16,-3 6-5 0,-19 11-6 0,-3 9 1 16,3 6-12-16,2 2-8 0,-1 6-10 15,7 3-9-15,5 1-4 0,7 6-8 16,5-2-9-16,7 0-9 0,12-4-4 0,8-5-8 15,5 2-5-15,8 2-6 0,7 0-9 16,15 16-6-16,8-5-5 0,8-2 0 16,11-6-8-16,2-5-4 0,9-5-1 0,7-7-2 15,10-4-2-15,3-5-2 0,9-9-7 16,3-4-1-16,7-8-1 0,3-6 1 16,0-4-4-16,-2-5 1 0,-1-4-2 0,-5-7 0 15,-1-5-1-15,-8-5 0 0,0-3-5 16,-7-5 4-16,-3-5 0 0,8-10 9 15,-24 2 2-15,-1-5 2 0,-8-3-1 16,-5-8 3-16,-7-4-9 0,-5-3-4 0,-9-6 5 16,-12-2-7-16,-12 0-4 0,-12-2 2 15,-9-1-3-15,-15 4-6 0,-18-10 3 0,-16 7 4 16,-11 10-9-16,-12 7-1 0,-12 8 2 16,-9 11 3-16,-11 6-1 0,0 9-3 15,-2 11-1-15,22 6 2 0,2 6-8 0,4 6-20 16,4 2-17-16,6 6-33 0,15 0-39 15,11 1-42-15,-13 8-53 0,17 2-40 16,10-4-798-16,11 1 357 0,-2-1 235 16</inkml:trace>
  <inkml:trace contextRef="#ctx0" brushRef="#br0" timeOffset="3818.9071">11544 1015 58 0,'6'-6'189'0,"0"0"-13"0,-2-1-6 15,1-1-11-15,0 1-6 0,-1-3-12 16,-2 1-4-16,-2-2-4 0,0-1-2 16,0 3-9-16,-4-1-11 0,-1 1-3 0,0-1-12 15,-3 3-4-15,0-4-13 0,-2 4-6 16,-4 1-8-16,0 0-5 0,-1 5-7 16,3-4-5-16,-4 5-4 0,0-1-4 15,0 1-3-15,4-2-6 0,-1 2-2 0,1 0-3 16,1 0-3-16,0 0-7 0,3-3 3 15,8 3 0-15,-14 0-1 0,4-1 5 0,10 1 2 16,-10-2 2-16,10 2 3 0,0 0 2 16,-10-4 1-16,5 3-3 0,3-3-5 15,-2-2-4-15,2 0 0 0,2-1-4 16,-2-1-1-16,2 1-1 0,-2-3-2 0,-1 2-1 16,3-1 1-16,0 1-3 0,0 0-2 15,0 3 0-15,0-1 7 0,-2 0 0 0,0 1-4 16,2 5-8-16,0 0 6 0,0 0-3 15,0 0 1-15,-15 17-1 0,13 0 0 16,-4 4 1-16,4 4-5 0,-2 2 6 16,2 2 1-16,0 2-3 0,0 2-3 0,2-3 5 15,0 1-1-15,0-1 0 0,2-4-2 16,-2 2 3-16,2-7-4 0,-2-4 2 0,2 0 1 16,0-2 5-16,-2-4 1 0,2-5 3 15,0-2-6-15,-2-4 1 0,0 0-10 16,15-11 0-16,-9-1-2 0,3-1 0 15,1-7-3-15,1 0 3 0,1-10-3 0,6 4-1 16,-2-2 0-16,-1 1-1 0,-2 3 0 16,2 0 1-16,-3 6-5 0,4 1 3 15,-4 2-1-15,0 3-1 0,2 6-1 0,0 2 6 16,-1 4-2-16,1 4 0 0,2 4 4 16,0 4-4-16,0 2 3 0,-2 5 1 15,1 0 0-15,2 6-2 0,-2-4 0 0,-3 0-1 16,4 2-3-16,-4-4 0 0,0-3-3 15,-1-1 3-15,-2-2 4 0,-1-4 1 16,-4-1 2-16,3-3 1 0,-3-5-3 0,-4 0 0 16,0 0-1-16,10-10 1 0,-6 0-1 15,1-3-1-15,2-5-9 0,1-4-4 16,2-2-2-16,1-4 1 0,2-1-2 0,1 3 4 16,-1 4 2-16,0-1-2 0,0 7 1 15,-1-1-1-15,-2 3 3 0,4 7-1 16,-2 3 3-16,1 4 2 0,2 4 1 0,-2 5 3 15,1 4 2-15,0 3-1 0,-2 0 1 16,2 7 2-16,-3-3 2 0,2 1 1 16,-3 0-3-16,3 0-3 0,-3 0-20 15,4-2-24-15,-2-3-35 0,0 3-27 0,4-2-29 16,-2-4-13-16,5-4-16 0,1-1-13 16,0-5-8-16,4 0-392 0,3-6 198 0,3 0 131 15</inkml:trace>
  <inkml:trace contextRef="#ctx0" brushRef="#br0" timeOffset="4138.5307">12459 1049 824 0,'28'-19'-41'0,"-6"2"23"15,-7 0 12-15,-3 0 12 0,-1 2 18 16,-4 2 15-16,-1 0 10 0,-2-1 6 0,-2 3-3 16,0 0 3-16,-6 4-3 0,2 0-7 15,-6 5-6-15,-1-1-3 0,9 3-5 0,-25 11 2 16,8-4-2-16,1 6-3 0,2-1-2 16,0 3-5-16,2-2 2 0,2 2-2 15,2-1 3-15,1-1-2 0,1 0 1 16,4-1-5-16,0-1 2 0,4-1 0 0,0-1 0 15,0-3-2-15,4 0 0 0,1-3 1 16,-1-3-2-16,-6 0 2 0,15-2-6 0,-4-1-2 16,-3-1 1-16,2 0-1 15,-1-1 1-15,0 1-8 0,-1-2 5 0,-2 2 5 16,3 0-4-16,-3 1-7 0,0 0 3 16,-6 3-5-16,11-1 0 0,-11 1 1 0,11 4 0 15,-5-1 0-15,0 1 1 0,0 2 0 16,0-1 1-16,4 1 1 0,-2 1-2 15,2-1-10-15,3 1-18 0,-2 2-25 0,2-3-32 16,-1-1-26-16,6 0-35 0,-4 0-326 16,3-1 159-16,-2-4 106 0</inkml:trace>
  <inkml:trace contextRef="#ctx0" brushRef="#br0" timeOffset="4504.5461">12917 921 66 0,'11'-7'131'15,"0"0"-9"-15,-1-1-11 0,5 4-9 16,-5 1-14-16,6 3 6 0,-6 3-16 0,5 1 1 16,-4 4-12-16,-3 2 0 0,-2-1-4 15,1 4-10-15,-7-1-6 0,2-1 0 16,-2 2-1-16,-2-1-3 0,2-1-3 0,-2-1 0 16,-1-1 0-16,3-2 7 0,0-1 8 15,0 0-2-15,3-2-4 0,-3-4-5 16,0 0-8-16,0 0-3 0,18-8 1 15,-9 0-5-15,2-1-4 0,-1 0-1 0,0-5-2 16,2 3 6-16,-2-1 5 0,-2 1 9 16,1-1 11-16,-3 4 11 0,0 0 5 15,-1-1 0-15,-3 7-5 0,-2 2-5 16,0 0-3-16,0 0 0 0,0 0 3 0,-11 23 7 16,7-9 3-16,2 1-2 0,0 1 7 15,4 3-6-15,0-1-4 0,2 2-1 0,5 0-8 16,2 2-5-16,3-1-6 0,6-1-7 15,0 1-36-15,1-5-61 0,3 1-74 16,2-2-87-16,-2-2-721 0,-2-1 320 0,-1 1 211 16</inkml:trace>
  <inkml:trace contextRef="#ctx0" brushRef="#br0" timeOffset="7148.2963">14204 1541 104 0,'0'0'178'0,"0"0"2"0,24 7-2 15,-5 5-3-15,6 3-4 0,6 10-5 16,21 13-11-16,1 6-6 0,4 4-5 0,2 1-12 15,15 16-3-15,0 4-8 0,-2-1-11 16,2 4-8-16,-1 2-8 0,0 1-8 0,-1-1-8 16,-1 4-2-16,-4-4 0 15,-3 0-3-15,-1-3-5 0,-13-16-13 0,-1 0 0 16,-5-3-3-16,-1-2-5 0,-11-12-6 16,-4-6-3-16,-3 1-1 0,-4-8-6 0,-2 0-1 15,-3-6-4-15,0 0-5 0,-4-4 0 16,1 0-4-16,0-2 2 0,-5-1-7 15,3-1-5-15,-5-4-14 0,4 3-22 16,-2-2-30-16,-2-2-46 0,0-3-47 0,0-1-34 16,0 0-66-16,-6-2-586 0,13-2 285 15,-13 2 188-15</inkml:trace>
  <inkml:trace contextRef="#ctx0" brushRef="#br0" timeOffset="7843.2069">15877 2764 27 0,'-41'2'180'0,"5"-2"-4"16,1 5-1-16,1 3-1 0,-4 2-2 15,-9 5-8-15,3 2-5 0,-1 4-8 0,-17 11-8 16,7 7-7-16,1 2-10 0,1 7-8 16,2 2-3-16,7 0-2 0,3 8-1 15,3-1-9-15,6 4-2 0,2 0-5 16,7 4-3-16,7 2-3 0,5-6-9 0,4-8-1 15,5 4-13-15,6 0-2 0,9 20-9 16,4-5-9-16,4 0 1 0,7-3-4 16,6-5-4-16,4-3-3 0,5-2-3 0,5-5-1 15,9-4-8-15,4-6 2 0,5-5 3 16,4-3-5-16,2-4 1 0,6-7 1 16,1-4 1-16,1-3 0 0,0-7 2 0,-10-3 1 15,-7-5-5-15,2 0 3 0,0-6 2 16,-1 0-6-16,21-5 2 0,-2-5-2 15,0 0 1-15,2-5 2 0,-1-3-5 0,-1-1-1 16,2-5 1-16,-5-1 0 0,-4 1-2 16,-6-4 4-16,-4-1 4 0,-7-4 11 15,-6-1 1-15,-4-4 4 0,-7-3-4 0,-12 2 0 16,-7 0-7-16,-6-2 0 0,-4-3-6 16,-7-1-1-16,-6 2-1 0,-6-9-5 15,-9-16-7-15,-11-1 4 0,-6-1-1 0,-5 1-5 16,-17-12-2-16,-5 5-2 0,-4 0-2 15,-3 5 1-15,-4 5-2 0,-1 5-2 16,7 14 1-16,-16-4-4 0,-7 5 0 0,9 11 1 16,-22-2-1-16,11 11-1 0,-7 7-1 15,3 3-2-15,-4 3 3 0,2 5-6 16,2 6-23-16,19 0 3 0,11 7-13 0,1 2-18 16,5 3-30-16,2 4-23 0,2 2-43 15,5 2-44-15,2 4-48 0,5 2-51 0,5 1-803 16,6-1 374-16,7 0 246 0</inkml:trace>
  <inkml:trace contextRef="#ctx0" brushRef="#br0" timeOffset="9856.144">12069 1821 127 0,'8'-6'126'0,"-2"0"-9"0,1-3-3 15,-1 0-16-15,1-3-2 0,-3 0-10 16,-2-1-4-16,0 0-7 0,-4-1-6 0,0 0-3 16,-4-3-6-16,-3 4 0 0,-2 0-9 15,-3 0-8-15,-6 4-3 0,0 1-3 16,-4 2-2-16,-1 6-6 0,-5 2-2 15,0 6-2-15,-3 3-1 0,-1 5-6 0,2 4-2 16,0 5 1-16,1 0-1 0,9 0-3 16,3-3 0-16,7 2 3 0,3-3-5 15,7-3 1-15,2 1-3 0,2-1 3 16,7-4 3-16,1-2 8 0,7 1 4 0,0-5 10 16,0-4 4-16,2-2 7 0,2-4 0 15,0-2-3-15,1-5-5 0,0-1-2 0,0-5-4 16,-1 2 0-16,-2-5-7 0,0-1-2 15,-1 2-1-15,-4 0-2 0,-2 2-3 16,1 4 0-16,-2-1-7 0,0 3-1 0,-3-1-5 16,0 7 1-16,1 0-1 0,-9 3 2 15,15 10 0-15,-5-3 0 0,-2 9-2 16,1-1 2-16,2 4-2 0,-1 2-2 16,1 0 2-16,4 5-1 0,0-1 1 0,-3 2-21 15,3-2-23-15,0-4-30 0,-2-1-37 16,1 1-32-16,-1-3-33 0,2-3-436 15,-5-3 206-15,2-3 136 0</inkml:trace>
  <inkml:trace contextRef="#ctx0" brushRef="#br0" timeOffset="10068.5608">12619 1833 54 0,'0'0'132'0,"4"-3"-6"16,-4 3-5-16,0 0-3 0,11 16-5 0,-5-5 1 15,-1 3 4-15,1 4-4 0,0 6-2 16,0 2-10-16,3 1-6 0,-4 1-13 16,3 5-5-16,-2 1-7 0,0 0-7 15,0-2-5-15,3 1-4 0,-2-1 10 0,-1-3-14 16,2-2-30-16,3-2-38 0,-1-3-47 16,2-1-74-16,2-2-423 0,0-3 191 0,4-9 126 15</inkml:trace>
  <inkml:trace contextRef="#ctx0" brushRef="#br0" timeOffset="10904.2203">16378 2052 35 0,'2'-14'173'0,"1"-1"-2"16,-1-1 7-16,-2-3-10 0,0 1-6 15,-2-1-8-15,-1 0-6 0,1-3-2 16,-4 1-9-16,-3 1-13 0,-1 0-9 0,-4 4-14 16,-2-2-12-16,-7 7-7 0,-3 3-10 15,-1 3-7-15,-2 2-6 0,-1 3-6 0,-2 6-6 16,-1 4-1-16,0 1-7 0,3 2-5 16,4 5-4-16,2-1-5 0,5-3-6 15,2 3 1-15,2-3-3 0,5-1-2 16,2 1-4-16,0-3 1 0,2 0 0 0,4-2-3 15,0-2-1-15,0 1 3 0,4-4 2 16,0-1-3-16,-2-3-3 0,12 0 3 16,-12 0-1-16,14-3-3 0,-4-1 0 15,-1-2-2-15,-1 2-2 0,-1 0 1 0,1 1-2 16,-1-1 0-16,1 2-2 0,-4-2-7 16,-4 4 5-16,10 0 2 0,-10 0-5 15,16 9 4-15,-10-2 0 0,2 2-1 0,3 4-1 16,0 1 4-16,-1 5 0 0,1 2 1 15,-1 0-2-15,3 0 4 0,2 5-2 16,-3-5-21-16,1 2-25 0,0-4-28 0,-1 2-30 16,1-2-29-16,2-4-43 0,0 1-534 15,-1-7 241-15,2-2 159 0</inkml:trace>
  <inkml:trace contextRef="#ctx0" brushRef="#br0" timeOffset="11188.485">16664 1874 24 0,'15'-11'110'15,"-2"1"-6"-15,-1 6-14 0,1 3-4 0,-3 1-7 16,-1 1-5-16,0 5-11 0,-1 2-4 16,0 0 1-16,-4 9 4 0,1 0-3 15,-8 2 0-15,-1 6 4 0,0 1 4 16,-4-1 4-16,2 0 4 0,-3-2-6 15,2-1 7-15,3-3-5 0,2-1-1 0,2-1 13 16,4 0 12-16,8-4-2 0,2-1-7 16,7-3-7-16,13 3-10 0,4-7-4 0,4-1-10 15,5-2-13-15,-3-2-35 0,1 0-44 16,-1-2-44-16,-8 2-44 0,-2-2-45 16,-7 2-445-16,-5 0 208 0,-3-2 138 15</inkml:trace>
  <inkml:trace contextRef="#ctx0" brushRef="#br0" timeOffset="25769.3077">11495 3344 26 0,'0'0'80'16,"0"0"-6"-16,0 0-7 0,0 0-8 15,0 0-3-15,0 0-7 0,0 0-8 0,0 0 0 16,0 0 2-16,-14 10-1 0,14-10-2 15,-12 0 4-15,12 0-2 0,-12-2 1 0,12 2 0 16,-14-4 7-16,4 2 14 0,0 0-9 16,2-3 1-16,-1 1 8 0,3-2-6 15,-3 0 5-15,1-1 0 0,1 1 3 16,-1-2-8-16,4 1 0 0,0 0-2 0,0-1-3 16,2-1-5-16,2 1-6 0,4 0-2 15,-2 1-6-15,2 1-7 0,4 2-1 0,1 0-1 16,4 4-6-16,-3 0-4 0,5 6 5 15,-1 2-2-15,2 3-6 0,-2 4 2 16,-1 5 0-16,-2 0-1 0,-5 5 2 0,-2 2 5 16,0 3-4-16,-6 1 2 0,-4 3 1 15,-2 0-1-15,-3 0 0 0,-8 3 3 16,-5-3 3-16,-1-2-15 0,-3-5 8 0,0 0 6 16,0-8 4-16,-2-4 6 0,1-3 2 15,1-6 4-15,0-5-7 0,3-1 0 16,3-4-4-16,0-4-3 0,0-1-1 0,3-2-4 15,2-3 1-15,6 1-6 0,3 0-1 16,2-1-3-16,4-1-1 0,0 4-5 16,6 0 4-16,0 1-2 0,2 2-3 15,3 2-2-15,2 2 1 0,1 1 1 0,3 3-1 16,2 3 1-16,2 0-1 0,2 4-2 16,2 4 0-16,1-1 0 0,-1 3 1 15,1 3 0-15,1-1 1 0,0 2-2 0,-2 2-1 16,-1-4-3-16,-4-2-11 0,2 1-15 15,-3-1-17-15,-5-1-20 0,1-2-21 0,0-2-24 16,-1 0-11-16,-1 1-12 0,0-6-20 16,-3 2-456-16,-2-4 207 0,3 1 137 15</inkml:trace>
  <inkml:trace contextRef="#ctx0" brushRef="#br0" timeOffset="26030.5538">11800 3604 65 0,'6'5'140'0,"-6"-5"-10"0,4 3-9 16,-4-3-8-16,7 4-8 0,-7-4-8 16,6 1-5-16,-6-1-2 0,6 2-3 15,-6-2-6-15,0 0-8 0,0 0-2 0,14-7-4 16,-12 4-7-16,-2-4-4 0,0 7-11 15,0-11-2-15,-5 5-5 0,-1 0-9 0,1 0-13 16,-1 0-19-16,0 3-22 0,-1-1-29 16,1 1-25-16,6 3-29 0,-10-3-351 15,10 3 156-15,0 0 103 0</inkml:trace>
  <inkml:trace contextRef="#ctx0" brushRef="#br0" timeOffset="26306.1745">12083 3313 198 0,'0'0'182'0,"0"0"-17"0,0 0-1 16,0 0-2-16,7 14-3 0,-5-3-6 16,2 3-7-16,1 4-5 0,1 4-6 15,2 3-10-15,1 2-7 0,-1 5-9 0,3 1-9 16,0 0-9-16,-3 2-8 0,2 1-6 15,-1-1-11-15,0-1-6 0,-1-2-5 16,-2-4-5-16,0 0-6 0,-1-3-2 0,1-3-5 16,-2-2-6-16,-2-4-5 0,3-1-16 15,-3 1-18-15,0-5-29 0,0-1-40 16,-2-2-49-16,2-1-51 0,-4-3-607 0,2-4 267 16,0 0 175-16</inkml:trace>
  <inkml:trace contextRef="#ctx0" brushRef="#br0" timeOffset="27911.8591">15885 3595 53 0,'0'0'74'0,"0"0"-6"16,0 0-4-16,0 0-7 0,6 1-7 0,-6-1-4 16,0 0-4-16,0 0 2 0,0 0 0 15,0 0-7-15,0 0 4 0,0 0-3 16,0 0 5-16,0 0-1 0,0 0 6 16,0 0 7-16,0 0 0 0,0 0 2 0,0 0-1 15,-10 8-17-15,10-8 22 0,0 0-3 16,0 0 3-16,0 0-2 0,0 0-2 0,-9 5-3 15,9-5-1-15,0 0-2 0,0 0-2 16,0 0-4-16,0 0 5 0,0 0-6 16,0 0 3-16,-8 0 2 0,8 0-4 15,0 0 0-15,0 0-1 0,0 0 4 0,0 0-2 16,0 0 3-16,0 0 1 0,0 0 1 16,0 0-1-16,0 0-2 0,0 0 1 15,0 0-5-15,0 0 1 0,0 0-6 16,0-13-1-16,0 13-4 0,2-7-6 0,0 2 2 15,0-2-1-15,0 1-1 0,3 1-4 16,-3-1 1-16,0 0-2 0,0 0 0 0,-2 0-1 16,4 2-5-16,-4 4 2 0,2-11-3 15,-2 7-2-15,0 4-4 0,2-5-1 16,-2 5-3-16,0 0-4 0,0 0 1 16,0 17 2-16,0-4 2 0,-2 6-3 0,0 6 0 15,0 2 4-15,2 6-3 0,-2 3-1 16,0-4 0-16,2 2 2 0,0 7-1 15,0-9 1-15,0 2-3 0,2 3-1 0,-2-6-12 16,2-1-26-16,0-4-29 0,-2-2-32 16,4-6-28-16,-2 1-38 0,3-2-25 15,-3-2-33-15,2-3-460 0,3-3 231 0,-1-3 153 16</inkml:trace>
  <inkml:trace contextRef="#ctx0" brushRef="#br0" timeOffset="28181.1244">16294 3861 38 0,'0'0'152'0,"0"0"-10"0,0 0-3 16,8 12-4-16,-6-7-11 0,3-1-6 16,-1 2-3-16,0-1-4 0,2 0-6 15,0-2-10-15,0 1 1 0,2-2-6 0,0 0-3 16,0-2-9-16,-8 0 0 0,15-2-7 0,-9 0-2 15,-6 2-7-15,9-7-4 16,-7 1-6-16,0 0-9 0,-2 0-2 0,0-1-9 16,-4 1-11-16,0 0-12 0,-5 1-22 15,3 1-16-15,-3 2-21 0,3-2-33 0,-2 4-37 16,0-2-35-16,8 2-427 0,-16 0 198 16,8 0 130-16</inkml:trace>
  <inkml:trace contextRef="#ctx0" brushRef="#br0" timeOffset="28672.1158">16741 3461 89 0,'14'-2'123'0,"1"-2"2"15,0 4-22-15,-3 2-10 0,-1 0-2 16,-1 4-6-16,1 0-13 0,-2 1-5 0,-3 4 0 16,-2-1-11-16,-4 4-2 0,0 2-5 15,-6 0 3-15,0 2-5 0,-3-2 1 0,0 3 7 16,-3-1 1-16,-1-2 1 0,1 0 2 16,-4-1 5-16,6-4 0 0,0 3-1 15,1-4-3-15,0-1-6 0,3-2-5 16,0-1-5-16,2 1-5 0,-1 0-5 0,5 0-2 15,5-2-7-15,3 0-2 0,2 3 0 16,6-3-1-16,-2 2-23 0,10 1 4 0,-1 1-5 16,0-1 2-16,2 5 1 15,1-5-2-15,-3 4-2 0,1 1 5 0,-4-2-3 16,0 3-1-16,-4-3 5 0,-3 1-3 16,-2 1 0-16,-2 0 7 0,-5 0 1 15,-4-1 2-15,-2 4 4 0,-7-6 4 0,-4 5 3 16,-4-2-1-16,-3-2 7 0,-6 0-2 15,-4-3 3-15,1-1-3 0,-1-1 0 16,-2-2-2-16,1-2-6 0,-1-2 2 0,2 0-1 16,3-2-16-16,1-2-24 0,2 1-34 15,4-1-37-15,3-2-25 0,2 0-35 0,2 1-496 16,1 1 220-16,3-2 146 0</inkml:trace>
  <inkml:trace contextRef="#ctx0" brushRef="#br0" timeOffset="28846.2257">16901 4023 4 0,'8'-2'207'16,"-8"2"-18"-16,9-2-22 0,-9 2-24 15,0 0-28-15,7-3-45 0,-7 3-45 0,6-2-63 16,-6 2-262-16,0 0 102 0,0 0 67 0</inkml:trace>
  <inkml:trace contextRef="#ctx0" brushRef="#br0" timeOffset="34533.5486">11138 4077 141 0,'2'-6'172'16,"-2"6"-6"-16,2-6-15 0,-2 6-6 0,0 0 3 15,0 0 8-15,-13 28-4 0,-4 0-2 16,-15 29-1-16,-8 5-3 0,-22 22-10 16,-7 3 0-16,-7 7-3 0,-3 5-14 15,1 4-5-15,2-1-2 0,2 0-7 0,-3 1 1 16,8-8-9-16,3-3-7 0,3-9-3 16,5-3-5-16,9-19-7 0,5-4-5 15,4-3-6-15,7-12-6 0,7-10-8 0,0 0-5 16,5-5-4-16,3-4-3 0,0-4-6 15,6-2-13-15,-3 0-26 0,4-3-25 16,0-3-32-16,1-2-32 0,2-2-43 0,1 2-39 16,0-4-32-16,1-2-22 0,2-2-17 15,4-1-526-15,0 0 263 0,-10-1 175 16</inkml:trace>
  <inkml:trace contextRef="#ctx0" brushRef="#br0" timeOffset="35024.5073">9601 5422 160 0,'-26'-11'181'16,"3"4"-4"-16,-3 4-1 0,-1 5 1 15,-3 1-5-15,-8 8-5 0,-10 6-3 16,-15 9-7-16,-4 6-6 0,-7 6-3 0,1 4-5 16,-14 15-6-16,-2 2 1 0,6 7-6 15,3 2-4-15,3 2 1 0,8 1-16 0,3 2-10 16,5 2-4-16,6 6-3 0,1 2-8 15,17-13-6-15,3 4-6 0,4 7-6 16,9 3-5-16,4-2-1 0,6-1-15 0,9 0 3 16,9-3-9-16,7-2-1 0,10-4-6 15,12-2-2-15,8-8-2 0,19 12-1 16,18-10-5-16,6-9 3 0,10-10-3 0,7-12-5 16,-8-11-1-16,5-15-3 0,4-7 3 15,26-8-7-15,5-10-2 0,2-7 5 0,-6-10-7 16,-4-4-1-16,-5-5 3 0,-6-7 0 15,-10-6-3-15,-5-7-3 0,-11-4-2 16,-8-5-1-16,-10-4 5 0,-8-2-3 16,-11-6-4-16,-15 10 9 0,-11-3-6 0,-6-4 2 15,-9-2-8-15,-11 0 2 0,-11 1 4 16,-9-2-4-16,-12 4 1 0,-17-10 0 16,-7 7-1-16,-19 8 0 0,-10 7-3 0,-14 12 3 15,-4 9 1-15,-7 10-1 0,14 15-8 16,-5 7 7-16,-2 5-18 0,-5 10-4 0,2 2-12 15,5 7-12-15,1 3-19 0,5 3-26 16,6 2-31-16,11 2-38 0,6 3-38 0,20 2-34 16,9-2-28-16,11-2-692 0,12-2 324 15,0 1 214-15</inkml:trace>
  <inkml:trace contextRef="#ctx0" brushRef="#br0" timeOffset="36906.6843">9403 6517 122 0,'0'0'110'15,"0"0"-5"-15,0 0-6 0,0 0-4 0,0 0-12 16,0 0-2-16,0 0-5 0,0 0-2 16,0 0-3-16,0 0 1 0,0 0-2 15,0 0 1-15,0 0-5 0,0 0-4 0,0 0 2 16,0 0-2-16,0 0-4 0,0 0-1 15,0 0-4-15,0 0-3 0,3-6-6 16,-3 6-4-16,0 0-2 0,0 0-8 0,0 0 1 16,0 0-4-16,0 0-3 0,0 0-2 15,0 0 0-15,0 0-3 0,0 0-2 16,0 0-4-16,0 0 3 0,0-6-2 0,0 6-3 16,0-5 0-16,0 5 0 0,0-10-3 15,0 4 4-15,0 1 0 0,0-1-4 16,2-1 4-16,-2 0 2 0,3-2-1 15,-1 1-3-15,0 1 5 0,0 0-3 0,0-4 1 16,0 4-2-16,4 0-3 0,-4 1 2 16,2 0-6-16,0 0 5 0,1 0-5 15,-1 3 2-15,3-1 1 0,-1 2-5 16,-6 2 2-16,10-2-2 0,-10 2 4 0,13 4 0 16,-7-3-7-16,1 4 8 0,-3 1 0 15,1-1 2-15,-1 3-3 0,-2-2 3 0,0 2 1 16,-2 0 0-16,-2 2-1 0,0 0 0 15,-4-1 0-15,1 2 2 0,-6-3 4 16,1 0 2-16,-3-1 2 0,1 1-2 0,-6-4 9 16,4-2 6-16,-4-2 0 0,2 0 6 15,-1-6-1-15,2 0 1 0,0-1-1 16,1-3-2-16,2-1-2 0,2-1-2 0,4 2 0 16,2-5-5-16,4 2-2 0,2-1-4 15,2 1-2-15,2 0-1 0,4 2-3 16,0-1 1-16,2 5-2 0,1-1-3 15,2 4 1-15,2 1-1 0,-1 4 7 0,2 5-2 16,-2 2 5-16,1 3 2 0,0 6 4 16,2 5 0-16,-4 6-7 0,-2 0 3 0,-5 5 0 15,-2 3-3-15,-4 0-2 16,-2 3 1-16,-6 4-3 0,-4 5-1 0,-5-4-2 16,-6 1 1-16,-2-5 0 0,-5-2-3 15,-2-3 2-15,-3-5-3 0,-1-3 2 0,4-6 4 16,-2-6-5-16,7-3 2 0,-1-7-1 15,6-3-2-15,0-4-2 0,3-3-2 16,5-5-1-16,1-1 1 0,6-5 2 16,5 3-4-16,3-4-3 0,6 0 4 0,1 1-2 15,3-1-2-15,3 4 2 0,4 0 1 16,0 3-3-16,2 2 3 0,1 7-3 0,1 1-2 16,4 1 3-16,0 7 3 0,2-1-2 15,9 3-1-15,-6 3 3 0,5 1 1 16,0-3 0-16,-2 3 1 0,3-1-6 0,-3 1 0 15,2-3-4-15,-3-4 2 0,1 1-9 16,-4-4-24-16,0-2-28 0,-1-2-40 16,2-4-38-16,-1 0-47 0,4-4-40 15,-5-3-662-15,1-3 303 0,0 2 200 0</inkml:trace>
  <inkml:trace contextRef="#ctx0" brushRef="#br0" timeOffset="37818.1092">11972 3827 151 0,'-4'-8'215'0,"-2"1"-7"15,4 4-20-15,-2-2-24 0,2-1-16 0,2 6-19 16,0 0-4-16,0 0-6 0,2 25-3 16,4-4-7-16,8 9-4 0,2 12-5 15,8 18-1-15,3 8-7 0,3 2-6 0,4 7 9 16,6 14 1-16,5 0-6 0,-5 3-11 15,-1-1-5-15,-6-17-6 0,-1 2-5 16,-2 0-6-16,-4-1-5 0,0-1-7 0,-3-1-1 16,-1-9-7-16,-4 1 1 0,0-14-7 15,-8-7-3-15,1-8-2 0,-1-4-4 16,-2-1-1-16,1-1-5 0,-2-7 5 16,1-3-6-16,-2 2 1 0,-2-7-2 0,0-2-5 15,0 0 0-15,2-2 5 0,-2-1-3 16,-2-1-7-16,2-1-6 0,-2-2-6 0,2 1-11 15,-2-1-5-15,0-2-9 0,0-1-13 16,0 1 2-16,-2-1-5 0,3-1-5 16,-3-4-4-16,0 7-5 0,2-2-6 0,0-1-7 15,-2-4-5-15,0 0-10 0,2 5-13 16,-2-5-12-16,0 0-17 0,0 0-13 16,4 4-17-16,-4-4-473 0,0 0 216 0,0 0 143 15</inkml:trace>
  <inkml:trace contextRef="#ctx0" brushRef="#br0" timeOffset="38669.5802">12683 5648 92 0,'-2'-6'113'0,"0"3"-7"15,2 3-7-15,-4-5-5 0,4 5 3 16,-3-6-17-16,3 6-3 0,-3-6 10 0,3 6-13 16,-2-6 0-16,2 6-4 0,-2-6-5 15,2 6-1-15,-2-6-3 0,2 6-6 16,-4-4-2-16,2 1-3 0,2 3-5 16,-4-6-5-16,4 6-2 0,-4-6-3 0,0 5-2 15,4 1 1-15,-7-5-3 0,3 1-2 16,4 4 0-16,-9-3 0 0,9 3-2 0,-10-2-3 15,3-1-2-15,7 3 1 0,-18 0 5 16,6 3-3-16,-2 0 1 0,-1 3 3 16,-6 4 0-16,-2 1 6 0,-3 3 2 15,-1 6 6-15,-7 2 9 0,0 4 14 0,0 5 3 16,-12 13 5-16,-1 3-3 0,3 2 0 16,3 1-1-16,5 1-2 0,3 6-8 15,3-1 1-15,8-6-3 0,8-4-1 0,1 1-6 16,7 0-8-16,6-2 1 0,6 6-2 15,5-1-7-15,13 13-2 0,2-3-5 16,11-5-1-16,5-2-4 0,4-6-4 0,7-7-1 16,5-2-2-16,7-8 2 0,1-3-7 15,4-5 0-15,-9-7-1 0,-6-5-2 16,2-1 0-16,0-4 0 0,-6-5-1 16,7 0 0-16,1-5 1 0,-1-4 2 0,0 0-1 15,16-10-4-15,-4-3 5 0,-13 3 0 16,9-9 5-16,-7-2 8 0,-2-1 4 15,-13 3 2-15,-4 1-1 0,-3-1 10 0,11-13-9 16,-10 7 4-16,-3 2 11 0,-5-2-6 0,1-3-4 16,5-13 3-16,-8 7-6 0,-12 1 3 15,-1 0-13-15,-6 3 5 0,-7-4-3 16,-4 0 1-16,-9-7-7 0,-12-14-4 16,-9 0 4-16,-9 3-7 0,-9 2 0 0,-20-6 1 15,4 16-7-15,-18-4 1 0,-5 4 2 16,12 13-7-16,0 8-1 0,0 3 3 15,-1 10-5-15,13 4-6 0,9 3-1 0,7 6-14 16,3 4-12-16,-3 2-15 0,5 2-23 16,3 3-29-16,-5 3-25 0,4 5-27 0,3 3-28 15,3 5-34-15,9 2-26 0,3-2-706 16,4 2 322-16,5 1 213 0</inkml:trace>
  <inkml:trace contextRef="#ctx0" brushRef="#br0" timeOffset="39196.0641">12744 6071 96 0,'4'-8'155'0,"2"2"-14"16,6 3-15-16,0-3-14 0,2 2-10 0,4 4-14 15,-2-2-7-15,1 4-9 0,3 1 0 16,-4 0-12-16,2 1 0 0,-4 3-6 0,1 1-5 16,-5 0-6-16,1 3-4 0,-4-2 0 15,-5 3-6-15,0-3-1 0,-6 3-4 16,-1 3 2-16,-1-1 5 0,-5-3 6 15,3 3 4-15,-1-4 0 0,1 2 1 16,0-1-2-16,-1 0-5 0,2 0-5 0,1-6-3 16,4 4-3-16,0-2-1 0,2 0-1 15,2 1-4-15,4-1-1 0,3 1-4 0,4-1 4 16,1 1-3-16,1 2-3 0,2-3 0 16,0 5-2-16,3-1-3 0,-6 1 1 15,1-1 6-15,0 2-1 0,-5 0 11 0,-1 2 9 16,-5-2 10-16,0 1 11 0,-4-2 6 15,-4 3 8-15,-4 1-3 0,-7-1-4 16,-7 0 0-16,-2 2-4 0,-8-4-5 0,-5 1-1 16,-1-3-8-16,-2-2-5 0,-5-3-5 15,-1-1-4-15,1-4-18 0,-1-2-22 16,1-4-35-16,3-2-33 0,0-5-51 0,-3-1-44 16,3-4-45-16,0-4-581 0,1-2 271 15,-16-9 179-15</inkml:trace>
  <inkml:trace contextRef="#ctx0" brushRef="#br0" timeOffset="40160.9233">9641 4303 115 0,'-12'0'134'0,"12"0"-17"15,-10 4-8-15,6 0 0 0,-2 3-9 16,2 1-11-16,-2 1-5 0,2 1-3 0,-1-1-5 16,1 3-5-16,2 0-6 0,-3 1-4 15,5-1-11-15,0-1-3 0,0-2 1 16,3 3 0-16,3-5-7 0,-2 1 10 0,3-1-1 16,-1-3-2-16,2-2-4 0,0 0-2 15,-8-2-2-15,16-6 0 0,-10 0-1 16,0-1 1-16,-2-1-2 0,1-2-4 0,-3-1-3 15,-2 1-2-15,-4-2-8 0,-1 1-10 16,-1-2-14-16,-4 2-14 0,-2 2-20 16,2 0-21-16,0 5-22 0,2-2-29 0,-3 3-30 15,2 2-392-15,1 1 181 0,8 0 119 16</inkml:trace>
  <inkml:trace contextRef="#ctx0" brushRef="#br0" timeOffset="40672.4792">10247 4126 67 0,'-5'-13'122'0,"-2"-1"-12"0,-1 3-11 15,-2 1-13-15,-5 1-6 0,-2 3-8 16,-4 0-9-16,-1 5-4 0,2 2-8 0,-4 1-7 16,3 2-4-16,-3 2-4 0,6 3 2 15,-4 1-13-15,6 1 1 0,1 1-1 0,2 1-2 16,4-2-5-16,3 2-2 0,2 1 2 16,2-3-9-16,0 0 3 0,6-3 1 15,-2 1-1-15,4-1 0 0,1-3 0 16,1-2 4-16,3-1 3 0,2 0 2 0,-3 0 2 15,2-2 0-15,2-2 0 0,-2 0 0 16,1-1 0-16,-2 1 8 0,-1-2-5 16,1 3 3-16,-3-2 0 0,0 1-1 15,1 1 4-15,-2-1-1 0,-7 2-8 0,12 0 2 16,-8 3-2-16,2 2 3 0,-1 2-3 16,-1 4 3-16,-1 4 2 0,-1 4 3 0,2 2-4 15,-2 4-3-15,2 2 0 0,0 0-2 16,0 4-4-16,-2 0-1 0,5-2 0 15,-3 7-2-15,4-2-3 0,-1-5 4 16,-3-1-4-16,5 4-1 0,-3-5 1 0,2-2-3 16,-2 0-14-16,2-2-28 0,-2-2-29 15,2-2-31-15,0 0-25 0,3-5-51 0,0-1-350 16,-1-4 176-16,3-1 117 0</inkml:trace>
  <inkml:trace contextRef="#ctx0" brushRef="#br0" timeOffset="41182.801">12714 4545 129 0,'0'0'176'0,"-11"-3"-22"0,11 3-14 15,-8 0-19-15,8 0-7 0,-8 6-5 0,4-1-9 16,2 1-7-16,-2 1-12 0,4-1-2 16,-2 1-15-16,2-1 3 0,0 0-5 0,2 0-3 15,0 1-4-15,0-1-3 0,2-2-2 16,0-1 0-16,0 2-5 0,-4-5 1 15,8 3-1-15,-1 0-5 0,-7-3-2 16,0 0-2-16,9-9-3 0,-9 9-2 0,0-8-1 16,0 4-4-16,0 4-11 0,-7-9-16 15,3 8-15-15,-1-4-20 0,5 5-32 16,-10-1-41-16,10 1-43 0,-6-2-446 0,6 2 203 16,0 0 134-16</inkml:trace>
  <inkml:trace contextRef="#ctx0" brushRef="#br0" timeOffset="41451.0492">13176 4351 194 0,'2'-6'264'0,"2"2"-25"0,-2 1-27 0,-2 3-24 15,4-4-19-15,-4 4-16 0,6 11-1 16,-1-2-3-16,0 7-12 0,1 0-6 15,0 8-9-15,0 1-11 0,3 1-9 16,-1 5-8-16,3 1-12 0,0 3-8 0,1 1-7 16,-2 0-4-16,2-2-7 0,-2 0-4 15,0 1-6-15,1-3-8 0,-2-1-14 0,-1-5-25 16,-2-3-31-16,1-2-40 0,-1 2-46 16,0-6-52-16,0-2-60 0,2-2-551 15,0-3 265-15,-2-2 176 0</inkml:trace>
  <inkml:trace contextRef="#ctx0" brushRef="#br0" timeOffset="42180.5769">16448 4217 165 0,'0'-7'179'15,"0"0"-8"-15,0 0-18 0,0 7-19 16,-2-4-15-16,2 4 3 0,0 0-2 0,-17 27-1 16,8-6 2-16,-5 10-4 0,-3 9-6 15,-2 3-3-15,-8 19-6 0,-1 0-5 16,0 7-5-16,3 1-2 0,-1 3-5 16,3 1-9-16,0 0-5 0,4 1-5 0,-1-3-6 15,2 0-7-15,0-1-4 0,4-15-3 16,3-9-6-16,-3-1-1 0,3-10-9 15,0-2 1-15,3-3-2 0,0-5-2 16,2-2-4-16,-2-2-2 0,2-5-2 0,2-2-15 16,-2 1-18-16,2-3-19 0,0-4-22 15,1 1-36-15,-1-2-34 0,2-3-30 16,0 3-28-16,0-5-23 0,0 2-484 0,2-5 235 16,-5 5 155-16</inkml:trace>
  <inkml:trace contextRef="#ctx0" brushRef="#br0" timeOffset="42733.5752">15961 5560 117 0,'-2'-6'170'16,"2"6"-4"-16,-6-5-6 0,-2 1-9 0,-2 4-6 15,-2 0-4-15,-2 0-4 0,-6 6-4 16,-7 0 0-16,-5 3-7 0,-4 3-8 15,-7 5 1-15,-1 4-1 0,-15 7-5 16,2 6-2-16,-3 3 1 0,1 5-12 0,0 4-2 16,2 1-6-16,0 5-5 0,2 0-2 15,4 5-9-15,5 3 1 0,1-1-8 0,3 2-2 16,6 2-8-16,2 0-4 0,8 1-1 16,5-1-6-16,9-7-3 0,3-7-2 15,6-4-3-15,9 8-1 0,2-3-7 16,4 0 1-16,14 12-5 0,5-8-1 0,7-4-2 15,9-4-3-15,6-6-5 0,11-5 0 16,5-8-1-16,9 0-3 0,7-6 1 16,4-8 0-16,4-1-4 0,2-6 1 0,1-3 2 15,-5-6-5-15,0-5 1 0,-2-3-1 16,-6-4-1-16,-6-5 1 0,0-3 2 16,-7-5 0-16,-5-4-5 0,-3-5 1 0,-5-2 5 15,-6-6-3-15,-3-2 1 0,-3-4 1 16,-7-3 2-16,-2-3 5 0,-7-2-2 15,-5-4-2-15,-10 8 1 0,-5 1-3 0,-6-3 4 16,-6 2-7-16,-12-22-7 0,-6 0-3 16,-11 0 3-16,-6 7-1 0,-17-12 4 0,-9 8-4 15,-7 5-1-15,-8 10 0 0,-7 4-2 16,-5 7 0-16,12 12 1 0,-4 8-7 16,3 3-6-16,0 6-13 0,4 3-12 15,15 9-22-15,7 1-34 0,12 3-40 0,4 3-33 16,2 1-35-16,4 5-38 0,-2 3-28 15,7-1-626-15,3 2 305 0,2 1 201 0</inkml:trace>
  <inkml:trace contextRef="#ctx0" brushRef="#br0" timeOffset="45191.3409">15656 6406 67 0,'0'0'96'0,"0"0"-5"16,0 0 0-16,7-2-1 0,-7 2-2 16,0 0 1-16,0 0-9 0,0 0-8 15,0 0 13-15,0 0 0 0,0 0-1 16,0 0-2-16,0 0-5 0,0 0 0 0,0 0-3 16,2-6-4-16,-2 6-6 0,0 0-5 15,0 0-5-15,0 0-2 0,0 0-5 0,0 0-3 16,2-4-1-16,-2 4-5 0,0 0 0 15,0 0 1-15,0 0-2 0,0 0-1 16,0-8 1-16,0 8-1 0,0 0 0 16,0 0 0-16,2-7-3 0,-2 7 0 0,0 0 7 15,0-7 0-15,0 7 3 0,2-6 1 16,-2 6-1-16,0 0-1 0,0-6-1 0,0 6-3 16,0-5-3-16,0 5-2 0,0 0-2 15,0 0 0-15,0 0-6 0,0 0-4 16,0-6-4-16,0 6-2 0,0 0-1 15,0 0 2-15,0 0 4 0,-2 19 1 16,2-8 7-16,0 2 2 0,0 5 2 0,2 1 1 16,-2 5-1-16,2 2-2 0,3 0 1 15,-3 5-4-15,0 1 1 0,2-2-4 0,0 8-1 16,-1-1-2-16,1-3-3 0,0 2-2 16,0-6 0-16,-2 0-3 0,2-2 2 15,-2 0 1-15,2-3-6 0,-1-2 3 16,0-2-7-16,-1-4 4 0,0 1-1 0,0-3-4 15,0-2 1-15,-2-1-1 0,2-2-6 16,-2 1-10-16,0-1-9 0,2-2-12 0,-2 0-11 16,2 1-12-16,-2-5-18 0,2 2-15 15,-2-6-15-15,-2 10-14 0,2-7-12 16,0-3-12-16,0 6-14 0,0-6-13 16,0 0-11-16,-4 4-485 0,4-4 226 0,-4 0 149 15</inkml:trace>
  <inkml:trace contextRef="#ctx0" brushRef="#br0" timeOffset="47638.2564">15576 5694 46 0,'-6'-2'55'0,"6"2"-1"16,-15-2-2-16,7 2 0 0,8 0 1 0,-18-2-1 15,10 0 3-15,-2 0-5 0,-1 2-2 16,2-2-6-16,-1 2 4 0,-3-1-7 15,3 1-5-15,-4-3-2 0,4 3 5 0,-2-1 2 16,1 1-9-16,-2-2 2 0,3 2-3 16,10 0-1-16,-19-2 0 0,10 2-3 0,0 0-7 15,9 0-1-15,-14 0-1 0,14 0-4 16,-12 0 0-16,12 0 0 0,-12 0 2 16,12 0-6-16,0 0-12 0,-12 0 19 15,12 0-7-15,0 0-3 0,-13 0 2 16,13 0 2-16,-6 2-5 0,6-2-2 0,-9 2-3 15,3-1 4-15,6-1 3 0,-9 4-6 16,9-4-2-16,-8 2 9 0,2 0-9 16,6-2 8-16,-8 4-2 0,0-2-1 0,8-2-3 15,-10 4 5-15,10-4-1 0,-8 2-6 16,4-1 3-16,4-1 4 0,-9 4 0 16,5-2-5-16,4-2 0 0,-7 4 5 0,7-4-2 15,-6 2-3-15,6-2 5 0,-4 4-2 16,4-4-5-16,0 0-2 0,-6 2 1 15,6-2 5-15,0 0-2 0,-5 3 4 0,5-3 1 16,0 0-1-16,0 0-6 0,0 0 4 16,-4 4 6-16,4-4-6 0,0 0 4 0,0 0-3 15,0 0 0-15,0 0 6 0,0 0-4 16,-6 2 5-16,6-2-1 0,0 0-3 16,0 0-9-16,0 0 9 0,0 0-1 15,0 0 3-15,0 0-9 0,0 0 7 0,0 0-12 16,0 0-3-16,0 0-7 0,0 0-14 15,0 0-6-15,0 0-15 0,0 0-14 16,0 0-19-16,0 0-6 0,0 0-207 16,0 0 101-16,0 0 67 0</inkml:trace>
  <inkml:trace contextRef="#ctx0" brushRef="#br0" timeOffset="50824.5693">7999 5873 5 0,'-2'-6'137'15,"0"2"-1"-15,2 4-1 0,-2-6-6 16,2 6-1-16,-6-4 1 0,6 4-2 15,-2-5-2-15,2 5-2 0,-4-4-5 0,4 4-3 16,0 0-13-16,0 0 1 0,-4-3-5 16,4 3-2-16,0 0 1 0,18-2 5 15,0-1-4-15,12 2 3 0,13-5 0 0,34-3-11 16,19-5-5-16,32-3-6 0,13-5-6 16,7 2-2-16,9-3-8 0,-1 1-5 15,1-2-4-15,1 3-7 0,-7 5-4 0,-11-2-9 16,-13 5 0-16,-28 3-4 0,-10 2-4 15,-19 2-2-15,-15 4 1 0,-11-3-3 16,-3 1-6-16,-10 2-4 0,-1 1-2 0,-7-1 3 16,-4-1-9-16,-7 2-18 0,-2 1-12 15,-10 0-11-15,0 0-11 0,0 0-4 16,0 0-5-16,-58 4-4 0,22-2-9 0,-9 1-1 16,-12 1-4-16,-6 1-6 0,-30 2 6 15,-7-1-2-15,-10 0 9 0,-2 0 8 16,-26 1 7-16,1 0 3 0,1-1 3 15,24 0 6-15,4 0 2 0,3-3 9 0,7 3 12 16,5-2 10-16,19-1 11 0,14 0 11 16,14-2 15-16,3 1-1 0,9 0 2 0,5 0-2 15,4-2-4-15,4 2-3 0,7-2 0 16,6 2 2-16,8-2-4 0,0 0-4 16,0 0 5-16,38-2-4 0,-6 2 1 0,5-2-4 15,9 0 0-15,3 2 0 0,1-2-2 16,9 2-2-16,1 0-1 0,1 0-1 15,-2 2 0-15,-5-2 0 0,-3 0 0 0,-5 2-2 16,-2 0 0-16,-9-2 0 0,-2 4-7 16,-5-4 1-16,-6 2-4 0,2-2-1 15,-5 3-4-15,-4 0 5 0,-7 0 1 16,-1 3-7-16,-7 0-2 0,-7 0 0 0,-5 1 0 16,-3 2 0-16,-8 1 3 0,-9 1-1 15,-6-1 1-15,-3 1 2 0,-9 1 0 0,1-3-3 16,-6 2 4-16,2 1 4 15,0 0-2-15,-2-3-4 0,2 1 5 0,1-3 0 16,1 4 1-16,9-7 2 0,-1 4 0 16,5-4 0-16,6 2 1 0,2-3-2 15,3 1 3-15,3 0-2 0,4 0 3 0,0-2 1 16,3 2 0-16,3-3 3 0,1 1-4 16,2 1 1-16,1-2-1 0,2 1 3 15,-1 0-3-15,9-2 1 0,-11 2 3 0,11-2-5 16,-2 4 2-16,2-4-1 0,0 0 3 15,0 0 1-15,28-2-1 0,-10 0 3 0,6-2-4 16,8 1 2-16,11-2 0 0,11 2 3 16,11-3-3-16,24-1-1 0,2-1 2 15,7 0-1-15,2 0-1 0,-3 1 2 16,0-1-3-16,-4 2-1 0,-4 1-2 0,-4 2 3 16,-13-3-1-16,-11 1-3 0,-1 4 3 15,-11-1-1-15,1-1 2 0,-3 2-1 0,-3 1-1 16,-2-1 0-16,-7 1 0 0,-2 0 0 15,-3 0 0-15,-5 0 0 0,-2 0 1 16,1 0 0-16,-5 0 0 0,0 1-3 16,-2-1 3-16,-1 0 0 0,-2 0-5 15,-2 1 4-15,1-1 2 0,-3 0-2 0,1 0-2 16,0 0 3-16,-3 3-1 0,0-3 0 16,-8 0-1-16,14 0 2 0,-14 0 1 0,12 0 0 15,-6 0 0-15,-6 0 1 0,0 0-5 16,13 0 1-16,-13 0 4 0,0 0-5 15,8 0 6-15,-8 0-3 0,0 0-1 0,9-3 1 16,-9 3-1-16,0 0 3 0,0 0-3 16,0 0 4-16,0 0-4 0,10 0 2 15,-10 0-6-15,0 0-4 0,0 0-15 0,0 0-15 16,0 0-17-16,0 0-26 0,0 0-28 16,0 0-27-16,0 0-35 0,0 0-489 15,0 0 224-15,5 5 147 0</inkml:trace>
  <inkml:trace contextRef="#ctx0" brushRef="#br0" timeOffset="52085.5741">9694 5686 39 0,'-11'0'132'16,"3"0"-7"-16,8 0-11 0,-13 2-9 15,13-2-4-15,0 0 4 0,0 0-2 16,0 0 2-16,32 8-10 0,-2-8-7 0,12 0-5 15,9 0-4-15,8 0-7 0,9 0-8 16,25 0-5-16,0 0-5 0,2 0-3 0,-2-2-8 16,-4 6-1-16,-15-3-2 15,-15-1-7-15,1 3-3 0,-11 0-1 0,-5-1-2 16,-3 2-4-16,-10-2 5 0,1-2 1 16,-5 2 3-16,-6 0 3 0,1-1 1 15,-4-1 3-15,-3 2 1 0,-2 0 8 0,0 0 5 16,-3 0-1-16,-2 0 2 0,0 2 0 15,-2-2 1-15,0 0 2 0,-6-2-1 16,8 3-3-16,-4 1-5 0,-4-4 1 0,2 4-8 16,-2-4-3-16,0 10-4 0,-4-3 3 15,-2 2 6-15,-2 7 9 0,-10 9 4 16,-4 8 5-16,-17 17 4 0,-9 13 4 0,-14 18 14 16,-8 4-1-16,-4 6 1 0,-4 5 0 15,-6 5-9-15,-8-2 1 0,-3-1-2 16,0 0-5-16,2-7-1 0,4-3-7 15,2-6-2-15,4-5-5 0,5-7-2 0,4-5-1 16,14-16-3-16,1-3-5 0,5-4-4 16,3-4-2-16,11-7-6 0,8-8-3 0,4-3-4 15,3-2-2-15,5-6-7 0,2 2-18 16,5-3-31-16,0-1-22 0,0-3-37 0,5-4-55 16,0-3-48-16,8 0-41 0,-8-6-34 15,5-2-52-15,3 1-704 0,-3-6 349 16,1-5 231-16</inkml:trace>
  <inkml:trace contextRef="#ctx0" brushRef="#br0" timeOffset="52592.9806">8246 5579 160 0,'-9'-12'166'0,"3"2"-5"0,0 2-6 16,2-2-4-16,0 3-4 0,2 1-3 15,-3 0-7-15,0 1-7 0,3-1-8 16,0 0-3-16,-2 2-8 0,2-1-8 15,2 5-11-15,-2-6-8 0,0 2-7 0,2 4-10 16,0 0-4-16,0 0 8 0,0 0 22 16,12 34 11-16,2-5 17 0,6 10 1 0,17 23 3 15,15 20 12-15,5 5 1 0,5 7 1 16,12 5-8-16,0 4-6 0,3 6-5 16,3 1 1-16,0 5-12 0,-4-3-6 15,-3-2-6-15,-2-6-10 0,-3-2-4 0,-2-7-8 16,-7-6-7-16,-4-6-8 0,-13-19-7 15,-3-3-2-15,-3-4-3 0,-9-13-5 0,-6-6-5 16,-2-9-2-16,-4-3-4 0,2-1 3 16,-5-4-8-16,0-4 0 0,-4-1 1 15,0-3-5-15,-2-2 2 0,1-1-8 16,-1-1 0-16,-2-1-18 0,1-4-21 0,-3 0-25 16,2 0-28-16,-4-4-32 0,7 3-38 15,-7-3-49-15,0 0-52 0,14-14-62 0,-8 5-975 16,8-4 436-16,0-2 288 0</inkml:trace>
  <inkml:trace contextRef="#ctx0" brushRef="#br0" timeOffset="53582.7875">12190 5452 138 0,'-12'2'140'0,"6"0"0"16,0-1-1-16,0 2-1 0,0-2-5 0,6-1-10 15,-11 4-10-15,6-2-5 0,5-2 2 16,0 8 11-16,5-2 18 0,6-1 5 16,7 1-4-16,12 0 1 0,15-2-5 15,16-3 0-15,32 1-5 0,15-5-7 0,32 0-10 16,3-4-11-16,4 3-10 0,-3 0-5 15,-7 1-9-15,-25-1-6 0,-6 2-10 0,-4 0 0 16,-7 2-7-16,-21 0-4 0,-13 0-9 16,-9 0-3-16,-8 2 0 0,-9-2-7 15,-1 0 5-15,-4 0-4 0,-5 0 1 16,-3 0 5-16,-1 0-3 0,-4 0 1 0,0-2-4 16,-5 2-2-16,2 2-2 0,-2-4-3 15,-4 2-3-15,-8 0 4 0,13 0-10 0,-13 0-6 16,9 0 4-16,-9 0-2 0,6-2-6 15,-6 2 4-15,0 0 0 0,0 0-1 16,0 0-2-16,0 0-5 0,0 0 3 0,0 0-3 16,0 0 4-16,0 0 1 0,-22-6-9 15,22 6 0-15,-16 8-1 0,1 1 8 16,-2 5-1-16,-8 8 5 0,-5 9 2 16,-14 17 9-16,-5 7 5 0,-2 6 9 0,-17 21 1 15,-3 4 4-15,-8 0 0 0,5 7-5 16,-5-2 4-16,8-1 0 0,-1-3-3 0,4-4 3 15,2 0 0-15,5-7-4 0,10-15-2 16,2 0 0-16,3-4-4 0,1-6 0 16,3-4-4-16,7-10 0 0,7-4-3 15,0-5-2-15,5-5-4 0,1 0-12 0,6-5-16 16,1-3-28-16,2-3-28 0,3-1-37 16,-1-5-53-16,1-3-46 0,1-3-51 15,2-2-51-15,-1-8-916 0,2-3 415 0,0-2 274 16</inkml:trace>
  <inkml:trace contextRef="#ctx0" brushRef="#br0" timeOffset="53976.767">12061 5354 145 0,'0'-11'231'0,"0"4"-16"0,-2-1-22 16,4 3-16-16,-2 5-1 0,0 0 8 15,0 0 14-15,14 20-1 0,-2 1 0 16,4 7-7-16,3 14 1 0,11 20-6 16,3 2 11-16,1 5-1 0,4 5-3 0,6 18-4 15,1 1-10-15,-1 3-19 0,1-2-8 16,-1 4-9-16,1-3-10 0,-1-2-8 0,-2-1-11 15,-5-18-6-15,-1 0-8 0,2-5-9 16,-3-3-6-16,1-2-7 0,3-7-11 16,-3-4-2-16,-6-9-10 0,-5-10-1 15,0-3-6-15,-4-4-7 0,1-2-2 16,-4-5-1-16,-5-3-5 0,2-1-2 0,-4-3-16 16,-1-2-16-16,0-1-31 0,0-3-40 15,-2-3-34-15,-2 0-46 0,0-4-48 0,-6 0-59 16,15-6-71-16,-10 2-1037 0,3-5 465 15,-2-3 308-15</inkml:trace>
  <inkml:trace contextRef="#ctx0" brushRef="#br0" timeOffset="54818.5406">14922 5584 6 0,'0'0'216'0,"0"0"-7"15,0 0-4-15,-9-3-8 0,9 3-4 16,0 0-6-16,0 0-9 0,0 0-7 16,0 0-9-16,0 0 5 0,0 0 7 0,24-2-2 15,-1 2-11-15,9 0-10 0,12-1-4 16,17-4 0-16,7 5-10 0,30-3-9 15,10 0-5-15,6 0-14 0,7 3-6 0,0 0-9 16,-1 0-7-16,-2 0-10 0,-5 2-7 16,-8-2-5-16,-5 1-10 0,-11 2-5 15,-17-1-2-15,-15-1-6 0,-9-1-5 16,-1 2-4-16,-11-2-2 0,-2 3 0 0,-4-3-6 16,-5 0 2-16,-1 1-2 0,-4-1 3 15,0 2 1-15,-3-2-3 0,-3 3 1 16,2-3 0-16,-4 0-3 0,0 1 0 0,0-1-2 15,-4 0-3-15,-8 0 0 0,14 0-6 16,-5 1-3-16,-9-1-1 0,10 3-3 16,-5 3-3-16,-3-1 4 0,-4 9 7 0,-3 3 9 15,-1 6 6-15,-9 7 8 0,-3 12 8 16,-12 18 7-16,-6 7 4 0,-5 0 2 16,-13 19-13-16,1 4 5 0,-5-1-1 0,-3-1-4 15,2 2 5-15,-3-5 2 0,-1 1-2 16,6-4-5-16,8-17-2 0,2-3-5 0,5-5-3 15,2-1 1-15,2-5-7 0,8-11 0 16,4-8-5-16,8-5-1 0,-1-2-4 16,4-3-4-16,0-3-29 0,3-3-28 15,0-2-30-15,2-1-29 0,4-1-38 0,0-7-44 16,-3 1-49-16,3-4-45 0,-1-2-51 16,7 0-56-16,-12-10-892 0,3-1 434 0,-1-1 286 15</inkml:trace>
  <inkml:trace contextRef="#ctx0" brushRef="#br0" timeOffset="55216.4585">14919 5372 158 0,'-4'-15'230'0,"0"3"-4"0,2 3-12 16,0 1-16-16,2 4-12 0,0 4 1 0,0 0 4 16,0 0 8-16,15 21-2 15,-2 1 2-15,1 9 15 0,10 12-7 0,5 18-6 16,5 3-7-16,2 9 1 0,7 14 0 16,3 4-12-16,-1 3-22 0,5-1-11 0,3 5 0 15,0-2-9-15,3 2-12 0,0-2-9 16,-1-2-11-16,-2-2-6 0,1-9-11 0,-12-14-8 15,3-7-5-15,-6 0-9 0,-1-5-7 16,-2-4-4-16,-6-11-7 0,-9-10-4 16,-2-1-5-16,0-4-5 0,-1-2-3 15,-6-4-3-15,0-2-4 0,-1-2-5 0,-2-4-17 16,-1 0-23-16,1-1-25 0,-3-3-42 16,0-1-45-16,0-3-47 0,1-2-42 15,-2-3-51-15,-5 0-52 0,10-5-37 0,-10 5-926 16,8-12 437-16,-4 1 288 0</inkml:trace>
  <inkml:trace contextRef="#ctx0" brushRef="#br0" timeOffset="55894.637">17312 3998 112 0,'0'0'190'0,"0"0"5"16,0 0 12-16,0 0-3 0,33 11 0 15,-11-1-4-15,5 6 0 0,9 6-2 0,2 7-12 16,19 14-15-16,1 7-7 0,1 6-7 16,15 10-8-16,2 4-9 0,-4 7-3 15,2-1-7-15,-2 4-9 0,-2 2-14 0,2-1 0 16,-4 0-20-16,-4-5-7 0,-1 1-6 16,-15-17-9-16,-1-1-8 0,-5-1-5 15,-2-7-2-15,-7-11-6 0,-9-7-5 16,-2-5-4-16,-3-4-2 0,-4-5-3 0,-2 0-12 15,-1-1-17-15,0-3-27 0,0-4-32 16,-6 1-48-16,0-4-49 0,2-1-65 0,-3-3-81 16,-1-2-746-16,-4-2 356 0,0 0 235 15</inkml:trace>
  <inkml:trace contextRef="#ctx0" brushRef="#br0" timeOffset="56492.047">15951 5992 122 0,'2'-7'177'0,"-2"7"-7"0,2-7-3 16,-2 7-7-16,0-6-10 0,0 6-3 16,4-5-5-16,-4 5-1 0,0 0 4 15,0 0 3-15,0 0-2 0,13 14-1 0,-7-3-3 16,1 6-1-16,-1-1-5 0,0 9-5 16,1 0-10-16,-3 2-3 0,4 7-5 0,-2 0-9 15,1 2-9-15,0 0-8 0,-1 3-5 16,0-3-12-16,0 0-6 0,-4-4-6 15,2-1-8-15,1-3 0 0,-3-1-3 16,2-4-10-16,-1-2-1 0,-1-2-1 0,0-4-5 16,0 0-2-16,-2-6-1 0,2-1-5 15,-2-4-1-15,0-4-8 0,0 0-4 16,0 0-8-16,-15-26-12 0,6 6-6 0,3-4-18 16,-2-9-11-16,0-2-11 0,-4-2-12 15,4-1-18-15,-2 0-8 0,-1 1-10 16,3 1-21-16,-1 3-26 0,3 3-29 0,1 4-27 15,3-1-30-15,0 3-579 0,9-3 278 16,-1 2 183-16</inkml:trace>
  <inkml:trace contextRef="#ctx0" brushRef="#br0" timeOffset="59071.5045">17969 5406 131 0,'-28'5'144'0,"2"0"-3"0,3-1 0 0,3-2-1 15,6-1-10-15,1 1-7 0,4 1-5 16,-1-3-7-16,4 1-7 0,-1 4 2 0,5-3-6 16,2-2 4-16,13 8-1 0,6-2-2 15,10-2-7-15,16-1-3 0,15 1-3 16,33-2-3-16,10 0-2 0,14 0-10 15,27 0-2-15,5 0-2 0,-2 0-6 0,-5 0-3 16,-1-2-5-16,-1 3 0 0,-23 0-6 16,-3-3-6-16,-4 1-3 0,-9-1-4 15,-10 2-3-15,-20 0-6 0,-17-2 2 0,-9 0-3 16,-9 0-5-16,-2 0-2 0,-5 0 1 16,-3 2-1-16,-5-2-2 0,0 0 0 15,-2 2 0-15,-4-2-1 0,0 0-2 0,-3 0-1 16,2 0-4-16,-4 0 2 0,0 0-2 15,1 2-3-15,-2-4 1 0,-9 2 2 16,16 0-2-16,-16 0-2 0,15 0 2 0,-15 0-4 16,11 2 0-16,-11-2 0 0,6 2-1 15,-6-2-2-15,0 8 1 0,-6 1 3 16,-7 6 5-16,-6 10 8 0,-11 9 10 0,-18 16 6 16,-7 7 12-16,-13 17-3 0,-4 2 4 15,2 8-1-15,3 1 2 0,-3 9 5 16,3-1 1-16,2 5-6 0,2-3-2 0,5 0-14 15,2 0 4-15,3-4 5 0,4-6-12 16,9-19 3-16,4-1-7 0,0-8 2 16,4-3-5-16,7-11-12 0,1-8 11 15,7-6-11-15,1-3-21 0,3-5-22 0,0-2-25 16,3-2-30-16,-2-6-48 0,2-1-60 16,2-4-52-16,-3-6-57 0,1-5-689 0,-3-3 338 15,-2-10 224-15</inkml:trace>
  <inkml:trace contextRef="#ctx0" brushRef="#br0" timeOffset="59581.0575">17928 5609 20 0,'-5'-11'150'0,"3"2"0"15,-2-1-5-15,2 3 4 0,-2-4-1 16,4 3-3-16,-3 0-3 0,1 1-6 15,0-1-6-15,0 2-6 0,0 0-10 16,0 1-8-16,2 5-5 0,0 0-4 0,0 0 5 16,0 0 5-16,10 30-1 0,-1-6 5 15,6 12 2-15,6 8 3 0,9 20-4 0,6 9-7 16,11 14 1-16,-1 6 0 0,3 3 10 16,1 1-9-16,1 0-13 0,2-2-4 15,0 3-10-15,0-3-5 0,-2-2-7 16,-1-4-5-16,-3-3-7 0,-7-17-6 0,-2-5-6 15,-3-1 0-15,-2-6-9 0,-1-1-2 16,-4-12 0-16,-6-8-4 0,-2-2-6 0,-1-7 3 16,-5-2-4-16,0-4 0 0,-4-3-3 15,0-2-8-15,1-3-17 0,-2 0-15 16,-3-3-28-16,0-7-25 0,0 0-33 0,1-2-44 16,-7-1-27-16,8-5-39 0,-1-3-53 15,-5 1-753-15,2-5 348 0,-2-5 229 16</inkml:trace>
  <inkml:trace contextRef="#ctx0" brushRef="#br0" timeOffset="59944.2599">19054 6003 168 0,'-2'-8'205'0,"2"2"-12"16,-2 1-11-16,2 5-13 0,-3-8-14 15,3 8-11-15,0 0-7 0,0 0-9 16,-14 15-8-16,7-3-5 0,-1 1-4 0,-3 5 0 16,3 1-7-16,-2-1-4 0,0 3-7 15,4-4-4-15,0 4-6 0,2-4-6 16,2 3-3-16,2-3-3 0,2-1-1 15,6 1-1-15,4 0-5 0,6-3-3 0,5-1-7 16,3-3-3-16,8 0-11 0,-1-1-9 16,3-2 1-16,2-1-5 0,-6-2-13 0,2 0-21 15,-7-2-26-15,1 0-41 16,-3-2-33-16,-1 2-34 0,-4-2-24 0,0 0-24 16,-8-2-19-16,-1 0-547 0,-2 0 257 15,-7-2 169-15</inkml:trace>
  <inkml:trace contextRef="#ctx0" brushRef="#br0" timeOffset="60222.0667">19300 6077 64 0,'-2'-11'170'0,"-1"1"3"16,3 1 4-16,0-2 0 0,-3 6-2 0,3-3-4 16,-2 2-8-16,2 0-12 0,0 6-13 15,-2-7-8-15,2 7-13 0,0 0-1 16,-6 16-5-16,4-5-3 0,-2 6 0 0,2 2-3 15,-2 8-8-15,0 3-7 0,-1 6-2 16,-1 2-5-16,1 5-13 0,3 0-4 16,-2 7-5-16,0 0-5 0,0 1-6 0,2-9-8 15,-3 2 0-15,3-2-9 0,0-2 5 16,0-2-9-16,0-6-5 0,0-2-5 16,0-1-15-16,0-6-26 0,0-5-32 15,-2 1-39-15,1-2-38 0,1-7-51 0,-1 2-53 16,1-7-625-16,2 1 292 0,0-6 193 15</inkml:trace>
  <inkml:trace contextRef="#ctx0" brushRef="#br0" timeOffset="64842.1867">9643 7591 34 0,'0'-6'100'16,"0"0"-8"-16,2-1 0 0,0-1-3 0,0 2 2 16,0 1 1-16,0-1 10 0,1 2 0 15,-3-1-5-15,0 5 0 0,2-6-2 16,-2 6-7-16,0 0-9 0,0 0-3 0,0 0 6 16,-21 21 8-16,1 5 1 0,-5 14 8 15,-17 23-4-15,-13 22 1 0,-11 9 3 16,-6 4-7-16,1 3-4 0,-6 2 1 15,-4 0-6-15,1-2-4 0,0 1-1 0,6-3-3 16,1-4-4-16,8-3-6 0,5-4-6 16,6-6-5-16,13-15-7 0,1-2-5 15,9-1-4-15,-1-3-4 0,6-12-2 0,5-9-7 16,5-1-10-16,0-7-15 0,2-2-19 16,-1-1-33-16,6-6-38 0,-1-3-33 0,2-1-30 15,3-6-24-15,-1-2-43 0,2-8-532 16,4-5 256-16,0 2 168 0</inkml:trace>
  <inkml:trace contextRef="#ctx0" brushRef="#br0" timeOffset="65260.876">9480 7357 85 0,'0'-10'174'0,"0"1"-11"0,2 3-12 0,-2 1-12 16,2 0-22-16,-2 5 3 0,0 0 13 16,0 0 4-16,15 18 6 0,-8-5 2 0,3 10-1 15,7 9 0-15,2 9-1 0,13 23 4 16,1 6-1-16,12 22-2 0,1 5-6 15,3 5-2-15,5 0-8 0,2 7 0 16,1-1-3-16,3 3-10 0,-3 3-4 0,2 6-10 16,1 2-5-16,-3 4-10 0,-2 0-5 15,-1-3-9-15,2-7-6 0,-7-5-3 16,-1-6-7-16,-3-10-6 0,-9-20 1 0,-3-5-8 16,-1-6-5-16,-2-3-6 0,-7-13 0 15,-4-8-7-15,-4-7 5 0,-1-4-11 16,2-4-12-16,-8-3-10 0,2-1-21 0,-1-6-22 15,-2-2-36-15,-1-7-59 0,-2-4-61 16,2-1-39-16,-6-1-42 0,0 0-799 16,3-11 368-16,-8 3 242 0</inkml:trace>
  <inkml:trace contextRef="#ctx0" brushRef="#br0" timeOffset="66749.9359">8179 9894 86 0,'-5'-6'167'0,"3"-1"-14"0,2 0-20 16,4-4-6-16,1 2-7 0,1-1-14 15,4 1-9-15,1-2-5 0,2 1-12 0,1 3-5 16,1-1-12-16,0 4-6 0,2 1 1 16,-5 3-2-16,4 1 0 0,-4 5 1 15,1 3 0-15,-5 3-1 0,-1 5-1 16,-3 2 2-16,-4 9-4 0,-4 1 1 0,-3 9-5 16,-3 10-2-16,-5 0-1 0,-9 14 3 15,4-10-4-15,0-8 10 0,-1 0 0 16,3-5 1-16,2-6-3 0,4-3-3 15,4-3 0-15,-1-4 0 0,4-2-2 0,7-4-1 16,5 0 5-16,4-4-2 0,7 0-4 16,6-2 0-16,6-4-3 0,7-1-8 15,6-3 4-15,5-3 0 0,2 3-4 0,1-6-5 16,-1 3-5-16,-1-3-1 0,-1 0-2 16,-3 1-4-16,-3 1-1 0,-6-3-2 15,-4 4-5-15,-3-2-10 0,-5 1-12 0,-3-2-19 16,-2 3-21-16,0-2-26 0,-5 2-29 15,2 0-27-15,-4 0-30 0,3 0-43 16,-4-1-601-16,4-5 274 0,-5 1 182 0</inkml:trace>
  <inkml:trace contextRef="#ctx0" brushRef="#br0" timeOffset="67976.5119">10455 9953 158 0,'-6'-2'198'0,"6"2"-15"16,-8-5-19-16,8 5-14 0,4-8-12 0,4 4-7 16,6-1-9-16,4 1-7 0,3 3-11 15,5-2-12-15,2 3-6 0,1 0-7 16,1 4-4-16,0 2-3 0,-3 3 1 16,-2 2 1-16,-4 1 4 0,-1 7 2 15,-6 2 4-15,-5 9-2 0,-7 0-2 0,-4 8-3 16,-11 7 0-16,-5-1-4 0,-2-1 0 15,-1-2-4-15,0-3 6 0,2-4-3 0,1-6-9 16,6-5-2-16,2-2-5 0,-1-2-2 16,9-3-6-16,4-6 0 0,9 1 1 15,5-6-9-15,12-3-5 0,4-4 2 16,10-3-1-16,11-6-3 0,0-3-11 0,19-3-1 16,-3-7-13-16,-12 8-23 0,-7-2-31 15,-4 0-40-15,-3 0-42 0,-6-1-46 0,-3 1-41 16,-4-1-45-16,-7 0-632 0,3-3 304 15,-8-1 200-15</inkml:trace>
  <inkml:trace contextRef="#ctx0" brushRef="#br0" timeOffset="68421.1881">12774 7292 42 0,'2'-7'163'0,"0"1"-8"16,0 2-6-16,-2 4 3 0,0 0 7 16,0 0 10-16,0 0 3 0,-12 25 1 15,-2-1-2-15,-4 13-4 0,-8 21-1 0,-7 11-10 16,-8 22-7-16,-1 12-10 0,-3 8-9 16,-1 2-14-16,2 0-11 0,-3 0-4 0,1-2-14 15,3-1-6-15,5-6-6 0,0 2-7 16,4-9-8-16,4-19-5 0,5-2-5 15,1-8-3-15,3-1-6 0,4-15-4 16,2-9-5-16,5-8-17 0,0-1-22 0,0-9-32 16,4-2-35-16,0-2-39 0,4-4-27 15,2-8-34-15,2-1-28 0,4-8-27 16,-6 0-589-16,16-17 278 0,-6-2 184 0</inkml:trace>
  <inkml:trace contextRef="#ctx0" brushRef="#br0" timeOffset="68742.5217">12776 7399 71 0,'6'-11'207'0,"0"5"-3"16,0 6 1-16,-6 0 0 0,14 17-6 0,-4 0-4 15,5 11-7-15,8 16-7 0,13 21-6 16,11 20-7-16,4 13-9 0,6 7-4 15,4 3-11-15,1 4-12 0,-1 1-9 0,-2 4-4 16,0-1-2-16,-8 5-9 0,-4 0-4 16,-3-3-9-16,-4-3-11 0,-3-4-7 15,-3-5-7-15,-10-25-8 0,0-5-3 0,-3-4-1 16,1-8-14-16,-8-13-1 0,1-9 2 16,-4-8-7-16,-1-2-4 0,-1-5-8 15,-1-4-10-15,0-2-23 0,1-2-21 0,-2-3-25 16,-3 1-40-16,0-9-59 0,0 3-66 15,0-4-53-15,0-1-779 0,0-5 357 16,-4 2 235-16</inkml:trace>
  <inkml:trace contextRef="#ctx0" brushRef="#br0" timeOffset="69239.5883">12372 9792 109 0,'8'-8'173'0,"4"-2"-17"16,1 4-16-16,6-1-10 0,0 3-17 15,1 0-10-15,0 2-8 0,2 2-12 0,-1 2-4 16,-2 2-3-16,-2 2-5 0,-3 2-3 15,-2 1-2-15,-4 3 1 0,-4 1-6 16,-2 0 2-16,-4 2 2 0,-4 2 3 16,0-1 0-16,-2-1 3 0,0 3 3 0,-2-2-1 15,2 0-6-15,1-3-3 0,1 2 0 16,3-3-1-16,1 1-1 0,4 0 4 16,5 1-12-16,2-1-2 0,5 0-3 0,6 0-3 15,2 0-2-15,6 3-3 0,1-1-6 16,1 0-2-16,2 1-2 0,-5 2-4 15,1-2 3-15,-6-1 2 0,-4 1 6 0,-1 1 2 16,-4 0 7-16,-4-2 3 0,-7 2-6 16,-4 1 2-16,-5-2 4 0,-4 1 3 15,-8 0-3-15,-4 2-1 0,-4-6-4 0,-5 0-1 16,-4-4-10-16,-3-1 4 0,2-2-9 16,-1-5-5-16,2-1-8 0,-7-1-17 15,1-7-21-15,2-2-29 0,-5-3-37 0,3-4-37 16,4-2-39-16,11 0-35 0,5-3-31 15,6 0-44-15,7-1-568 0,4 0 286 0,5 2 189 16</inkml:trace>
  <inkml:trace contextRef="#ctx0" brushRef="#br0" timeOffset="69686.3846">13812 9765 91 0,'10'-6'185'0,"-2"-2"-16"15,4 4-17-15,-1 0-14 0,4-1-15 16,0 1-11-16,1 2-15 0,0 2-7 16,0 0-12-16,-1 2-5 0,2 1-5 15,-6 3-9-15,1-2-7 0,-4 6-4 0,2 1-2 16,-6 3-5-16,-2-1-6 0,-2 4 1 15,-2-1-5-15,-2 3-1 0,0-3 1 0,-2 2-1 16,0-3-3-16,4 2 0 0,0 1-2 16,0-3 2-16,0-2 0 0,4 0 11 15,2 2-5-15,4-3 3 0,2 1-1 16,2-3-4-16,1 1-1 0,0 1-2 0,6 0-1 16,-3 0-2-16,0 0 2 0,-2 3 7 15,-2-4 10-15,2 3 10 0,-6-1 16 0,-4 3 7 16,-2 1 9-16,-6 0 8 0,-2-2 7 15,-7 4 2-15,-4 0 0 0,-4 2-7 16,-4-4-2-16,-5 1-10 0,-1-4-3 16,-6 0-15-16,-1-3-3 0,-2-3-8 0,2-2-10 15,1-3-28-15,6-3-31 0,-1-5-46 16,-2-5-65-16,6-5-70 0,6-5-61 0,0-4-756 16,10-6 344-16,-1-3 227 0</inkml:trace>
  <inkml:trace contextRef="#ctx0" brushRef="#br0" timeOffset="70649.0645">15481 7925 67 0,'0'0'116'16,"0"0"-5"-16,0 0-3 0,0 0-1 15,0 0-9-15,0 0-10 0,0 0 2 0,-2-6-11 16,2 6-3-16,0 0-3 0,0 0-3 15,0 0-7-15,0 0 1 0,0 0-5 0,0 0-8 16,0 0-3-16,0 0-2 0,0 0-3 16,0-6-4-16,0 6-2 0,0 0-3 15,0 0-1-15,0 0-1 0,0 0-5 0,0 0 0 16,0 0-3-16,0 0-3 0,0 0 0 16,0 0-3-16,0 0-2 0,0 0 0 15,0 0-4-15,0 0 0 0,0 0-1 0,0 0-3 16,0 0 3-16,0 0-3 0,0 0-1 15,0 0 0-15,0 0 5 0,0 0-5 16,4-6 0-16,-4 6-2 0,0 0 6 16,0 0 0-16,0 0 0 0,0 0-4 0,0 0 3 15,0-5 2-15,0 5-1 0,0 0 4 16,4-3 3-16,-4 3 0 0,0 0 3 16,0 0 1-16,0-6 1 0,0 6 0 0,0 0-4 15,0 0 0-15,0 0-2 0,0 0-1 16,0 0-2-16,0 0 6 0,0 0 11 15,-6 20 11-15,2 1 6 0,-3 6 3 0,-1 9 8 16,-5 10 3-16,0 5 7 0,-5 22 4 16,-4 1 2-16,-1 4-1 0,1 4-2 15,2 4-9-15,-2 1 0 0,3 1-4 0,2-1-4 16,0-3-4-16,1-4-5 0,0-1-4 16,2-3-4-16,-1-7-2 0,4-13 1 15,1-6-8-15,3-11-2 0,-3 0 4 0,4-3-8 16,-3-1-5-16,2-7 2 0,1-1-15 15,2-3-15-15,0-5-26 0,-2-2-35 16,2 1-44-16,2-3-42 0,0-4-38 0,4-3-28 16,2-4-41-16,2-4-571 0,2-6 284 15,0-4 187-15</inkml:trace>
  <inkml:trace contextRef="#ctx0" brushRef="#br0" timeOffset="70964.0259">16268 7783 219 0,'2'0'223'0,"-2"0"13"0,0 16-7 16,0 3-2-16,0 7-4 0,4 15-5 0,5 10-6 15,6 23-16-15,4 2-9 0,5 8-11 16,2 0-6-16,9 17-16 0,-1 1-4 15,0 6-11-15,-5-4-12 0,-3 1-13 16,0 0-11-16,-6-19-5 0,-1-2-13 0,0-2-5 16,-2-5-11-16,-3-3-4 0,-2-14-11 15,-4-10 1-15,0-5-13 0,-2-6-9 16,-1 0-12-16,1-4-21 0,-2-5-20 0,1-3-35 16,-3-3-39-16,0 1-46 0,-2-5-41 15,0 0-41-15,-2 2-50 0,-2-6-722 0,-5 5 338 16,-4-4 223-16</inkml:trace>
  <inkml:trace contextRef="#ctx0" brushRef="#br0" timeOffset="71246.7385">15567 10104 115 0,'-10'2'271'0,"-2"4"-8"0,0 3-9 16,4 2-10-16,-2 7-11 0,2 3-7 16,-2 3-12-16,6 5-15 0,-2 5-9 15,4-2-15-15,2 2-13 0,0 3-14 0,2 1-12 16,2 0-16-16,0 1-10 0,1 0-8 16,-1-1-13-16,5-1-5 0,-3 1-11 15,0-4-13-15,2 0-23 0,2 1-24 0,-4-9-43 16,0 1-44-16,-2-4-45 0,2-2-49 15,1-2-41-15,1-4-31 0,-1-3-671 16,3-5 310-16,1-3 204 0</inkml:trace>
  <inkml:trace contextRef="#ctx0" brushRef="#br0" timeOffset="71504.5343">16626 10203 2000 0,'22'-17'97'15,"-8"3"-23"-15,-4 5 27 0,-1 2 28 0,-3-2 3 16,-1 8 8-16,-5 1 5 0,0 0 4 16,12 19-16-16,-12-4 3 0,2 6 1 0,-2 2-3 15,0 6-5-15,-2 0-6 0,0 10-7 16,-2-1-10-16,0 0-6 0,-1 2-12 0,1 2-7 16,0-2-9-16,-3 0-5 0,3-2-9 15,-2-2-9-15,2-1-21 0,0-7-24 16,0-5-24-16,2 2-30 0,0-7-36 15,-2-2-49-15,2-7-75 0,2 1-70 0,0-6-83 16,2-2-788-16,-2-2 391 0,0 0 259 16</inkml:trace>
  <inkml:trace contextRef="#ctx0" brushRef="#br0" timeOffset="72281.8516">19092 7635 137 0,'-8'15'235'0,"-6"4"0"0,-9 8-10 0,-4 7-6 15,-12 14-11-15,-1 5-4 0,1 4-9 16,-4 6-13-16,3 2-12 0,0 0-17 16,4 0-9-16,1-3-9 0,4 2-16 0,-1-5-11 15,2-1-13-15,3 2-6 0,6-10-8 16,2-11-9-16,2 5-9 0,2-4-5 15,-2 0-24-15,4-6-23 0,1-2-32 0,-1-3-37 16,4-6-35-16,1 0-32 0,2-1-29 16,2-4-21-16,4-5-20 0,0-3-32 15,6-5-496-15,0-1 246 0,5-5 162 16</inkml:trace>
  <inkml:trace contextRef="#ctx0" brushRef="#br0" timeOffset="72605.5413">19316 7392 183 0,'4'-14'252'16,"-2"2"-18"-16,0 3-21 0,1 7-16 16,-3 2 6-16,0 0 6 0,10 23-8 0,-3-1-8 15,6 10-6-15,1 17-7 0,16 19-7 16,0 11-6-16,9 14-3 0,-1 5-10 15,7 4-7-15,6-1-7 0,-6-1-13 0,2 0-7 16,-3-7-11-16,0 0-11 0,-11-14-12 16,0-1-4-16,-6-2-10 0,0-4-8 15,-3-2-5-15,-3-3-4 0,-8-11-8 0,0-9-7 16,-5-1 0-16,-2-7-7 0,0-2-10 16,-4-6-16-16,3 0-22 0,-2-5-28 15,-1 0-29-15,0-5-38 0,-2 0-46 0,-2-3-45 16,0-2-57-16,-6 1-54 0,2 1-740 15,0-3 358-15,-9 2 236 0</inkml:trace>
  <inkml:trace contextRef="#ctx0" brushRef="#br0" timeOffset="72974.7713">18387 9603 84 0,'0'-8'213'0,"0"2"-8"0,0 1-8 15,0 5-14-15,0-6 5 0,0 6 6 0,0 0-6 16,-12 21-6-16,7-6-7 0,-4 4-6 15,-1 5-6-15,2 4-8 0,-3 0-10 16,0 3-12-16,3 1-11 0,-1-1-9 0,7-3-8 16,-2 3 0-16,6-3-8 0,0-1-6 15,4-1-9-15,7 1-13 0,7 0 1 16,0-4-17-16,8-4-2 0,4-5-16 16,1 3-27-16,5-9-25 0,3 0-36 0,-1-5-39 15,-4-2-40-15,2-2-36 0,-1-2-39 16,1 0-39-16,-11-3-659 0,1-1 308 15,-6-4 203-15</inkml:trace>
  <inkml:trace contextRef="#ctx0" brushRef="#br0" timeOffset="73182.2726">18741 9839 9 0,'-11'-4'186'0,"5"1"-2"16,-1 0-3-16,1 2-4 0,6 1-1 0,-11 7-2 15,7-1-4-15,2 2-8 0,0 3-2 16,2 3-11-16,2 2-5 0,2 3-14 15,0 3-13-15,2 0-7 0,1 3-14 16,0 0-10-16,-1 4-13 0,4 1 0 0,-1 1-18 16,-1 1-22-16,0 0-28 0,-1-5-34 15,2 5-34-15,-1-5-33 0,0-2-22 0,3 3-41 16,0-3-30-16,-1-3-490 0,3-4 231 16,2-1 152-16</inkml:trace>
  <inkml:trace contextRef="#ctx0" brushRef="#br0" timeOffset="73494.0275">20271 9724 126 0,'-2'-5'295'15,"2"5"-6"-15,0 0-13 0,0 0-18 16,-28 13-17-16,18-2-17 0,-1 1-17 15,0 4-9-15,3 0-5 0,2 2-20 16,4 1-15-16,2 1-12 0,2 2-15 0,4 2-8 16,4-1-11-16,8 4-12 0,-2 0-7 15,8-4-15-15,-1-1-5 0,3-2-5 0,3-2-7 16,-1-2-5-16,4-6-8 0,-3 1-17 16,-2-4-18-16,3-1-27 0,-3-5-28 15,-3-1-35-15,-1-1-40 0,1 0-33 16,-4-4-32-16,0-1-35 0,-4 0-26 0,-3-1-6 15,0 0 7-15,-4-4-519 0,-1 3 258 16,-4 0 171-16</inkml:trace>
  <inkml:trace contextRef="#ctx0" brushRef="#br0" timeOffset="73641.8609">20700 10022 1353 0,'0'-8'-66'0,"0"2"33"0,0 1 34 0,0 5 32 15,0 0 28-15,-6-2 25 0,6 2 28 16,-8 13 19-16,1 1 13 0,1 1 4 16,-2 8 0-16,-1 1-1 0,-2 10-10 0,1-1-12 15,0 3-7-15,-6 6-8 0,4-2-12 16,-1 4-12-16,-2-2-7 0,2 0-18 15,-1-2-27-15,1-7-26 0,-2 3-46 0,3-2-43 16,-4-4-48-16,4 1-42 0,-1-5-46 16,1-3-645-16,-1-3 293 0,-2 0 193 15</inkml:trace>
  <inkml:trace contextRef="#ctx0" brushRef="#br0" timeOffset="112966.2611">11764 3767 58 0,'0'0'77'16,"0"0"-5"-16,0 0-12 0,0 0-4 16,0 0-5-16,0 0 2 0,0 0-11 0,0 0-7 15,0 0-1-15,0 0-12 0,0 0 2 16,0 0-2-16,0 0-7 0,0 0 0 15,0 0-2-15,0 0 2 0,0 0-7 16,0 0-3-16,0 0 1 0,0 0-4 0,0 0-1 16,0 0 1-16,0 0 1 0,0 0 1 15,0 0 0-15,0 0-2 0,0 0-3 16,0 0 2-16,0 0 2 0,0 0-4 0,0 0 3 16,0 0-2-16,0 0-1 0,0 0 3 15,0 0 0-15,0 0 0 0,0 0-2 0,0 0 0 16,0 0 0-16,0 0 2 0,0 0-1 15,0 0 0-15,0 0 0 0,0 0 0 16,0 0-1-16,0 0-2 0,0 0 0 16,0 0 2-16,0 0-1 0,0 0 2 0,0 0-1 15,0 0-1-15,0 0-2 0,0 0-4 16,0 0-3-16,0 0-3 0,0 0-3 0,0 0-3 16,0 0-2-16,0 0-4 0,0 0-7 15,0 0-10-15,0 0-10 0,0 0-109 16,0 0 55-16,4-8 36 0</inkml:trace>
  <inkml:trace contextRef="#ctx0" brushRef="#br0" timeOffset="116011.5212">8833 10811 71 0,'0'6'56'0,"0"-6"-12"0,0 0-16 0,0 0-14 16,18 0-26-16,-7 0-57 16,-1-5 24-16,6 4 15 0</inkml:trace>
  <inkml:trace contextRef="#ctx0" brushRef="#br0" timeOffset="116400.7512">11288 10445 12 0,'6'0'57'0,"-6"0"-11"0,8 2-2 16,-8-2-4-16,9 0-6 0,-9 0-3 16,9 2-4-16,-9-2-3 0,8 4 1 15,-8-4-1-15,6 5-5 0,-4-3-2 0,-2-2-1 16,6 3-2-16,-6-3-4 0,4 6-2 15,-4-6-4-15,6 5-6 0,-6-5-9 16,2 5-1-16,-2-5-7 0,4 3-4 0,-4-3-3 16,0 0-7-16,2 5-78 0,-2-5 37 15,4 3 26-15</inkml:trace>
  <inkml:trace contextRef="#ctx0" brushRef="#br0" timeOffset="118399.3833">9766 6410 20 0,'0'0'48'0,"0"0"-5"0,0 0-3 0,0 0-3 15,0 0-7-15,0 0-3 0,0 0-2 16,0 0-2-16,0 0-6 0,0 0-6 15,0 0-1-15,0 0-2 0,0 0-6 16,0 0-6-16,0 0-5 0,0 0-3 0,0 0-12 16,0 0-4-16,0 0-62 0,0 0 30 15,-6 18 21-15</inkml:trace>
  <inkml:trace contextRef="#ctx0" brushRef="#br0" timeOffset="120228.1597">14711 4935 72 0,'-18'19'192'15,"6"3"-16"-15,1-3-5 0,5 0-12 16,-1 1-15-16,5-4-13 0,4 3-11 16,1 0-10-16,5 2-11 0,3 0-9 15,3-4-10-15,2-3-5 0,2-2-10 0,6-1-8 16,-1-6-5-16,0-3-5 0,0-4-6 16,5-3-3-16,-3-6-4 0,5-2 4 0,-2-4 6 15,-3-3 12-15,-4-1 10 0,-2-4 6 16,-2-4 5-16,-4 3-2 0,-5-1 4 15,-4-1-2-15,-2 2-4 0,-4 2 3 16,0-1-3-16,-8 2-6 0,-6 2-5 0,-4 1-7 16,-8 3-5-16,-3 4-1 0,-3 1-5 15,0 7 0-15,-1 2-8 0,4 3-3 16,-3 1-2-16,4 5-3 0,1 1-7 0,-3 7-6 16,9-3-11-16,0 7-23 0,5-1-27 15,4 4-31-15,1-1-45 0,7 7-46 16,4 0-37-16,4 2-38 0,0-2-580 0,2-1 280 15,7-1 185-15</inkml:trace>
  <inkml:trace contextRef="#ctx0" brushRef="#br0" timeOffset="120418.018">15432 4865 88 0,'8'-8'195'0,"-1"3"-15"0,-3-3-19 0,1 2-17 16,-1 3-11-16,0-3-17 0,0 0-27 16,-2 0-34-16,2 3-42 0,1-1-34 15,-3 0-45-15,-2 4-39 0,6-8-229 0,0 7 113 16,-6 1 75-16</inkml:trace>
  <inkml:trace contextRef="#ctx0" brushRef="#br0" timeOffset="120809.6259">15830 4604 73 0,'0'-13'193'0,"-2"0"4"0,-2 1-7 15,0 0-3-15,-3 5-8 0,-2-1-13 16,-3 3-13-16,-3 0-8 0,-2 4-11 0,-4 2-8 16,-3 5-8-16,-1 0-10 0,0 6-8 15,2-4-9-15,1 7-8 0,2-2-7 16,0 1-9-16,5 0-4 0,1 0-7 15,3-1-5-15,4-1-6 0,5-1-4 0,2-3-2 16,2-1-5-16,5-1-2 0,2-2-2 16,1 0 3-16,5-4-5 0,-2 0-1 0,4-3 0 15,-3 0 2-15,4-1 0 0,-2 0 0 16,-1 0 4-16,0 1 4 0,-4-1 6 16,1 2 6-16,-2-2-1 0,0 4-1 15,0 2-3-15,-2 2 7 0,0 3 1 0,1 5-3 16,0 3 2-16,-3 6-7 0,2 1 3 15,-1 8-2-15,-3-2-10 0,2 7 4 0,0 1-5 16,-1 0-4-16,0 4 0 0,-1-1-10 16,0 0-7-16,-2-1-16 0,2-2-18 15,-2-3-30-15,0-5-30 0,0 1-45 0,0-4-49 16,4-3-60-16,-1-5-75 0,4-5-649 16,-1-1 326-16,0-7 216 0</inkml:trace>
  <inkml:trace contextRef="#ctx0" brushRef="#br0" timeOffset="121272.0058">18241 4009 196 0,'0'0'200'16,"0"0"-5"-16,-17 8-9 0,8 4-10 16,3 1-13-16,-2 8-8 0,2 4-12 0,1 1-12 15,5 2-9-15,0 3-9 0,5 0-10 16,-1-3-5-16,4 5-12 0,3-3-6 15,1-4-6-15,6 1-7 0,0-5-2 16,0-7-5-16,2-2-2 0,4-2-2 0,-3-9 0 16,0 1 3-16,0-7 2 0,3-3 4 15,-5-5 4-15,-1-1-4 0,0-5-1 0,-4-3-8 16,-3 0 1-16,-2-2-4 0,-5-1 1 16,-4 1-2-16,-2 0 0 0,-7 1-4 15,-2 1-7-15,-3-1-7 0,-4 4-2 16,-2 4-5-16,-1 0 0 0,-3 3-2 0,3 1-8 15,-2 3-19-15,1 3-26 0,1 0-28 16,3 3-38-16,-2 1-45 0,6 1-26 16,1 3-57-16,4 2-742 0,3-1 327 0,4 1 217 15</inkml:trace>
  <inkml:trace contextRef="#ctx0" brushRef="#br0" timeOffset="121427.6208">19028 3964 134 0,'5'-7'149'0,"-1"1"-11"15,-2 1-33-15,2 0-41 0,0 2-46 0,1-1-57 16,1-2-155-16,0-1 66 0,2 2 44 16</inkml:trace>
  <inkml:trace contextRef="#ctx0" brushRef="#br0" timeOffset="121604.6489">19403 3785 79 0,'0'0'297'0,"0"0"22"0,10 10 12 15,-8 5 3-15,0 6-6 0,-4 5-6 16,0 12-19-16,0 6-29 0,-2 12-27 0,-2-1-22 16,4 2-22-16,-6 20-27 0,-4-15-46 15,4-9-53-15,0-1-57 0,-1-5-73 16,3-7-83-16,4-4-101 0,-4-5-865 15,1-7 375-15,-1 1 247 0</inkml:trace>
  <inkml:trace contextRef="#ctx0" brushRef="#br0" timeOffset="124906.6903">14488 9959 31 0,'0'0'50'0,"0"0"-21"0,7-2-34 15,-7 2-31-15,4-6 12 0,0 5 8 16</inkml:trace>
  <inkml:trace contextRef="#ctx0" brushRef="#br0" timeOffset="130813.9716">18704 5681 3 0,'0'0'3'0,"0"0"1"0,0 0-1 16,0 0-1-16,0 0-8 0</inkml:trace>
  <inkml:trace contextRef="#ctx0" brushRef="#br0" timeOffset="130854.6643">18704 5681 18 0,'0'0'1'0,"0"0"-1"16,0 0-1-16,0 0 1 0,0 0-7 0,0 0 3 15,0 0 1-15</inkml:trace>
  <inkml:trace contextRef="#ctx0" brushRef="#br0" timeOffset="134513.3828">10011 4429 13 0,'0'0'35'0,"0"0"-6"0,0 0-12 0,0 0-5 16,0 0-13-16,0 0-3 0,0 0-31 16,0 0 12-16,0 0 8 0</inkml:trace>
  <inkml:trace contextRef="#ctx0" brushRef="#br0" timeOffset="137467.5299">13287 4646 37 0,'0'0'44'0,"10"0"-6"0,-10 0-9 15,0 0-16-15,0 0-15 0,6 2-53 16,-6-2 19-16,0 0 12 0</inkml:trace>
  <inkml:trace contextRef="#ctx0" brushRef="#br0" timeOffset="140189.677">6862 3438 7 0,'-4'-11'154'16,"-3"1"-7"-16,1-1-11 0,-5 1-3 16,1-1-6-16,-3 2-3 0,-4 3-15 0,-6 2-5 15,-5 7-4-15,-8 4 1 0,-1 4 0 16,-8 11-8-16,-13 9-6 0,3 9-5 15,9 3-10-15,4 5 0 0,14-3-7 16,11-6-8-16,7-2-3 0,8-6-4 0,8 5-10 16,6-4 1-16,8-6-4 0,5-3-6 15,5-4-1-15,4-10-6 0,-1-4 0 16,3-7-3-16,6-6 2 0,7-9-5 0,11-16-6 16,-1-7 2-16,-4-6-2 0,-5-4-2 15,-5-10-1-15,-3-5 0 0,-4-7-4 16,-3-6-3-16,-11-3-2 0,-2 0 3 0,-5 1-3 15,-4 6-3-15,-7 11 6 0,-2 11-3 16,-2 10 2-16,-2 5 0 0,2 6 5 0,-2 2 8 16,0 7-3-16,0 3-2 0,0 7-6 15,0 6 4-15,0 6-1 0,0 0 0 16,3 33 1-16,1-5 1 0,2 14 0 16,0 8-1-16,12 20 1 0,2-3 5 0,2-1 1 15,1-3 0-15,-4-11 0 0,-2-12-4 16,-1-1 3-16,0-8-2 0,-2-3 1 15,-1-6 0-15,-2-3-1 0,0-5-1 0,-1-3 2 16,0-6-4-16,0-3-2 0,0-5-2 16,0-3 1-16,1-6-1 0,0-6-4 15,-1-2-5-15,1-3-5 0,-1 2-5 0,0 1-3 16,2-2-1-16,-2 4-4 0,0 4-4 16,1 3 2-16,2 1 0 0,2 6 1 15,-1 3 3-15,4 2 1 0,0 5 4 0,4 0 2 16,3 0-2-16,3 1 4 0,-1-1 0 15,4-1 3-15,2 0 1 0,1-4-3 16,-1-2 3-16,3-1 1 0,0-6-1 16,0 0 4-16,-2-3 1 0,-3-2-2 0,-1-5 1 15,-2 0 1-15,-3-3-3 0,-3-3 0 16,-2 4 3-16,-6-4 4 0,-2 5-1 0,-1-1-1 16,-5 3 2-16,-2 1 1 0,-4 3 6 15,0 5-1-15,-4 2 0 0,-2 5-2 16,6 1 2-16,-17 10-2 0,6 1-4 15,-2 6 2-15,5 0 2 0,0 0-4 0,2 0 3 16,-2 2-2-16,6-3 0 0,0 2-1 16,0-3 0-16,2-3 2 0,2-1-4 0,0 1 4 15,3-4-4-15,0-3 1 0,1 0 0 16,0-4 0-16,0-1-2 0,-6 0 1 16,15-7-2-16,-8 3 0 0,1-4-1 15,0 2 1-15,1 0 3 0,-1-1-3 0,0 2 1 16,-1-1-3-16,2 2 1 0,-1-2-2 15,2 3 2-15,1-3-7 0,2 2-5 0,-1 1 0 16,3-3-7-16,0 0-6 0,0-1 8 16,-1-2-2-16,2 0 4 0,0-1-1 15,2-4-2-15,-4 1 6 0,1-2 2 16,0 2 1-16,0 0 2 0,-5-1-1 0,1 3 3 16,-2 1 1-16,-3 3 0 0,0-1-3 15,0 2 3-15,1 1 0 0,1 1 3 0,-2 4 0 16,-6 0 0-16,16 6 0 0,-8-1 4 15,0 3-1-15,3 0 2 0,-2-1-3 16,1 1 0-16,-2-1 3 0,1 1-7 16,-1-2 4-16,1-3 2 0,-3 1 3 0,1-2 1 15,1 0-8-15,2-4 5 0,0-1-4 16,-4-3 2-16,4 0 0 0,-2-2-4 16,3 1-1-16,2-2-1 0,-2 0 0 0,1 4 3 15,2-1-4-15,2 1 3 0,-2 1 2 16,6 2-6-16,-1 0-1 0,-1 1 3 15,6 1 0-15,-1-3 2 0,5 1-1 0,0-2 3 16,3 1 0-16,-2-3 3 0,6-1-4 16,-3-5 1-16,-1 0 2 0,-1-2 2 15,-2-3-1-15,-4-2 0 0,0-1 5 0,-3 1 3 16,-2-4 0-16,-6 2 3 0,-3 2 10 16,-2 2 2-16,-3 2 9 0,-2 1 7 15,-3 5-2-15,-3 2-1 0,-4 2 6 0,1 5 7 16,6 0 3-16,-14 12 2 0,7 0-1 15,1 4-2-15,4 3-1 0,2 4 0 16,2 8-10-16,7 3-1 0,-1 4-5 0,6 8-1 16,2 0-2-16,7 16-3 0,-4-8 1 15,-2-7-4-15,-1 1-4 0,0-2 4 16,-2-2-10-16,-6-9 1 0,3 2-3 0,-6-9-2 16,-3 1 0-16,-4-6-1 0,-3 0 0 15,1-6-3-15,-7-3 0 0,1-7-1 16,0-3 0-16,-4-8-2 0,4-3-2 0,0-5 0 15,1-7 0-15,5-4-1 0,2-2 1 16,4-3-1-16,4-6 1 0,5-3-1 16,1-5 1-16,4-2-3 0,0-1 1 15,1 1 1-15,0 0-1 0,2 0 0 0,-2 0 2 16,-4 1-1-16,1-1 2 0,-3 1 1 16,0 8 2-16,-5 2 6 0,0 5 10 0,-4 4 11 15,1 2 5-15,-6 5-5 0,-1 6-5 16,-2 2-3-16,-2 7-6 0,-3 4 9 15,-2 8 0-15,1 2-4 0,-2 6-3 16,4 2-3-16,2 1 1 0,6 4 3 0,2-3-4 16,4 7-2-16,2-2-2 0,6 4 0 15,6-4-6-15,-2 3-16 0,6-4-28 0,-3-3-29 16,2-2-48-16,2-2-69 0,-1-4-79 16,3-6-684-16,1 3 321 0,0-5 212 15</inkml:trace>
  <inkml:trace contextRef="#ctx0" brushRef="#br0" timeOffset="142704.3657">22986 2927 43 0,'-10'-4'194'0,"0"0"-5"0,0-2 2 15,2 0-8-15,0 0-10 0,2-1-15 16,-1-1-11-16,3 0-13 0,2-1-12 0,2 1-16 15,2-4-8-15,7 3-10 0,1-3-12 16,4 1-8-16,6 1-8 0,3 5-6 16,1-1-9-16,-2 4 1 0,6 4-7 15,0 4-1-15,-3 4 0 0,1 6-3 0,-6 5-1 16,-2 6-3-16,-8 4 1 0,-6 6-2 16,-8 1 0-16,-6 7-2 0,-14 17 3 0,-8 0 7 15,-3-6 2-15,-5-2 2 0,1-6 4 16,10-11 1-16,6-6-4 0,3-6-7 15,6-6-3-15,1-3-7 0,4-1-2 16,7-4-1-16,6 0 0 0,5-1-2 0,10-5-5 16,7-1 1-16,7-2-1 0,3-4-3 15,11 2 1-15,-1-4-12 0,1 1-15 16,-1-3-33-16,-1 0-27 0,-1 0-30 0,-4 3-36 16,1-3-25-16,-11 0-38 0,0 3-27 15,-6-3-483-15,4 0 242 0,-11-1 160 16</inkml:trace>
  <inkml:trace contextRef="#ctx0" brushRef="#br0" timeOffset="144518.1265">9710 6389 2 0,'0'0'36'0,"0"0"-10"0,0 0-16 16,0 0-36-16,0 0 9 0,0 0 6 0</inkml:trace>
  <inkml:trace contextRef="#ctx0" brushRef="#br0" timeOffset="144928.1707">11004 4309 27 0,'0'0'82'16,"0"0"-13"-16,0 0-4 0,0 0-7 16,0 0-6-16,0 0-7 0,0 0-8 15,9 0-7-15,-9 0-15 0,0 0-20 0,0 0-24 16,0 0-123-16,2 4 52 0,-2-4 34 16</inkml:trace>
  <inkml:trace contextRef="#ctx0" brushRef="#br0" timeOffset="145727.2749">24650 2894 108 0,'-6'-6'284'0,"2"0"-13"0,-1 2-20 16,-1 2-20-16,6 2-25 0,-17 0-20 16,5 4-20-16,-8 5-15 0,-1 6-16 15,-6 4-8-15,-3 6-12 0,-3 6-7 0,0 2-10 16,-11 12-8-16,0-3-8 0,9-2-11 16,5-6-9-16,2 0-4 0,-2-1-32 15,3 0-28-15,-1-5-46 0,6-2-47 0,1-1-45 16,3-4-65-16,-4 1-590 0,6-8 271 15,-2-6 178-15</inkml:trace>
  <inkml:trace contextRef="#ctx0" brushRef="#br0" timeOffset="145955.3696">23875 3032 67 0,'4'-5'171'0,"1"3"0"0,-5 2 13 0,19 2 2 15,-4 2 0-15,0 3-7 0,6 4-7 0,5 7-12 16,-2 1-10-16,11 5-14 0,-1 5-11 16,2 1-12-16,1-3-10 0,10 14-13 15,-7-7-6-15,-4-4-8 0,0-2-16 16,-4 0-4-16,-1 0-26 0,-5-7-32 0,0 0-48 16,-3-2-51-16,0 0-49 0,-6-6-60 15,0-2-466-15,-2-1 230 0,-1-4 152 0</inkml:trace>
  <inkml:trace contextRef="#ctx0" brushRef="#br0" timeOffset="146192.7046">24976 3129 106 0,'4'-3'209'15,"-4"3"-23"-15,0 0-18 0,0 0-14 0,6-3-18 16,-6 3-11-16,0 0-5 0,0 0-12 15,18 6-6-15,-12-3-12 0,-6-3-2 16,12 1-4-16,-5-1-2 0,-7 0 10 0,13-1 3 16,-13 1 0-16,8-5-7 0,-6 1-10 15,1 0-13-15,-3-2-23 0,0 6-24 0,-7-12-36 16,1 6-42-16,0 3-47 0,-1-1-67 16,-2 2-497-16,3-1 228 0,6 3 151 15</inkml:trace>
  <inkml:trace contextRef="#ctx0" brushRef="#br0" timeOffset="146606.9221">25812 2914 92 0,'0'-13'204'0,"0"1"-2"0,-2 3-8 0,0-2-15 16,-2-3-9-16,-2 3-17 0,-1 1-19 15,-4-1-10-15,-1 3-15 0,-1 3-13 16,-6 1-12-16,0 2-6 0,-3 0-9 0,0 6-7 16,-4 0-9-16,3 1-15 0,-3 1-9 15,3 4-20-15,4-1-6 0,2 0-6 16,3 3-7-16,0-3-12 0,6 1 9 16,2-1-3-16,4-3 5 0,2 1 2 0,2-1 3 15,2-1-1-15,4-4 1 0,1 1 0 16,-9-2 6-16,23-3 1 0,-10 0 0 0,0 1 2 15,0 1 0-15,-1-2 2 0,-2 1-4 16,2 2 4-16,-2-1 2 0,-2 2 3 16,1 4 15-16,-3 2 7 0,3 6 2 15,-3 5 1-15,-2 6 2 0,3 1-1 0,-5 4-6 16,2 9-1-16,-2 0-4 0,-2 2-4 16,2 0 2-16,-2 2-3 0,0-2-4 15,0-2-12-15,-2-3-22 0,4-5-30 16,0-2-39-16,0-1-40 0,2-2-49 0,6-4-477 15,0-6 222-15,0-3 146 0</inkml:trace>
  <inkml:trace contextRef="#ctx0" brushRef="#br0" timeOffset="146827.2767">26400 3252 2451 0,'5'-4'19'0,"-3"0"15"16,3 0 29-16,-5 4 1 0,8-3-13 15,-4-2-18-15,0 4-8 0,6-5-10 0,6 0-2 16,3 0 4-16,6-3-1 0,8 1-2 16,4-1 1-16,1 1-9 0,0 0 4 0,0 0-7 15,-1-1-9-15,-2 3-18 0,-5-1-31 16,0 1-36-16,-6 3-27 0,-2-3-28 16,-5 3-28-16,0-1-40 0,-6-1-474 15,-3 1 234-15,-2-1 155 0</inkml:trace>
  <inkml:trace contextRef="#ctx0" brushRef="#br0" timeOffset="147033.4064">26756 2844 106 0,'-6'-6'202'15,"1"0"-3"-15,1 2-15 0,0 3-16 16,4 1-17-16,0 0-11 0,0 0 2 16,-4 13 1-16,6 0-10 0,2 7-11 0,0 3-5 15,3 2-10-15,-1 8-13 0,3 2-4 16,-3 3-8-16,3 0-9 0,-1-1-8 15,0 2-3-15,1-1-8 0,-2-1-1 0,-3-1-9 16,0-2-14-16,0-6-19 0,-2 2-38 16,2-5-38-16,0-5-55 0,0 0-58 15,-1-6-564-15,4 0 252 0,-5-3 167 16</inkml:trace>
  <inkml:trace contextRef="#ctx0" brushRef="#br0" timeOffset="147548.4526">27638 2763 22 0,'-2'-14'216'0,"4"3"-19"0,4-3-21 0,2 3-15 15,2-1-21-15,3 2-15 0,4 1-10 16,0 3-14-16,4 0-11 0,-2 1-7 0,0 3-11 16,2 4-6-16,-4 0-5 0,3 5-3 15,-8 1-7-15,0 4-4 0,-3 2-1 16,-2 2-3-16,-7 4-2 0,0-1 2 16,-7 3-1-16,-4 0 3 0,-1-1 8 0,-1 0 7 15,-2 0 6-15,0-2 5 0,1 0 1 16,3-4-6-16,0-3-6 0,3 1-8 15,2-3-5-15,0 2-6 0,1-5-4 0,3 3-4 16,7-3-4-16,1 3 0 0,4-1-4 16,2 1-1-16,4 1-3 0,3-1-1 15,-1 1-3-15,4 3-3 0,-1-1 1 16,-2 0-4-16,0 2 1 0,-2 1 0 0,0 2-1 16,-3-4 2-16,-2 4 4 0,-4-3 8 15,-4 0 10-15,-2 2 5 0,-6 2 4 0,-4 0 1 16,-8-2 5-16,-2 0-2 0,-10 1-6 15,-1-2-1-15,-5-1-4 0,-2-7-2 16,-3 3-6-16,1-4-1 0,7-4-10 0,-1 3-27 16,2-3-30-16,7-3-35 0,0-5-44 15,4 1-59-15,3 0-54 0,8-5-40 16,6 1-602-16,2 0 297 0,8-7 195 0</inkml:trace>
  <inkml:trace contextRef="#ctx0" brushRef="#br0" timeOffset="147899.6481">28405 3042 4 0,'4'-2'246'0,"-4"2"-2"16,7-2-6-16,-7 2-5 0,0 0-6 15,6-4-9-15,-6 4-11 0,0 0-6 0,4-3-8 16,-4 3-13-16,0 0-12 0,0 0-9 15,2-6-6-15,-2 6-5 0,0 0-12 16,0 0-6-16,0 0-16 0,0 0-19 0,0 0-7 16,0 0-14-16,0 0-8 0,0 0-4 15,9 9-13-15,0-1 7 0,1 3-4 16,7 3-3-16,2 1-7 0,4 2-1 0,5 3-7 16,4-1-3-16,3 3-5 0,1 2 4 15,0-2-8-15,-6-3-9 0,1-2-16 16,-3 0-21-16,0 0-25 0,-5-4-26 15,-1-1-36-15,-6-3-35 0,-1 0-26 0,0-2-17 16,-3-1-20-16,-1-3-9 0,-2 1-6 16,-1-4-3-16,-8 0-1 0,11-7-505 0,-5-2 249 15,-4 0 165-15</inkml:trace>
  <inkml:trace contextRef="#ctx0" brushRef="#br0" timeOffset="148069.5955">28953 3171 1054 0,'-6'-27'-26'16,"2"4"28"-16,-2 4 34 0,-3 3 19 15,0 3 24-15,1 3 20 0,-3 0 11 0,-1 5 6 16,-6 1 0-16,0 6 12 0,-6 5 6 15,-1 5 3-15,-7 3 0 0,-2 7-3 16,-1 8-4-16,-1 1-9 0,-9 12-12 0,9-5-10 16,6-2-8-16,3-2-13 0,-1 0-5 15,5 3-17-15,4-6-28 0,0-3-35 16,2-4-50-16,4-3-61 0,7 0-56 0,2-4-40 16,4-3-645-16,4-4 292 0,0-4 193 15</inkml:trace>
  <inkml:trace contextRef="#ctx0" brushRef="#br0" timeOffset="148289.435">29100 3198 125 0,'4'-2'274'0,"0"-2"-3"16,-4 4-15-16,6-1-17 0,-6 1-21 15,9-4-14-15,-9 4-15 0,8-5-7 0,-2 2-9 16,3 0-10-16,2-3-11 0,-1 0-21 15,2 0-8-15,-2-1-11 0,0 0-17 16,-4 1-12-16,3-3-21 0,-3 0-41 16,-2 2-45-16,0-1-44 0,1-1-49 0,-3 5-51 15,-2-2-72-15,0 6-596 0,0-10 285 16,0 7 187-16</inkml:trace>
  <inkml:trace contextRef="#ctx0" brushRef="#br0" timeOffset="148509.9868">29648 2804 207 0,'12'-10'293'0,"-2"5"-6"0,-2 1-18 15,-4 2-20-15,0 0-19 0,-4 2-17 0,0 0-2 16,10 17 3-16,-4-2-7 0,-1 4-15 16,-1 8-7-16,0 2-9 0,1 2-15 15,-3 4-11-15,0 5-12 0,0-2-18 0,0 3-7 16,-2-4-18-16,0-2-21 0,0-3-30 15,0 1-48-15,-2-3-52 0,0-3-65 16,-2 0-70-16,-1-1-66 0,-3-5-831 16,-1-2 370-16,-5-2 244 0</inkml:trace>
  <inkml:trace contextRef="#ctx0" brushRef="#br0" timeOffset="149010.9806">22811 4628 228 0,'0'0'232'15,"0"0"2"-15,36-6-15 0,6 0-11 16,43-9-18-16,40-7-16 0,23-3-12 0,21 0-1 15,72-11-8-15,28 2 6 0,23 3-1 16,13 1 2-16,29 3-13 0,11 4 1 0,5 4-3 16,1 8 9-16,9-2-5 0,-5 6-2 15,-12-1-3-15,-12 4-2 0,-16 0-11 0,-19 0-15 16,-24-1-9-16,-23-1-11 0,-60 0-9 16,-18 2-6-16,-14-1-5 0,-43 1-9 15,-8 0-6-15,-17 0-10 0,-19 2 2 16,-15-1-5-16,-13 0-13 0,-11 0-27 0,-1 1-25 15,-4-4-46-15,-9 2-57 0,-11-3-77 16,-6 0-85-16,-9-5-105 0,-18-3-826 16,-18-4 413-16,-28-9 272 0</inkml:trace>
  <inkml:trace contextRef="#ctx0" brushRef="#br0" timeOffset="151653.9131">12454 2791 137 0,'-7'-6'134'0,"1"-2"-10"0,0 2-8 16,0 4-13-16,-3-3-10 0,1-1-5 0,-1 2-3 15,-2 1-12-15,-1 1-4 0,-2-2-21 16,-4 3 5-16,-3-2-6 0,-2 3 2 16,0-2-3-16,-9 2-3 0,2 2-1 15,-1-2-3-15,-3 0-1 0,-3 3 0 0,3-2-3 16,-2 0-2-16,1 2 1 0,1-1-1 15,0 1 3-15,0 0-5 0,3-2-1 0,1 1-6 16,0 2 2-16,3-2-4 0,-1 1-4 16,4-2-2-16,1 2-2 0,2 0 3 15,2-2-1-15,-3 1-5 0,4 0 0 16,-1 0-1-16,0 0 2 0,0 0 1 0,1 0-3 16,0 1 2-16,-1-1-3 0,-2 2-3 15,2 0 5-15,-5-2-1 0,-1 4-6 16,2-3 4-16,-3 5 1 0,1-2-3 0,-1 1 3 15,1-1-1-15,-3 3-2 0,3 1-3 16,0 0 2-16,-3-1-1 0,1 2 0 16,-3 4 3-16,0 0-1 0,1-1-1 0,1 4 0 15,0 1 1-15,1 0-1 0,-1 2-2 16,4 0 1-16,-6 7 0 0,4-4-3 0,3 1 2 16,1 5 0-16,-2 1-1 15,4-4 2-15,-1 2-4 0,4 1 4 0,-2 1-2 16,3-3-2-16,-2 3 6 0,4 1-1 15,-1 0 0-15,2-1 4 0,0 0 0 16,3 0 0-16,2 5-4 0,0-4 2 0,2-2 3 16,4-1-4-16,0 1 2 0,6-1 0 15,0-1-1-15,0 1 3 0,8 2-2 16,-2-1-1-16,3-2 2 0,4-1 3 0,-2 0-1 16,3-1 0-16,0-2-1 0,0 1 1 15,6-4 1-15,-3-1 0 0,5 1 3 16,-2-2-3-16,4-4-3 0,2 0 3 0,1-1-2 15,3-1 4-15,5-1-4 0,-1-4 0 16,2 3-1-16,1-4-1 0,1 0 1 16,0 0-3-16,5-1 0 0,-3-1 1 0,1-2-1 15,3 0-2-15,-1-2-2 0,1-1 4 16,1-1-3-16,2-2 1 0,-3 2 2 16,1-3-4-16,7-1-1 0,-4-1 0 0,-1-3 5 15,2 2-3-15,-3 0-1 0,-7-1 2 16,5-3-1-16,-5 1 0 0,-3 1-3 15,0-3 1-15,1 3 1 0,-5-3-1 0,2 3 1 16,-2-2 1-16,-1-1 0 0,-1 1-16 16,-2 0 5-16,3-3 2 0,-7 1 1 15,2 0 7-15,0-2 4 0,-1 1 0 0,-3-4 9 16,2 1 1-16,-3-2 2 0,1-2 0 16,-4 2-1-16,0-4-2 0,-1 4-1 15,1-2 1-15,-6 3 1 0,6-3-3 16,-4-1 2-16,-1 4 1 0,-2-3 1 0,-2 1 2 15,-1 1-2-15,4-2 1 0,-6 2 2 16,0-2-2-16,1 1 1 0,0-2-4 0,-3 1-1 16,1-1-1-16,-3 1-2 0,0-4-1 15,0 2-3-15,2-2 0 0,-6 0 0 16,2 4-3-16,-2 1 0 0,0-2 3 0,0 4-2 16,-2-3 0-16,0 2 2 0,0-1-1 15,0 4 4-15,-2-2 1 0,-2 2-2 16,0-2 0-16,-2 0-1 0,0 4 1 0,0-2 0 15,-2 2-1-15,-3 0-2 0,0 0-3 16,-1-1 1-16,-3 0-1 0,-2-1 0 16,-2 1-2-16,-2 2 0 0,-2 0 0 15,-5-3 0-15,-1 2-1 0,-1 1 0 0,-4-4-1 16,1 4 0-16,-6 0 1 0,-5-2-2 16,-1-1 0-16,-3 3 0 0,-4 0 0 0,-3 1-1 15,3-1 0-15,-3 4 1 0,-1-3-1 16,3 3-1-16,-1 1 1 0,1 3 2 15,8 0-1-15,1 0-1 0,0 3 0 16,-1 1 0-16,5-2-1 0,4 3 0 0,-1 0 0 16,4 3-1-16,-1-2 3 0,0 4-4 15,0-3 2-15,0 4 2 0,-1 2-3 0,5-1 1 16,0-1 5-16,1 3-1 0,1-1 0 16,2 2-3-16,-1-1 1 0,4 1 0 15,0-1 1-15,-1-1 0 0,3 0-2 16,4-1-3-16,2-1-4 0,3 0-1 0,-4 0-4 15,6-4-3-15,0 3-4 0,-1 1-1 16,2-5 1-16,1 4 1 0,2-2-1 16,-3 0 3-16,3-2-3 0,6-1-1 0,-10 6 0 15,5-5 2-15,5-1 3 0,-9 5-3 16,9-5 6-16,-8 1 0 0,8-1-1 16,-6 2 5-16,6-2 1 0,-6 4 1 0,6-4 1 15,0 0-1-15,0 0-2 0,-6 2-7 16,6-2-1-16,0 0-10 0,0 0-7 15,0 0-7-15,0 0-8 0,0 0-7 0,-12 0-6 16,12 0-11-16,0 0-24 0,0 0-7 16,0 0-20-16,-4 4-21 0,4-4-411 15,-4 6 190-15,4-6 125 0</inkml:trace>
  <inkml:trace contextRef="#ctx0" brushRef="#br0" timeOffset="155404.6687">16105 6579 35 0,'0'0'78'16,"0"0"-8"-16,0 0-8 0,0 0-11 0,0 0 0 16,6-1-6-16,-6 1-1 0,0 0-6 15,0 0-1-15,0 0 0 0,0 0-5 0,0 0-3 16,0 0-2-16,0 0-8 0,0 0 4 15,0 0 3-15,0 0-10 0,0 0-6 16,0 0 1-16,0 0-11 0,0 0-10 16,0 0-9-16,0 0-14 0,0 0-15 0,0 0-167 15,7-2 73-15,-7 2 48 0</inkml:trace>
  <inkml:trace contextRef="#ctx0" brushRef="#br0" timeOffset="155810.4862">15767 4857 44 0,'4'-3'58'16,"-4"3"2"-16,4-4-9 0,-4 4-7 0,6-4-8 15,-6 4-3-15,7-2-7 0,-7 2-4 16,0 0-8-16,8-2 4 0,-8 2-14 16,0 0-2-16,0 0-6 0,0 0-5 15,13 4-5-15,-13-4-5 0,9 2-2 0,-9-2-1 16,6 4-9-16,-2-2-69 0,-4-2 34 16,8 3 23-16</inkml:trace>
  <inkml:trace contextRef="#ctx0" brushRef="#br0" timeOffset="156554.7189">25158 5543 8 0,'-4'-11'241'0,"0"3"-1"15,2 2-9-15,-1 3-11 0,1-1-14 16,2 4-16-16,-2-6-13 0,2 6-9 0,0 0 5 16,0 19-7-16,0-4-8 15,0 7-11-15,0 8-9 0,2-1-11 0,-2 5-11 16,2 6-12-16,1 2-8 0,-3 1-5 15,0 3-12-15,2 6-6 0,-2-5-5 0,2-1-4 16,-2 0-2-16,-2-1-19 0,2-3-21 16,-2-2-23-16,-1-2-37 0,1-5-39 15,2-3-39-15,-2-3-41 0,2-4-29 0,0-2-37 16,0-4-35-16,2-6-542 0,-2 1 272 16,2-7 179-16</inkml:trace>
  <inkml:trace contextRef="#ctx0" brushRef="#br0" timeOffset="156965.3671">25560 6081 101 0,'18'0'209'16,"2"3"-2"-16,4-1-10 0,3 4-10 16,5-1-19-16,2 3-16 0,4 0-14 0,-2 3-15 15,2 1-13-15,-2-1-11 0,-2 1-14 16,-2 1-13-16,-3-1-17 0,-3-2-19 0,-3 2-25 15,0-2-17-15,-4-1-27 0,3 1-23 16,-6-3-20-16,0 1-16 0,-2-2-4 16,-4-2-8-16,4-3-3 0,-4-1 2 15,-2-1 7-15,1-3 5 0,-1-2 12 0,1-5 6 16,-3-3 8-16,-1-1 9 0,-1-4 12 16,0-5 14-16,0 2 21 0,0-1 18 0,-2 4 18 15,0 0 18-15,-2 1 20 0,0 2 10 16,0 2 16-16,0 1 18 0,-2 1 6 15,-4 5 2-15,2 1 0 0,-4 3 5 16,-3 3 2-16,-4 5 2 0,-2 5-2 0,0 2-8 16,-6 7-5-16,-1 3-11 0,1 1-8 15,2 2-9-15,0 2-9 0,-1 1-4 0,4 0-17 16,-1 3-26-16,2-3-24 0,2 0-35 16,5-6-33-16,-2 1-37 0,6 0-37 15,2-4-37-15,2-3-34 0,2-3-443 16,4-4 223-16,-2-4 147 0</inkml:trace>
  <inkml:trace contextRef="#ctx0" brushRef="#br0" timeOffset="157293.7086">26659 5766 115 0,'0'0'241'0,"0"12"-4"16,-2-4-8-16,-1 4-12 0,-1 4-12 15,2 4-12-15,0-1-17 0,2 1-17 16,0 1-12-16,4 3-13 0,5 1-13 0,2-4-12 16,3 0-8-16,7-2-10 0,5 0-7 15,2-6-10-15,3-1-4 0,-3-4-10 0,4-4-3 16,-1-4-6-16,-1-3-4 0,0 2-6 16,-5-7 0-16,-2-1-3 0,0-2 2 15,-3-3-5-15,-4-2-1 0,-1-1-2 16,-6-1-6-16,-5-2 2 0,-4 1-5 0,-4-3-4 15,-5-2-3-15,-2 2-3 0,-7 1-10 16,-8 0-15-16,1 4-13 0,-7 4-17 0,0-1-20 16,2 3-28-16,3 1-29 0,3 6-43 15,6 0-37-15,3 2-40 0,0 2-563 16,5 4 273-16,-1-2 180 0</inkml:trace>
  <inkml:trace contextRef="#ctx0" brushRef="#br0" timeOffset="157471.1319">27550 5841 213 0,'15'-2'243'0,"-5"2"-5"0,1-3-15 0,-5 2-23 16,3 0-20-16,-9 1-25 0,13-3-20 16,-7 0-34-16,-2 0-36 0,0 0-44 15,-4 3-50-15,10-5-46 0,-4 4-53 16,-6 1-397-16,12 0 179 0,-12 0 117 0</inkml:trace>
  <inkml:trace contextRef="#ctx0" brushRef="#br0" timeOffset="157874.3784">28359 5534 206 0,'4'-23'243'0,"-2"6"-7"16,-2 1-4-16,-2 3-13 0,-4 4-23 15,-3 1-16-15,0 2-18 0,-7 5-14 16,-1 1-11-16,-5 3-7 0,-2 5-9 0,-4 1-12 16,2 1-8-16,-1 5-11 0,3-2-8 15,-1 5-13-15,6-3-6 0,2 0-3 0,2-2-10 16,6 0-5-16,3 0-1 0,2-1-5 16,4 0-3-16,2-5-3 0,2 4-6 15,3-5 3-15,4-4-7 0,-3 3 0 16,2-2-6-16,5 1 2 0,-2 0-2 0,0 0-1 15,-3-3-2-15,0 5-1 0,2-2 1 16,-4 6 3-16,0-1 9 0,-1 4 4 16,-1 5 2-16,0 4 4 0,-4-2-2 15,1 5 5-15,-1 1-5 0,-2 0-2 0,0 1-2 16,-2 2-4-16,2-1-1 0,-3 1-3 16,1 1-2-16,0-3 12 0,-2 1-7 0,2-5-16 15,0-2-7-15,0 0-18 0,0-3-23 16,-1-3-30-16,1-4-34 0,2 1-40 0,-2-1-45 15,4-4-44-15,-2 1-48 0,2 0-620 16,1-5 306-16,1-1 202 0</inkml:trace>
  <inkml:trace contextRef="#ctx0" brushRef="#br0" timeOffset="158526.4872">30340 5454 18 0,'2'-6'266'0,"-2"2"-1"0,0 4-14 0,2-8-15 15,-2 8-20-15,0 0-10 0,0 0-11 16,0 0 0-16,-13 27-8 0,5-8-12 16,-5 6 5-16,1 2-16 0,-2 0 1 15,2 3-8-15,0-1-6 0,5-5-8 0,1 3-15 16,3-2-12-16,6 1-9 0,1 1-9 15,7-4-9-15,3 3-5 0,8-2-8 0,3-4-11 16,2-1-8-16,6-5-16 0,-2-1-21 16,3-4-20-16,2 1-26 0,-6-4-22 15,1-2-26-15,-3-3-29 0,-6-1-27 16,2 0-26-16,-5-3-16 0,0-1-21 0,-4 0-12 16,-3-4 13-16,0 1 7 0,-6-1 16 15,-4-1 12-15,-2-1 12 0,-2-1 14 0,-2-1 7 16,-2-1 16-16,-4-2 16 0,2-1 22 15,-2 2 27-15,1 0 15 0,-1-2 31 16,1 3 27-16,3 2 18 0,-3-1 15 16,3 5 19-16,0-2 4 0,0 3 5 0,-2 0 0 15,2 4 9-15,6 2 8 0,-12 8 2 16,4 1 1-16,-1 4 5 0,0 7-2 16,1 1-12-16,-1 4-8 0,3 1-7 0,0 3-6 15,2-1-10-15,0 2-6 0,-1 1-6 16,3 1-1-16,-1-1-13 0,1 1-15 15,2-1-17-15,-2-3-26 0,4 1-29 16,-2-6-31-16,0-2-35 0,2-3-36 0,-2 1-32 16,5-2-34-16,-2-4-29 0,-1-4-562 15,4-1 273-15,-2-5 179 0</inkml:trace>
  <inkml:trace contextRef="#ctx0" brushRef="#br0" timeOffset="158755.4021">30920 5589 155 0,'0'0'238'15,"14"2"-3"-15,-3 2-2 0,2 4-13 16,4-1-11-16,1 5-20 0,8 1-17 16,4 4-19-16,1 0-12 0,7 4-16 0,1-2-14 15,-1 2-21-15,-4-6-28 0,-3 3-34 16,-1-2-37-16,-2-3-39 0,-7-1-37 15,0 0-30-15,-2-3-14 0,-4 1-11 16,-4-4-21-16,-3 0-409 0,-2-5 194 0,-2 1 128 16</inkml:trace>
  <inkml:trace contextRef="#ctx0" brushRef="#br0" timeOffset="158955.6531">31379 5663 55 0,'-6'-32'71'16,"-1"4"6"-16,3 6 11 0,0 2 10 15,0 6 17-15,2 3 9 0,-3-1 10 0,3 3 4 16,-2 3 2-16,0 0-11 0,-5 6 4 15,9 0 1-15,-24 10 1 0,10 3 3 16,-3 6-1-16,-2 3-3 0,0 3-10 0,-2 6-12 16,0 3-9-16,-1 3-10 0,1-1-10 15,3 0-10-15,2-4-8 0,0 4-16 16,3-5-24-16,0-2-34 0,3 1-37 0,1-5-48 16,3-2-48-16,4-4-39 0,0-4-32 15,4-1-475-15,4-5 234 0,3-3 154 16</inkml:trace>
  <inkml:trace contextRef="#ctx0" brushRef="#br0" timeOffset="159300.4107">31754 5578 106 0,'4'-5'265'0,"-2"4"-12"15,-2 1-16-15,0 0-20 0,0 0-8 16,0 0-16-16,0 20-12 0,-2-3-10 0,0-1-15 15,0 3-17-15,0 0-10 0,2 2-16 16,0 2-7-16,4 2-10 0,0-3-8 16,5 2-13-16,-1-4-9 0,2-1-4 0,4 0-3 15,2-2-5-15,1-5-5 0,2-2-3 16,0-3-9-16,1-5 3 0,-2-2-2 16,2-2-1-16,-2-3-6 0,2-5-4 0,-1-3 2 15,-1-2-4-15,2-8-1 0,-6-1-4 16,1-4-3-16,-4-2-1 0,-5-5-2 15,-1 5 1-15,-5 2-9 0,-3-3 1 0,-3 5-2 16,-4 1 2-16,-1 2-10 0,-4 2-11 16,-1 4-24-16,-2 1-28 0,-1 3-30 15,-2 4-31-15,4 3-34 0,0 4-34 16,2 2-45-16,1 2-619 0,1 1 292 0,4 1 193 16</inkml:trace>
  <inkml:trace contextRef="#ctx0" brushRef="#br0" timeOffset="159454.2368">32270 5584 204 0,'28'-6'222'0,"-10"0"-1"15,2 1-14-15,-4-1-18 0,-2 2-22 16,-2-4-23-16,1 2-30 0,-1-1-42 16,2-3-48-16,-4 4-55 0,0-1-52 15,1-3-410-15,0 3 167 0,-5-1 111 0</inkml:trace>
  <inkml:trace contextRef="#ctx0" brushRef="#br0" timeOffset="159716.6652">32700 5265 37 0,'2'-4'278'16,"-2"4"5"-16,4-5-11 0,-4 5-21 15,0 0-17-15,0 0-9 0,0 0-3 16,4 19 4-16,-6-2-10 0,0 2-7 15,2 2-4-15,-2 4-5 0,0 2-11 0,0-1-7 16,2 0-16-16,-2 5-14 0,0-2-8 16,2-1-13-16,0 1-12 0,0-3-6 0,2 1-16 15,-2 1-10-15,2-6-9 0,-2-1-12 16,2 0-23-16,-2-2-28 0,0-2-32 16,0 0-33-16,2-2-40 0,-2-3-44 15,-2-4-56-15,2 4-71 0,-4 0-65 0,-2-2-821 16,-3-1 390-16,-2 1 257 0</inkml:trace>
  <inkml:trace contextRef="#ctx0" brushRef="#br0" timeOffset="160213.1085">25806 6518 43 0,'0'0'82'0,"0"0"1"15,0 0 2-15,0 0-6 0,0 0-3 16,0 0-7-16,0 0-11 0,0 0-6 0,0 0-11 16,0 0-16-16,0 0-21 0,0 0-23 15,0 0-26-15,0 0-171 0,19 4 74 16,-19-4 48-16</inkml:trace>
  <inkml:trace contextRef="#ctx0" brushRef="#br0" timeOffset="162279.8486">16234 2951 18 0,'0'0'61'0,"13"-3"-7"16,-13 3-5-16,0 0-6 0,0 0-4 15,0 0-8-15,0 0-9 0,7 3-8 16,-7-3-7-16,0 0-8 0,0 0-3 16,4 3-10-16,-4-3-5 0,0 0-9 0,0 0-65 15,6 4 32-15,-2-2 20 0</inkml:trace>
  <inkml:trace contextRef="#ctx0" brushRef="#br0" timeOffset="164692.9423">11309 3813 3 0,'0'0'59'0,"-9"3"-18"0,9-3-12 16,0 0-15-16,0 0-10 0,0 0-14 16,0 0-38-16,0 0 16 0,0 0 11 15</inkml:trace>
  <inkml:trace contextRef="#ctx0" brushRef="#br0" timeOffset="165555.6085">11831 3527 27 0,'5'-4'32'0,"-5"4"-6"0,0 0 4 0,0 0-5 16,0 0-7-16,2-5-2 0,-2 5-2 16,0 0-2-16,0 0-1 0,0 0-2 0,0 0-5 15,0 0-2-15,0 0-5 0,5-4-5 16,-5 4-6-16,0 0-55 0,4-1 24 16,-4 1 15-16</inkml:trace>
  <inkml:trace contextRef="#ctx0" brushRef="#br0" timeOffset="174894.7283">26654 7669 27 0,'5'-8'192'0,"-1"1"-11"0,0 3-7 15,1 1-2-15,-3-3-9 0,0 1-4 16,2 0-12-16,-4 5-8 0,2-7-12 0,-2 7-12 15,2-5-10-15,-2 5-7 0,0 0-1 16,0 0-1-16,0 0-1 0,-12 19-3 16,3-4 4-16,-2 4-5 0,-1 2-4 15,-8 7-1-15,-2 8-5 0,-10 17-6 0,-7 5-5 16,-1 1-4-16,-4 2-6 0,-3 0-1 16,-1-1-3-16,-3 3-2 0,-14 8-4 15,7-14-3-15,1-2-5 0,-4-2-1 0,1-1-6 16,1-2-1-16,0-7-1 0,3 1 2 15,6-4 1-15,7-8-3 0,7-7 7 16,5 0-8-16,3-6-1 0,8-6 5 0,0 3 1 16,4-5-1-16,0 0-3 0,6-3-6 15,-1 2 5-15,5-4 6 0,6-1-4 16,6-1 2-16,9-2 1 0,9 2-16 0,12-3 7 16,12-1-3-16,20 2 1 0,27 0-5 15,7 0-10-15,5 1 8 0,6 3-4 16,-1-1-1-16,0-3-4 0,0 4-3 0,-6 0 4 15,-2 0-5-15,-7 0 8 0,-4-2-8 16,-17-1 1-16,-11 2-1 0,-4-1 0 16,-5-1-1-16,-9 2 1 0,-3-3-3 0,-3 1-2 15,-7 0 1-15,-4 0 1 0,-3-1 1 16,-4-1-2-16,-2 1 0 0,-1 1 1 0,-4-3 0 16,-1 1 0-16,-2-1 5 0,-1 2-2 15,-1-4 0-15,-3 2 2 0,-1-1-3 16,0-4-1-16,-7-1 0 0,0-1 4 15,-3-2-5-15,-1-3 2 0,-3-4 3 0,-3-3-7 16,-7-5 1-16,-2-3-4 0,-6-9 2 16,-3-3 2-16,-10-16-4 0,-1-5-2 0,-2-3 2 15,-1-5-3-15,-1-1 2 0,-10-13-4 16,12 11-1-16,0 1 2 0,-11-11-1 16,12 11 1-16,3 4 2 0,-2 5-7 15,5 2 9-15,2 5-6 0,8 12 5 0,2 6-13 16,3 6 12-16,2 3-2 0,0 1 1 15,5 2 1-15,-2 5 3 0,4 2-12 16,2 2 11-16,-1 2-1 0,1 0-1 0,1 1-6 16,1 3 3-16,-1 2-1 0,3-2-2 15,-2 1 0-15,2 4-3 0,0-2-2 0,0 0 1 16,0 1 0-16,-2 4-2 0,6 1-7 16,-6-6-2-16,6 6-5 0,-4-1-2 0,4 1-5 15,0 0-4-15,-8-4-3 0,8 4-9 16,0 0-4-16,-6-2-11 0,6 2-13 15,0 0-15-15,0 0-23 0,0 0-20 16,0 0-23-16,0 0-22 0,-9 0-26 0,9 0-25 16,0 0-569-16,-4 7 273 0,4-7 181 15</inkml:trace>
  <inkml:trace contextRef="#ctx0" brushRef="#br0" timeOffset="175856.7166">26083 8915 31 0,'2'-8'138'0,"0"2"13"0,0 1-3 15,0 0-3-15,0-1-5 0,-2 0-6 16,0-2-5-16,0 3-1 0,0-1-6 0,0-3-6 16,0 2-5-16,-2 1-4 0,2 1-5 15,-2 0-1-15,2-3-4 0,0 8-4 0,-2-10-5 16,0 8-5-16,2 2-10 0,-2-7-9 15,2 7-4-15,0 0 1 0,-19 17 2 16,4 2 2-16,-6 7 4 0,-15 26 7 16,-4 11 1-16,-3 8-4 0,-9 20 8 0,1 6 1 15,-2 3 0-15,1 0-4 0,0 1 6 16,3-6-6-16,-1 6 0 0,1 0 3 16,3-5-2-16,1 1-8 0,3-6-5 15,6-18-5-15,1-3-4 0,2-3-3 0,1-6-5 16,0-4 2-16,7-14-9 0,2-7-7 15,6-5-1-15,0-4-4 0,2-4-3 0,3-4-3 16,1 0-4-16,2-4-1 0,1-1 1 16,2-3-5-16,-1-2-5 0,1 0-24 15,2 1-5-15,0-4-15 0,-1 0-12 0,3-5-17 16,-2 4-13-16,4-5-17 0,-5 1-19 16,5-1-20-16,0 0-14 0,0 0-20 0,0 0-11 15,-12-8-19-15,12 5-10 0,-2 0-11 16,0-3-11-16,0 0-3 0,0 0-482 15,2-1 242-15,0-1 160 0</inkml:trace>
  <inkml:trace contextRef="#ctx0" brushRef="#br0" timeOffset="176453.5995">24990 10578 469 0,'-2'-11'-23'0,"-2"0"10"16,2-2 10-16,-2-2 10 0,0 0 6 0,0 1 12 16,-2-3 8-16,-1 4 10 0,3-2 6 15,-5-2 6-15,3 4 4 0,-3-3 4 16,-1 3 1-16,0 0 4 0,-6 0-1 0,0 1 7 15,-6 1-1-15,1 2 0 0,-2 1 3 16,-4 0-3-16,-3 5-2 0,-2 0 2 16,-1 3 1-16,-10 3-3 0,1 4 4 15,-11 5-1-15,-19 8 3 0,2 5 5 0,-2 5-1 16,4 7 1-16,3 2-2 0,-1 5 0 16,7 4-2-16,-1 4-1 0,5-2-2 15,2 6-2-15,5-2-3 0,8 1-3 0,1-1-4 16,10 4-7-16,6 1-1 0,4-5-3 15,8-5-1-15,4 5-5 0,7-1-3 16,2 0 1-16,5 3-2 0,8 14-2 0,8-2-2 16,7 0 0-16,8-10-1 0,7-2-6 15,7-7-1-15,7-4-1 0,9-6-6 16,11-5 5-16,6-7-8 0,6-6-3 0,6-6 3 16,0-6-5-16,0-5-1 0,0-4-6 15,6-6 5-15,-6-3-5 0,0-4 2 16,-2-2-1-16,0-5-2 0,-4-1-4 0,1-5 8 15,-1 0-3-15,12-10-4 0,-20 4 0 16,-4-4-1-16,-4 0 0 0,-3 1 1 0,-4-7 3 16,-4 1-1-16,-3-1 1 0,-6-2-1 15,-4-1 0-15,-4-2 7 0,-5 0-8 16,-6-2 10-16,-9 3 1 0,-5 3-2 16,-6-4 3-16,-5-1-5 0,-5-1 2 15,-8 1-3-15,-4-4-2 0,-15-23 0 0,-11 2-3 16,-19-10 0-16,-13 2-1 0,-9 9-6 15,-10 4 2-15,-8 7 0 0,-2 7-3 0,-4 9-1 16,-3 7 1-16,13 11 3 0,-2 4-7 16,-4 6 2-16,-2 7 0 0,2 3-5 15,2 5-11-15,2 6-20 0,4 3-21 0,5 6-19 16,5 3-29-16,18 1-27 0,11 4-28 16,3 0-28-16,7 5-27 0,3 1-22 15,9-4-618-15,4 2 292 0,0-2 193 0</inkml:trace>
  <inkml:trace contextRef="#ctx0" brushRef="#br0" timeOffset="178069.6951">24598 10907 103 0,'-12'-4'240'15,"2"2"-14"-15,0 0-15 0,1-1-18 16,3 0-18-16,-1-1-15 0,5 0-14 0,2 4-12 15,0 0-10-15,13-9-9 0,-2 9-12 16,1 3-10-16,0-1-10 0,6 2-5 16,-3 4-4-16,-1-1-5 0,1 5-1 0,-2 2-8 15,-5 3 0-15,-2 2-5 0,-4-1-4 16,-4 5-5-16,-2 0-2 0,-4 4-2 0,-7-1 1 16,0 2 4-16,-4-1 1 0,3-2 7 15,-2-2-1-15,4-4 3 0,1-2-2 16,4-3-1-16,1-3-3 0,4-1-2 15,4-3-1-15,4-3-3 0,7 0-6 0,6-3-4 16,3-1 4-16,4-1-6 0,6-3-8 16,1 0-4-16,3 1-15 0,0-3-16 15,3 0-23-15,-6 2-30 0,1-2-38 0,-5-1-37 16,2 3-35-16,-3-2-29 0,0 2-20 16,-7 1-24-16,-1-3-560 0,0 0 274 15,-6-1 181-15</inkml:trace>
  <inkml:trace contextRef="#ctx0" brushRef="#br0" timeOffset="178345.9594">25180 10830 165 0,'0'-8'271'0,"4"0"-1"16,-4 2-14-16,0 1-18 0,2 1-14 0,-2 4-6 15,0 0-13-15,0 0 7 0,0 0-2 16,2 27-11-16,-2-10-4 0,2 2-8 15,0 6-3-15,0 2-17 0,2 2-13 0,0-1-19 16,0 8-11-16,1 2-7 0,2-2-12 16,-3 4-11-16,2-4-10 0,0 3-10 15,1-3-3-15,-1-2-9 0,-2-6-8 0,3-1-5 16,-3-1-19-16,0-2-21 0,1-5-24 16,-1-2-23-16,0-2-33 0,0-1-45 15,0-7-51-15,4-2-57 0,2-5-64 16,0-1-883-16,2-9 398 0,6-3 263 0</inkml:trace>
  <inkml:trace contextRef="#ctx0" brushRef="#br0" timeOffset="178934.2272">26964 9007 77 0,'-7'-4'223'0,"3"0"-13"0,0 0-19 15,4 4-20-15,-8-2-6 0,8 2 4 16,0 0 10-16,8 27-1 0,2-6-11 16,14 12-10-16,16 19-3 0,7 8-2 0,18 14-11 15,12 4-5-15,9 2-10 0,3 1-2 16,2-2-7-16,4 3-6 0,0 2-7 0,-2-2-7 16,-2-1-8-16,-4 2-5 0,-4-7-5 15,-9-4-8-15,-4-5-9 0,-15-16-4 16,-4-3-9-16,-7-2-3 0,-9-12-3 15,-7-4-2-15,-4-5-5 0,-3-2-2 0,-3-4-5 16,-4-1-4-16,0-2 0 0,0 0-1 16,-4-3-12-16,-2-1-13 0,3-3-26 0,-5 0-29 15,1-1-41-15,-3 0-51 0,1-1-54 16,1-1-43-16,-4-1-52 0,0 1-684 16,2-3 334-16,-2 0 220 0</inkml:trace>
  <inkml:trace contextRef="#ctx0" brushRef="#br0" timeOffset="179854.3939">28822 10494 31 0,'0'0'118'16,"-4"-4"-8"-16,4 4-1 0,-4-3 2 16,4 3 2-16,-7-5 0 0,7 5 0 15,-4-3-2-15,4 3-1 0,-6-4-2 16,6 4-4-16,0 0-4 0,-6-1-3 0,6 1-6 15,0 0-7-15,-5-6-4 0,5 6-5 16,0 0-7-16,0 0-6 0,0 0-4 0,0 0-5 16,-7-2-2-16,7 2-7 0,0 0-2 15,0 0-4-15,0 0-3 0,0 0-4 16,0 0 0-16,0 0-3 0,0 0-5 16,-8-3-3-16,8 3 1 0,0 0-3 0,0 0-1 15,0 0-3-15,0 0 3 0,-12 5-6 16,12-5 1-16,-6 1 1 0,6-1-3 15,-10 3 0-15,10-3 1 0,-10 2-1 16,10-2-1-16,-8 0-1 0,8 0-1 0,-11-2 1 16,11 2-2-16,0 0-1 0,-15-3-2 15,15 3 1-15,-10-1 0 0,10 1 0 0,-13-2-1 16,7 2-1-16,6 0 1 0,-12-6-1 16,4 4-1-16,-2 2-1 0,0 0 1 15,-1 2-1-15,-4 0 1 0,-4 2-2 16,-3 2 3-16,-2-2-2 0,-8 7 4 0,-2 2 7 15,-9 6 12-15,-3 2 7 0,-13 10 7 16,-2 6 5-16,1 2 8 0,3 2 8 16,2 3 9-16,7 2-4 0,3 2 1 15,7 1-2-15,6 7 5 0,9-11-8 0,6-1-7 16,6 2 4-16,7-5-3 0,4 3-2 16,6 8-3-16,5-1-5 0,14 14-3 15,2-3-2-15,7-4-2 0,9-3-5 0,-1 1-1 16,7-5-1-16,3-1-5 0,8-5-2 15,1-1-2-15,10-6-4 0,2-1-2 16,4-9-2-16,-1-3 4 0,3-4-9 0,2-9 4 16,4-1 0-16,-11-9-7 0,-7-4 2 15,18-6 2-15,0-5-1 0,-4-5-1 0,-1-2 0 16,-3-7-2-16,-6-5 3 0,-1-6-1 16,-1-4 1-16,-6-8 1 0,-4-3 3 15,11-14-3-15,-22 8 0 0,-1 0 4 16,-5-2-7-16,-8-4-2 0,-5 0 1 0,-5-1 2 15,-11 9 0-15,-7 5-4 0,-4-1 0 16,-4-1 4-16,-9 2 2 0,-13-14-5 16,-8 0 0-16,-11 6-1 0,-5 4-3 0,-7 8 1 15,-7 5 0-15,-5 6 1 0,-6 8 0 16,1 7 1-16,-4 6-2 0,8 7-4 16,9 7-7-16,-3 4-19 0,3 3-22 15,1 4-25-15,0 2-32 0,3 3-38 0,6 1-45 16,5 7-34-16,4-1-38 0,5 2-737 15,6-2 340-15,4 0 225 0</inkml:trace>
  <inkml:trace contextRef="#ctx0" brushRef="#br0" timeOffset="180523.2581">28943 11144 164 0,'0'0'157'16,"-2"-5"-9"-16,2 5-3 0,0 0-5 0,2-7-6 16,-2 7-13-16,0 0-1 0,0 0-10 15,-2-6-5-15,2 6-2 0,0 0-7 16,0 0-7-16,0-7-6 0,0 7-7 16,0 0-9-16,0-5-4 0,0 5-5 0,0 0-7 15,0-7-5-15,0 7-2 0,0 0 0 16,0 0-2-16,-2-6-2 0,2 6 0 15,0 0-2-15,0 0-2 0,-15 11-4 16,2-4 5-16,-2 6 0 0,-1 5 1 0,-8 1 4 16,-2 4 3-16,1-1 0 0,-1 9-2 15,4-7 0-15,0 1 0 0,3 0 1 0,2-1-6 16,4-3 0-16,5-7-3 0,6 5-1 16,2-4-3-16,4 1-4 0,5-5-2 15,4 1-7-15,6-3 3 0,3 1-11 16,2-5-11-16,2 1-15 0,1 0-13 0,-1-6-20 15,-4 2-19-15,4-2-23 0,-3-2-28 16,-1 2-10-16,-2 0-21 0,0-2-27 16,-8 0-25-16,1 0-497 0,-4-1 237 15,-3 0 158-15</inkml:trace>
  <inkml:trace contextRef="#ctx0" brushRef="#br0" timeOffset="180748.6546">28911 11273 106 0,'-4'-7'202'0,"-1"1"1"0,3 0-10 16,-2 3-8-16,4 3-13 0,-6-3-7 0,6 3-6 16,0 0-5-16,-4 18-10 0,4-6-8 15,0 4-9-15,0 4-10 0,2 0-11 16,0 8-8-16,-2-1-11 0,2-2-8 0,0 4-7 16,2 0-11-16,-4-1-2 0,2 3-7 15,0-4-12-15,-2 1-20 0,0-2-23 16,0-2-32-16,0-3-28 0,3-3-32 15,-3 1-34-15,2-1-22 0,0-8-28 0,2 1-529 16,-2-5 240-16,5-2 159 0</inkml:trace>
  <inkml:trace contextRef="#ctx0" brushRef="#br0" timeOffset="181075.6313">29187 11212 147 0,'2'-7'205'0,"0"1"-6"0,-2 6-6 15,2-2-4-15,-2 2-10 0,0 0-11 16,0 0-10-16,0 21-8 0,2-11-10 16,2 1-10-16,-2 3-10 0,4 1-11 0,3-1-4 15,-1 2-14-15,3 0-6 0,2-4-3 16,3 2-3-16,2-1-6 0,-4-4-2 16,5-3-8-16,-2-2-1 0,0-4 2 15,-2 0-10-15,0-3 5 0,-1-1-1 0,-3-4 0 16,2-2-2-16,-5 0-8 0,-1-6-1 15,-3 1-2-15,-2 0-8 0,-2-3-5 0,-2 2-6 16,-2-4-1-16,-5 0-3 0,-1 2-2 16,-3-1-5-16,-2 4-5 0,-1 0-14 15,-2 2-12-15,-1 2-19 0,2 3-23 16,0-1-25-16,1 3-34 0,-2 3-31 16,4 3-35-16,1-2-28 0,2 4-24 0,1-1-576 15,1 4 276-15,7-2 182 0</inkml:trace>
  <inkml:trace contextRef="#ctx0" brushRef="#br0" timeOffset="181268.6812">29614 11203 149 0,'23'-7'265'16,"-4"1"-3"-16,-7-2-17 0,2 1-16 15,-4 0-20-15,0-2-22 0,1 1-17 0,-2 1-13 16,-1 0-20-16,1-4-14 0,-3 4-16 15,0 0-28-15,0-2-33 0,-3 2-39 16,-1 0-45-16,0-1-43 0,1 2-46 0,-6 0-53 16,-1 1-482-16,4 5 225 0,-9-8 149 15</inkml:trace>
  <inkml:trace contextRef="#ctx0" brushRef="#br0" timeOffset="182798.4001">24944 11085 9 0,'-15'-13'139'0,"3"3"-2"0,0 4-3 16,-2 1 0-16,2 1 0 0,-3 0-2 0,-2 4-2 15,0 2 6-15,-2 4-2 0,-6 3 1 16,1 3-1-16,-1 3-5 0,1 1-8 15,2 3-10-15,4-1-9 0,6-1-10 16,6-3-4-16,1 1-8 0,12-2-4 0,3-3-10 16,14-2-6-16,3-5-7 0,7-3-5 15,8-3-4-15,9-5-6 0,-1-4-4 16,1-3-1-16,-1-2-4 0,-4-4-1 0,-6-2-2 16,-2-2 0-16,-6-2-2 0,-9 1 3 15,-8 1 1-15,-7 4 2 0,-6 2-3 16,-6 3 0-16,-6 3-2 0,-10-2 0 0,-5 9 3 15,-9 3 0-15,-12 9-2 0,-11 3 0 16,-24 16 1-16,-1 7-3 0,-11 12 0 0,20-4 1 16,14 4-1-16,11 3-1 0,16-7 1 15,15-4-3-15,13-3-1 0,8-7-1 16,15 4 1-16,11-3-3 0,10-2-3 16,7-7-1-16,5-5 0 0,3-5-3 0,3-6-2 15,1-6 3-15,-2-4-1 0,17-9-2 16,-15-2 3-16,-12 1-6 0,-3-6-1 15,-8-2 0-15,-4-1-2 0,-11 0 3 0,-6-1-3 16,-6 3 0-16,-9 2 2 0,-5 1-3 16,-5-1-3-16,-9-1 2 0,-4 5 2 15,-7 4-3-15,-4 2 2 0,-5 3 1 0,-3 3-4 16,2-1 1-16,-3 2 2 0,4 2-3 16,5 1 5-16,4-1-6 0,5 2 1 15,1-2 1-15,6 1 0 0,0 0-1 0,6 0 4 16,2-1-3-16,0 0-1 0,2 0 2 15,2 1 2-15,0-3-3 0,-1 0 0 16,-1-2 0-16,-3 3-4 0,2-1-12 16,-5 3-18-16,0-2-23 0,-4 4-26 0,-1 1-34 15,4 0-44-15,2 1-43 0,7 1-37 16,0 3-626-16,6-5 295 0,0 0 195 0</inkml:trace>
  <inkml:trace contextRef="#ctx0" brushRef="#br0" timeOffset="183726.215">28864 11409 158 0,'-10'21'152'0,"4"-4"-21"0,4-2 0 16,4-4-4-16,2-1-5 0,2-2-7 15,4-5-7-15,4-1-6 0,6-2-10 16,2-3-3-16,7-3-7 0,3-6 0 0,4 1 2 16,-2-5 7-16,-3-2 6 0,1 0-1 15,-4-1 2-15,-5 2-3 0,-3 3 2 16,-6-2-5-16,-5 2-5 0,-7 4-5 0,-4 2-1 15,-5 0-3-15,-5 2-6 0,-8 0 0 16,0 5-8-16,-12 1-4 0,-3 1-6 16,-5 3-5-16,-2 4-3 0,1 1-3 0,2 1-7 15,5-1-3-15,0 1-3 0,11-1-5 16,4 2-2-16,4-4 0 0,9 0-2 16,6 1 0-16,4-2-6 0,11-1-1 15,3-3-3-15,6-2-3 0,6-2-1 0,3-2-1 16,7 0-5-16,1-4 2 0,5-4 1 15,-6 0-2-15,-3 1 2 0,1-3-3 0,-6 4 5 16,-7 0-3-16,0-2 0 0,-6 3-1 16,-1-1-2-16,-10 4 0 0,-4 0-2 15,-6 1 4-15,2 5-3 0,-20-4 4 16,6 6 0-16,-7 2 1 0,0-2-6 0,0 2 2 16,-1 2-2-16,6-3-1 0,0 3 3 15,6 0 0-15,4-3 0 0,6 1-2 0,0-4 0 16,0 0-4-16,18 3-3 15,-2-3-1-15,0-3 0 0,2 1-2 0,0-2 5 16,-1-1 2-16,-2 1-3 0,2-2 4 16,-5 2 1-16,-2-2-1 0,-4 3 1 0,-4-1 2 15,-2 4-1-15,-10-5 4 0,-4 5 4 16,-4 0 3-16,-6 1-2 0,-5 1 7 16,-9 4-2-16,1 1-1 0,3-1-4 15,4-3-15-15,3 0-30 0,4 1-57 0,2-2-54 16,7-2-85-16,-2 0-715 0,4-2 323 15,-3-2 213-15</inkml:trace>
  <inkml:trace contextRef="#ctx0" brushRef="#br0" timeOffset="184442.8805">23788 11750 14 0,'16'-7'149'0,"-6"-2"1"16,-1 6-4-16,-3-2 6 0,0 1 7 16,-2 3 9-16,-4 1 4 0,0 0 1 15,0 0 4-15,-10 25-3 0,-5-4 4 16,-13 9-8-16,-12 16-8 0,-15 9-6 0,-19 13-5 16,-2 5-4-16,-8 2-6 0,-5 2-9 15,-2 4-4-15,-2-1-10 0,-3 0-15 0,3-2 2 16,4-5-6-16,4-3-9 0,7-5-7 15,6-2-7-15,15-14-10 0,7-3-4 16,0-1-11-16,13-10-4 0,5-7-5 16,6-3-5-16,1-2-13 0,3-2-22 0,6-4-29 15,-2 0-28-15,2-4-37 0,1 1-38 16,2-3-38-16,3-2-36 0,1-2-40 16,3-4-50-16,0-3-655 0,2 0 323 0,4 0 212 15</inkml:trace>
  <inkml:trace contextRef="#ctx0" brushRef="#br0" timeOffset="186656.6601">21877 13087 85 0,'-25'-5'194'0,"0"2"-11"0,1 2-2 0,-1 5-7 16,1 1-5-16,-8 8-6 15,-3 5-4-15,-5 4-5 0,-15 16-3 0,1 3-7 16,2 4-8-16,1 7-8 0,2 3-3 15,7 7-11-15,2 3-4 0,6 8-4 0,11 3-6 16,3 2-11-16,12 0-7 0,6-9-10 16,6 12-4-16,8-1-4 0,10-7-4 15,10-5-10-15,5 1-4 0,13-14-2 16,9-1-4-16,24-1-6 0,-10-18-2 0,6-5-2 16,5-9-7-16,3-8 0 0,4-10-3 15,-2-6-2-15,2-10 1 0,2-8-2 0,-2-6-1 16,13-11-3-16,-9-3-2 0,-18 0 4 15,-8-5 11-15,-1-1 12 0,-7-5 4 16,-6-3 19-16,-5-2 2 0,-6-1 1 16,-5-6 0-16,-7 0-4 0,-8-2-5 0,-11 5-5 15,-9 6-2-15,-6-2-6 0,-11-20-6 16,-10 0-5-16,-16 4-4 0,-16-10 1 0,-14 9-8 16,-7 8 0-16,-9 12-6 0,-10 10 1 15,8 15-4-15,-30 6-2 0,12 12-2 16,-8 5-2-16,2 6-3 0,0 8-7 15,4 3-18-15,-16 7-25 0,27 0-17 0,8 6-23 16,7 0-35-16,7 2-35 0,10 1-30 16,16-4-39-16,12 1-26 0,8-6-26 0,3-1-688 15,5-3 329-15,4-3 217 0</inkml:trace>
  <inkml:trace contextRef="#ctx0" brushRef="#br0" timeOffset="187048.089">21770 12091 37 0,'-5'7'167'0,"3"1"-5"0,0 1-15 16,2 1-13-16,0 2-5 0,4-3-14 16,3 1-2-16,1-2-11 0,3 0-5 0,3-2-5 15,-1 0-9-15,2-1-4 0,-1-4-2 16,2-1-3-16,-4-1-4 0,-1-4 2 15,-1 2-2-15,-3-6-4 0,-5 2-7 0,-2 0-5 16,-7-1-6-16,-5 2-4 0,-3 1-7 16,-4 0-21-16,0 2-19 0,-3 3-35 15,2 0-29-15,-1 3-42 0,1 3-50 16,6 0-443-16,0 0 205 0,4 0 135 0</inkml:trace>
  <inkml:trace contextRef="#ctx0" brushRef="#br0" timeOffset="187452.1393">22631 11833 136 0,'-2'-22'176'0,"0"1"-15"15,-5 2 2-15,-1 1-13 0,-3 4-10 0,-2 1-10 16,1 5-9-16,-6-1-13 0,-2 4-9 15,-2 2-8-15,1 3-12 0,-6 5-8 16,4 3-5-16,-3 3-8 0,3 3-7 16,4-2-5-16,2 6-5 0,3-3-5 0,4 0-1 15,4 1-7-15,4-5 0 0,2 0-3 16,4-3 1-16,4 0-1 0,2-3-1 16,0 1 1-16,2-4-6 0,4-2 0 0,-4 2 8 15,3-2-2-15,-1 0 4 0,0 0 2 16,-2 2 5-16,-2 0 4 0,0 1 17 15,0 5 9-15,-4 3 3 0,1 4 1 16,-1 7 1-16,-2 0-4 0,-2 8-1 0,2-2-6 16,1 10-3-16,-1 2-9 0,0 2-2 15,3 8-4-15,1 1 0 0,-4 0-22 16,2-1-23-16,3-2-27 0,-4-7-38 0,3-1-34 16,2-2-45-16,5-4-54 0,0-4-682 15,4-5 300-15,5-6 199 0</inkml:trace>
  <inkml:trace contextRef="#ctx0" brushRef="#br0" timeOffset="187826.391">24996 11685 193 0,'-8'-17'285'0,"2"6"-17"16,4 3-27-16,0 2-26 0,0 4-16 0,2 2-8 16,0 0-3-16,6 27-4 0,2-6-10 15,4 9-10-15,0 4-7 0,3 14-15 16,11 17-9-16,-1 2-9 0,2 1-15 0,1 7-9 15,6-1-6-15,-3 2-8 0,3 0-7 16,3 0-7-16,-3-3-6 0,-3-3-2 0,1-2-9 16,-4-6-10-16,-8-13-18 0,0-8-20 15,-6-5-30-15,-1-5-30 0,-1-2-34 16,-3-5-33-16,2-3-31 0,-3-3-29 0,0-2-10 16,-1-4-17-16,2 0-31 0,-1-2-583 15,0-4 279-15,5-3 185 0</inkml:trace>
  <inkml:trace contextRef="#ctx0" brushRef="#br0" timeOffset="188226.3251">25643 12927 268 0,'4'-11'42'16,"-4"-1"18"-16,0 1 22 0,-4-3 26 16,-3-1 15-16,-1 0 21 0,-6 0 19 0,-6 2 11 15,-3 3 9-15,-5 2 8 0,-4 7 1 16,-10 2 5-16,-11 11-2 0,-21 7-10 16,-2 11-9-16,-15 16-10 0,5 9-16 15,3 8-12-15,4 6-11 0,12 0-13 0,18-7-13 16,4 3-13-16,16 6-5 0,8-1-7 15,8 4 3-15,13-10-5 0,10 11-5 16,10 1-4-16,9-5-10 0,9-1-4 16,5-5-6-16,7-5-3 0,8-6-4 0,5-6-11 15,5-8-10-15,6-6-7 0,4-9-10 16,5-6-3-16,2-9 0 0,4-7-2 0,0-6-1 16,-1-7 2-16,1-5-1 0,-4-8 0 15,-4-5 0-15,-6-3 4 0,-5-4 9 16,-4-3 7-16,-6-5 11 0,-10-3 4 0,-3-2 5 15,-7-3 1-15,-6-3 3 0,-13 4 0 16,-9 5-6-16,-5-2-4 0,-7 0-1 16,-9-8-1-16,-10-15-6 0,-13 2-3 0,-12 3-2 15,-11 8-6-15,-9 4 1 0,-1 7-1 16,-3 5-4-16,1 7-12 0,-2 6-25 16,11 9-24-16,9 5-27 0,-2 7-29 15,7 1-35-15,1 4-40 0,5 2-45 0,0 4-30 16,2 2-44-16,5 2-744 0,3-5 357 15,2 5 235-15</inkml:trace>
  <inkml:trace contextRef="#ctx0" brushRef="#br0" timeOffset="188557.0089">25876 12331 24 0,'-3'-4'214'15,"3"4"-13"-15,-6-2-20 0,6 2-18 16,0 0-12-16,0 0-14 0,0 0-8 16,-2 14-9-16,2-14-14 0,6 8-5 15,1-2-7-15,2 0-7 0,-1 0-6 0,2-2-7 16,3-1-4-16,0 0-3 0,-3-3-1 15,1 0-4-15,0 0-7 0,-3-4 2 0,-1-1-1 16,-5 3-4-16,-2 2-6 0,-2-12-8 16,-7 7-4-16,0-1-21 0,-6 4-20 15,1-3-28-15,-2 4-28 0,4-1-38 16,0 4-37-16,1-2-43 0,0 1-484 0,3 2 226 16,-1-1 150-16</inkml:trace>
  <inkml:trace contextRef="#ctx0" brushRef="#br0" timeOffset="188969.7538">26319 12022 182 0,'2'-6'273'0,"0"1"-22"16,0 3-25-16,-2 2-20 0,0 0-9 15,0 0-13-15,2 13-12 0,-2-2-14 16,0 3-13-16,0 3-13 0,0 0-6 0,4 4-15 15,0-1-10-15,2 5-7 0,3-1-13 16,2 1-8-16,1 1-7 0,5-1-7 16,3-2-6-16,0-4-6 0,0-4-17 0,1 0-26 15,-1-3-27-15,2-2-23 0,-1-1-21 16,-4-3-21-16,2-3-21 0,-2-3-16 16,-2-1-3-16,-1-4 11 0,-2-1 9 0,-2-1 13 15,-4-2 4-15,-2-1 13 0,0 1 31 16,1-1 41-16,-5 1 26 0,4-1 26 15,-2 3 27-15,0-1 6 0,0 0-1 16,1 3-5-16,-3-1-3 0,0 6 15 0,0 0 10 16,0 0 5-16,10 11-7 0,-10 1-6 15,2 3 1-15,0 4-3 0,1 8-9 16,-1 4-10-16,-2 7 0 0,0 3-11 16,0 3-5-16,-2 0-16 0,2 0-36 0,-3-3-47 15,1 1-56-15,0-2-70 0,2-4-59 16,-2-4-683-16,2-4 311 0,0-7 206 0</inkml:trace>
  <inkml:trace contextRef="#ctx0" brushRef="#br0" timeOffset="189624.3577">28816 11706 74 0,'-4'-8'210'0,"-1"8"-4"0,5 0 5 16,-14 14 1-16,-2 7-2 0,-2 8-3 15,-14 27-4-15,-2 9 3 0,1 10-7 16,-10 18-11-16,1 8-11 0,2 9-18 16,-3 6-15-16,3 0-10 0,2 1-18 0,-1-3-7 15,3-5-7-15,5-6-15 0,5-24-6 16,4 0-7-16,0-5-8 0,1-7-7 0,4-12-9 16,4-9-3-16,3-8-11 0,1-4-16 15,-2 0-22-15,5-7-24 0,-2-2-31 16,2-4-23-16,-1-4-23 0,2-3-26 15,1 0-38-15,0-3-49 0,2-3-41 0,-2-2-610 16,2-2 294-16,-2-3 195 0</inkml:trace>
  <inkml:trace contextRef="#ctx0" brushRef="#br0" timeOffset="190050.0426">27957 13365 143 0,'-24'-6'175'0,"-1"2"-3"0,-1 2 1 15,-2 7-5-15,-3 1 2 0,-7 5 0 16,-8 5-3-16,-18 12-4 0,1 6-1 0,1 2-10 16,3 6-8-16,2 2-10 0,6 5-7 15,5 4-5-15,5 9-5 0,7 2-10 16,8 5-2-16,10 2-6 0,6-11-15 16,7-2-9-16,10 0-6 0,7 17-6 0,10-3-8 15,7-5-1-15,11-4-10 0,7-2 3 16,9-11-7-16,5-7-4 0,7-3 0 15,-1-12-2-15,6-5-11 0,3-9 4 16,-8-7-5-16,-6-10-3 0,22-7 1 0,1-6-4 16,0-9-3-16,12-14-3 0,-20 1 5 15,8-17-2-15,-7-10-7 0,-8-6 6 16,-6-5 2-16,-9 1 4 0,-17 2 1 0,-6 0-7 16,-9-1 5-16,-10 0-4 0,-11 7-3 15,-15-8 2-15,-12 4 0 0,-11 3-4 16,-8 4-3-16,-13 5-2 0,-6 9-1 0,-5 6-1 15,-4 6 4-15,0 10-5 0,-2 3 2 16,11 10-18-16,6 7-20 0,2-1-18 16,6 7-24-16,1 2-29 0,5 2-27 15,1 3-39-15,7 5-33 0,1 1-22 0,4-1-34 16,5 3-576-16,1-2 285 0,6-1 188 16</inkml:trace>
  <inkml:trace contextRef="#ctx0" brushRef="#br0" timeOffset="191012.2671">27590 12278 21 0,'0'0'46'0,"0"0"-3"0,0 0 1 16,0 0-2-16,0 0-4 0,0 0 1 15,0 0 1-15,0 0 0 0,0 0 3 16,0 0-2-16,0 0-1 0,0 0-1 16,0 0 1-16,0 0 1 0,0 0-6 0,0 0 3 15,0 0-4-15,0 0 4 0,0 0-8 16,0 0 0-16,0 0-3 0,0 0 6 15,0 0-9-15,0 0-4 0,0 0 2 16,0 0-3-16,0 0-5 0,0 0 1 0,0 0-3 16,0 0-3-16,0 0-1 0,0 0 1 15,0 0-1-15,0 0 2 0,0 0-1 16,0 0-6-16,0 0-1 0,0 0 5 0,0 0-2 16,0 0 0-16,0 0 1 0,0 0 1 15,0 0 6-15,0 0-9 0,0 0 1 0,0 0 7 16,0 0-6-16,0 0 1 15,0 0-2-15,0 0 0 0,0 0 6 0,0 0-7 16,0 0-4-16,0 0 5 0,0 0-3 16,0 0 0-16,0 0-6 0,0 0 8 0,0 0-6 15,0 0 6-15,0 0-6 16,0 0 3-16,0 0 0 0,0 0 3 0,0 0-4 16,0 0-1-16,0 0 2 0,0 0-4 15,0 0 1-15,0 0-2 0,0 0-2 0,0 0-5 16,0 0-6-16,0 0-12 0,0 0-4 15,0 0-3-15,0 0-10 0,0 0-8 16,0 0-5-16,0 0-13 0,0 0-197 16,0 0 91-16,-13 5 61 0</inkml:trace>
  <inkml:trace contextRef="#ctx0" brushRef="#br0" timeOffset="193365.3803">20775 13186 21 0,'-9'4'71'0,"3"0"-7"0,0-1-7 16,-1 2-3-16,0-2-7 0,1 1-5 15,2 1-6-15,0-3-3 0,-2 3-3 16,2-2-1-16,0 1-4 0,-2 0-1 0,6-4-8 16,-6 5-2-16,6-1-2 0,0-4-3 15,-2 8-7-15,2-8-6 0,2 6-11 16,2-3-10-16,-4-3-7 0,8 6-5 15,-2-4-3-15,0 2-108 0,0-2 51 0,2 0 33 16</inkml:trace>
  <inkml:trace contextRef="#ctx0" brushRef="#br0" timeOffset="195036.6983">20789 13285 48 0,'-8'-2'115'0,"8"2"2"0,0 0 5 16,0 0-3-16,0 0-2 0,-11-1 1 0,11 1-7 15,0 0-1-15,0 0-4 0,0 0-3 16,0 0-3-16,-8-3 1 0,8 3-1 15,0 0-5-15,0 0 1 0,0 0-4 16,0 0 2-16,0 0 0 0,0 0-1 0,0 0-2 16,0 0 0-16,0 0-5 0,-11 0-5 15,11 0 0-15,0 0-6 0,0 0 0 0,0 0-6 16,0 0-7-16,0 0 9 0,0 0-6 16,28-3-1-16,-7 1-4 0,10-2-4 15,12 0 0-15,15-4-1 0,21-3-3 16,12-2-4-16,12 1 3 0,24-1-3 0,4 0 2 15,4 0-2-15,-3 2 3 0,1 0 1 16,0 0 2-16,-23 2-8 0,0 2-6 16,0 2-6-16,-9-1-2 0,-3 2 2 0,-5-1-4 15,-21 1-7-15,-12 2 2 0,-10 0-4 16,-5 0-3-16,-5 1-5 0,-8-4 0 16,-3 5 3-16,-3-1-3 0,-5 1-7 0,0 0-13 15,-4-2-21-15,-5 2-20 0,-2 0-27 16,-10 0-28-16,0 0-21 0,0 0-18 15,-33-2-19-15,8 2-21 0,-8 0-7 0,-15 2-2 16,-13 0 0-16,-6-1 5 0,-35 1 8 16,-6-2 14-16,-31 3 16 0,-8-2 16 15,-1 1 21-15,-2-2 8 0,1 0 13 0,-7 0 20 16,-1 0 4-16,9 0 14 0,7 0 19 16,24 0 17-16,6 2 32 0,4 2 4 15,8-2 19-15,12 2 15 0,19-3 10 16,17 3 6-16,9-4-4 0,12 4-6 0,9-2 1 15,11 2 23-15,7-3 6 0,3-1 6 16,21 5-1-16,11-5-2 0,19 0-4 16,40 0-1-16,14-2-5 0,12-1-2 0,29 2-6 15,3 1-8-15,-4-2-4 0,-5 4-6 16,-27-1-6-16,-10 2-6 0,-10 0-3 0,-21-2-4 16,-17 2-4-16,-11-1-3 0,-7-2-1 15,-5 1-2-15,-5 2-1 0,-8 0-3 16,-8 2-3-16,-7 1-7 0,-8-1-1 15,-9 1 0-15,-9 2-5 0,-12 0 0 0,-12 6 0 16,-11-3-1-16,-22 9-1 0,-5-3-3 16,-5 0 3-16,-2 0-3 0,-6-2 2 0,-1 2-1 15,3-3-3-15,9-1 0 0,3 0 3 16,19 0-2-16,13-5 3 0,9-2 1 16,7 2-6-16,5-5-2 0,4 3 1 15,9 0 1-15,5 0 5 0,10-2 4 0,2-4 2 16,31 8-1-16,9-7-2 0,18 1 0 15,35-2 3-15,15-3-5 0,29-3 5 0,5-1-5 16,4-2-1-16,-2 0 2 0,2-1-1 16,-2 2 0-16,0 1 4 0,-6 0 4 15,-29 2-4-15,-2-1 0 0,-8 3 1 16,-10-1-4-16,-19 1-2 0,-15 0 5 16,-11 2 2-16,-3-1-5 0,-7-1 2 0,-5 3-6 15,1-1 3-15,-8-1-2 0,0 2 0 0,-1-4-1 16,0 2 6-16,-2-2-9 0,3 1 3 15,2-3 1-15,0 0-3 0,-1 0 7 16,1-1-10-16,2 1-1 0,-4-2 2 16,0 1 0-16,-3 1 2 0,-1 1-4 0,0-1 1 15,-4 0-2-15,-1 2 5 0,0 0 4 16,-5 0 9-16,3 3 8 0,-3-3 12 0,-2 2 3 16,-6 2-1-16,0 0 7 0,3 10 15 15,-14-1 8-15,-6 8 6 0,-8 8 17 16,-20 17 10-16,-8 8 7 0,-3 7-4 15,-19 17 3-15,-3 8-1 0,0 5-18 0,-7 7-5 16,7 1-4-16,-1-1-7 0,1 4-2 16,8-9-6-16,0-2-6 0,7-8-6 15,1-1-3-15,14-16-5 0,3-5-4 0,3-7-4 16,9-11-4-16,7-5-8 0,4-11-16 16,3 1-20-16,5-6-29 0,6-4-4 15,0-10-18-15,8-3-4 0,0-1-9 0,0 0-8 16,33-28-11-16,-10 3-3 0,4-15-10 15,16-24-1-15,7-16-1 0,4-13 3 16,5-3 8-16,0-4 9 0,1 5 9 0,1 1 9 16,-2 5 7-16,1 4 8 0,-6 4 13 15,-9 19 13-15,-3 1 17 0,-2 3 13 16,-5 8 7-16,-6 7 11 0,-6 11 9 0,-6 7 12 16,-3 5 5-16,0 1 4 0,-6 5-4 15,-4 6-6-15,-2 5 7 0,-2 3 6 16,0 0 4-16,-34 32 4 0,7-3 3 0,-15 18-2 15,-9 5-2-15,-13 20 1 0,1 4-6 16,-1 4-4-16,1 2-10 0,1-4 2 16,15-13-6-16,3-3-2 0,4-8-4 0,13-10-8 15,3-10-15-15,5-5-13 0,5-4-12 16,5-5 0-16,2-6-5 0,7-6-8 16,5-3-7-16,3-5-12 0,-8 0-9 0,34-17-4 15,-6-4-4-15,8-8-2 0,13-17-1 16,5-9 4-16,15-13 4 0,2-12 3 0,3-2 3 15,3-3 4-15,-4-3 4 0,4 2 8 16,-7 2 4-16,-5 8 3 0,-16 17 13 16,-5 8 17-16,-12 12 12 0,-7 9 14 0,-3 5 9 15,-8 8 3-15,-3 5 6 0,-6 10 12 16,-7 3 6-16,2-1 3 0,-35 34 7 16,-13 8 8-16,-8 10-2 0,-19 19 1 15,-12 2-4-15,2 9-5 0,-2 4-5 0,0 2-4 16,1 2-4-16,7-7-7 0,-2-2-8 15,8-4-24-15,3-7-33 0,17-15-6 16,4-1-31-16,-1-5-34 0,3-5-30 0,-1-4-43 16,9-10-38-16,3-5-35 0,0-4-31 15,2-6-38-15,-2-1-680 0,1-8 336 16,-6-2 222-16</inkml:trace>
  <inkml:trace contextRef="#ctx0" brushRef="#br0" timeOffset="195676.8917">20589 13578 63 0,'2'-12'203'0,"-2"1"-2"0,4 2-4 15,-2 0-4-15,0-1-5 0,0 1-2 0,-2 1-5 16,2 0-3-16,-2 3-4 0,0-1-14 15,0 6 6-15,4-6 5 0,-4 6 8 16,0 0-5-16,16 19 11 0,-8-5 1 0,4 5 1 16,7 5-4-16,9 9 0 0,14 13-2 15,13 5-16-15,17 14-5 0,7 3-3 16,4 1-11-16,3 3-8 0,0-3-12 0,-1-1-12 16,4 2-10-16,-2-2-11 0,-5-4-10 15,-3-4-6-15,-16-10-9 0,-5-3-5 16,-3-1-7-16,-5-5-6 0,-12-9-4 15,-6-4-8-15,-9-7-11 0,1-1-10 0,-7-4-8 16,0-4-6-16,-5 0-7 0,-1 0-12 16,-3-6-17-16,-4-1-10 0,-4-3-13 0,0-2-8 15,0 0-4-15,-14-13-7 0,1-2-11 16,-4-6-4-16,-2-5-6 0,-7-14-5 0,-11-15 5 16,-3-7 3-16,-5-9-3 15,-8-13 8-15,-2-3 4 0,0 0 11 0,-2 8 4 16,-3 2 8-16,10 15 2 0,-3 4 8 15,0 3 11-15,1 4 12 0,-2 7 14 0,5 4 8 16,11 10 19-16,9 7 0 0,3 4 8 16,6 6-6-16,4 2 1 0,4 9 18 15,3 4 14-15,3 7 13 0,6 5 11 0,8 9 2 16,7 17 0-16,17 22 8 0,4 7-9 16,13 18 0-16,3-2-6 0,1 5-6 15,0-2 4-15,1-3-6 0,-4 1-5 0,-10-13-4 16,1-5-3-16,-4-5-5 0,-5 0-4 15,0 0-3-15,-9-15-6 0,-4-9 0 16,0-2-6-16,-5-6-7 0,0-4-24 0,-4-3-20 16,1-6-29-16,-2 1-29 0,1-3-29 15,1-7-33-15,-3-3-52 0,2-2-62 16,4-4-65-16,-2-6-1007 0,5-5 454 16,4-8 299-16</inkml:trace>
  <inkml:trace contextRef="#ctx0" brushRef="#br0" timeOffset="196898.3678">23941 13049 196 0,'-8'-2'195'0,"1"2"-11"16,7 0 5-16,0 0 4 0,-2 11 3 15,8-3-6-15,12 4 1 0,4 1-10 0,19 4-10 16,27 4-7-16,12 0-18 0,16-2-11 15,29 3-8-15,2-2-4 0,3-4-10 16,4-3-11-16,0-2-1 0,3-1-4 0,-1-3-7 16,-3 1-13-16,-22-5-2 0,-4-3-9 15,-6-1 1-15,-10-1-5 0,-21 2-3 16,-15-2-6-16,-12 2 4 0,-7 0 6 16,-5-2 3-16,-3-2-8 0,-12 0-8 0,-2-2-4 15,-10 3-5-15,-4 3-7 0,-20-10-11 16,0 6-9-16,-10 0-8 0,-13-1-10 0,-12 0-13 15,-6-1 1-15,-25-1-7 0,-5-4-3 16,-5 4-4-16,-6-3 0 0,-1 2 5 16,-6 1 2-16,0 0 2 0,0-2-2 15,4 0 4-15,6 3 3 0,6-1-1 0,4 3 5 16,20-2 3-16,15 2-1 0,7 3-4 16,5-3 3-16,8 2 3 0,4 2-2 15,9-2 3-15,9 2 2 0,6 0 2 16,6 0 0-16,0 0-2 0,39 2-1 0,-3-2 2 15,15 2 2-15,9-2 1 0,5 2-3 16,1 0 5-16,3-1-1 0,-1-1-1 0,-3 4-3 16,-1-2-2-16,-9 2 6 0,-8-2-6 15,-13 0 0-15,-5-1 0 0,-10 4-1 16,-10-3-6-16,-9 3-5 0,0-5-1 0,-32 9-1 16,-9 0-3-16,-13-4 5 0,-35 6 2 15,-9 0 2-15,-10 1 3 0,-20 0 2 16,-3 0-2-16,22-3 3 0,2 0 5 0,6-1 3 15,10-3 9-15,22 1 5 0,16-2 3 16,13 0-1-16,12 0-1 0,12-4-1 16,11 0 2-16,5 0-4 0,0 0-2 15,68-4 0-15,-4 2 5 0,41-2-8 0,43 4 0 16,9-2 5-16,8 0-4 0,6 4-2 16,-2 0 3-16,3 0 4 0,2 2 6 15,-7-2 11-15,-6 2-2 0,-13-3-4 16,-31 2 2-16,-14-2-1 0,-10 1-3 0,-22 0 4 15,-17-4 3-15,-9 4 9 0,-11-2 22 16,-1-2 4-16,-5 2-5 0,-4-3-4 0,-6-1-3 16,-1 0-7-16,-2-2-2 0,-4 0-4 15,1 1-4-15,-4-1 3 0,2 0-7 16,-2-2-9-16,-2 3-1 0,0 0 3 16,3-1-5-16,-3 0-4 0,1 0 0 0,-3 0-4 15,2 3-1-15,-2-1 2 0,1-2 2 16,-1 2-3-16,0 1-3 0,-4 3-2 0,6-5 1 15,-6 5-6-15,0 0 4 0,0 0 1 16,-16 24 3-16,1-5 12 0,-13 11 11 16,-12 14 6-16,-11 7 11 0,-6 5 1 15,-17 16 3-15,-5 0-2 0,-3 9 3 0,-1 0-4 16,-1 1 1-16,-2 4-2 0,3-6-2 16,2-3-2-16,7-4-5 0,2-5-4 15,15-12-1-15,4-6-7 0,6-8-1 0,9-8-2 16,6-6-8-16,7-4-27 0,4-4-30 15,2-2-35-15,5-2-42 0,0-2-41 16,2-4-44-16,-1-5-57 0,3-3-45 0,1-4-29 16,-2-3-30-16,-1-7-838 0,-2-5 409 15,0-1 269-15</inkml:trace>
  <inkml:trace contextRef="#ctx0" brushRef="#br0" timeOffset="197524.6434">24195 13089 20 0,'-13'-7'235'0,"3"1"2"0,2 0-6 0,-1 2-7 16,2 0-13-16,-1 4-6 0,8 0-3 0,-13 8 7 15,9 1-3-15,2 7-5 0,0 5 17 16,2 7-2-16,6 6 2 0,7 12-3 15,2 4-5-15,10 19-6 0,7 3-7 0,4 2-11 16,11 17-7-16,3 5-14 0,5-3-9 16,-2-1-15-16,3-3-7 0,-6-5-12 15,-7-16-7-15,-3-1-13 0,-3-3-7 16,2-6-9-16,-5-1-10 0,-6-12-7 16,-6-8-5-16,0-1-7 0,-5-7-9 0,-3-2-3 15,1-6-4-15,-4-5-7 0,-1 2-14 16,-2-2-9-16,2-4-18 0,-4-2-18 0,0-1-21 15,-4-3-26-15,0-3-20 0,-2-3-16 16,0 0-19-16,0 0-9 0,-6-22-8 0,0 7-7 16,-3-9-8-16,-2-5-3 15,-5-10 2-15,-10-24 7 0,-3-6 6 0,-3-2 9 16,-11-21 14-16,-1 1 9 0,-2-5 14 16,-3 5 8-16,-2 1 10 0,0 5 15 0,2 1 19 15,5 17 23-15,3 5 20 0,4 2 20 16,1 10 18-16,8 8 20 0,7 12 15 15,4 6 2-15,2 5 0 0,5 5-5 16,6 7 28-16,2 3 19 0,2 4 13 0,0 0 11 16,23 34-3-16,4-3 0 0,18 19-5 15,8 6-3-15,17 20-2 0,5 8-1 0,4 2-6 16,-3 3-11-16,-4-1-6 0,-2 2-7 16,-5-6-9-16,-7-2-6 0,-14-16-8 15,-3-1-6-15,-6-4-6 0,-3-5-6 0,-8-8-4 16,-10-11-2-16,1-6-10 0,-4-3-11 15,-3-4-21-15,-2-3-27 0,-4-4-40 16,3 1-47-16,-1-4-50 0,-2-9-57 16,0 1-76-16,2-5-78 0,-4-1-1123 0,9-8 508 15,0-4 336-15</inkml:trace>
  <inkml:trace contextRef="#ctx0" brushRef="#br0" timeOffset="198741.683">27315 13287 23 0,'-27'2'215'16,"5"0"1"-16,4-2 0 0,4 2-6 16,2-2-7-16,4 2-12 0,1 0-9 15,7-2-4-15,0 0-2 0,19 9-11 0,5-3-5 16,16 0-17-16,15 1-12 0,28 5-16 15,3-5-10-15,12-1-13 0,1 2-6 16,9-1-5-16,0-1-4 0,-1 1-6 0,2-1-5 16,-10 0-7-16,-6 1-7 0,-19-2-4 15,-19-2-1-15,-10 0 1 0,-11-2 7 16,-2 1 2-16,-11-2-9 0,-7 0-5 0,-7 0-5 16,-7 0-3-16,0 0-4 0,0 0-4 15,-51-6-11-15,20 6-1 0,-14-2-19 16,-3 1-2-16,-15-1-4 0,-4-2-1 15,-28 2 5-15,-5-1-4 0,-1 2 3 0,-3 1-1 16,2-1 5-16,-1 1-9 0,5-3 5 16,8 3 4-16,15-2 0 0,14 4 3 15,13-2-4-15,5 0 7 0,9 0-3 0,4 0-2 16,9 3 3-16,10-3 5 0,9 1-4 16,2-1 2-16,0 0 1 0,50 4-3 15,-9-2 0-15,19 2 0 0,5-1 4 0,28 2-4 16,3-4 3-16,1 4-3 0,5-3 0 15,-3 1 0-15,1 0-4 0,-5-3 3 16,-2 2 0-16,-24-2 2 0,-11-2-2 16,-13 4-2-16,-7-4 2 0,-7 1-15 0,-9-1-8 15,-8-2-8-15,-8 0-6 0,-8 1-3 16,2 3-2-16,-27-6-1 0,0 1-4 16,-14 2 9-16,-3 0 0 0,-7 1 6 0,-6-1-1 15,-5 1 4-15,-1 1 4 0,-3-4 3 16,5 4 1-16,4-4 0 0,-1-1 5 15,14 5 1-15,4-3 2 0,9 1 5 0,1-2 1 16,11 2 0-16,8-1 2 0,7-2-1 16,8 3-1-16,7-3 2 0,10 2-1 15,7-2-1-15,10 3 5 0,8-1-1 16,11 0 1-16,6 2 0 0,8 0 2 0,24 2-1 16,2 0-1-16,-2 0-2 0,3 2-2 15,-7 0 1-15,-18 0 2 0,-11 0 2 0,-5 0 0 16,-8 0-7-16,-7-1 5 0,-6-1 1 15,-4 2 1-15,-5 0 3 0,-1-2-3 16,-5 2 2-16,1-2 5 0,-6 0 7 16,0 0 9-16,-2 0 12 0,-2 2 2 0,-1-4 5 15,0 2 5-15,-1 2-8 0,-1-2 5 16,-9 0-2-16,14 0-6 0,-10 4 12 16,-1-1-1-16,-6 6 7 0,1 1 2 0,-6 6 23 15,-4 6 6-15,-7 8 3 0,-7 7 7 16,-16 21-2-16,-5 4 22 0,-12 18 1 15,-3 5 1-15,-5 2-4 0,-1 5-6 0,-3 0-3 16,0-4-6-16,-1 1-3 0,5-3-10 16,-6-1-5-16,6-6-9 0,3-4-7 15,11-14-5-15,3-5-7 0,5-6-6 0,1 0 1 16,10-11-12-16,6-9-22 0,7-3-24 16,0-4-29-16,2-5-31 0,5-1-35 15,0-2-31-15,2-3-29 0,1-3-35 0,3-5-40 16,-3-4-31-16,11 0-23 0,-15-9-12 15,5-5-9-15,0-4-809 0,-6-9 383 16,4-3 252-16</inkml:trace>
  <inkml:trace contextRef="#ctx0" brushRef="#br0" timeOffset="199161.6631">27095 13391 31 0,'-6'-16'201'0,"1"2"-4"16,1 3-2-16,2 1-7 0,0 3-1 0,0 1-4 16,2 0 1-16,0 6 2 0,0-5 1 15,0 5-2-15,0 0-3 0,15 9-3 0,-7 3 3 16,4 4-5-16,2 6 3 0,2 3-4 16,4 8-1-16,1 6 2 0,9 20 12 15,4 7-5-15,1 5-1 0,9 17-12 16,3-1-4-16,1 3-13 0,0-7-7 0,-9-10-13 15,1-1-7-15,-1-3-9 0,1-1-5 16,0-2-12-16,-1-6-14 0,-1-1-9 0,-2-3-5 16,-7-15-9-16,-5-5-4 0,-4-3-9 15,0-6-1-15,-4-2-4 0,-1-3-11 16,-2-4-5-16,-2-1-10 0,-1-3-7 16,0 0-8-16,0-3-12 0,-2 0-12 15,-2-3-11-15,0 0-12 0,-1-2-11 0,-1 0-13 16,0-1-7-16,0-5-14 0,-4 0-14 0,0 0-14 15,0 0-4-15,0 0-13 0,9-8-12 16,-7-1-17-16,-2 1-21 0,-2 0-25 16,0-4-24-16,0 2-34 0,0-7-25 15,-3 0-21-15,-1-4-749 0,2-2 360 0,-7-2 238 16</inkml:trace>
  <inkml:trace contextRef="#ctx0" brushRef="#br0" timeOffset="199886.7385">29686 11633 52 0,'-6'-5'222'16,"4"-1"-2"-16,-2-1-7 0,-2 3-13 16,2-2-15-16,2 2-16 0,-2 0-17 15,4 4-5-15,0 0 17 0,2 15 10 0,4 1 4 16,8 10 0-16,6 13-12 0,17 15-9 15,9 10-6-15,13 16-9 0,11 1 8 16,3 4-4-16,0 2-9 0,3 1 10 0,1 1-7 16,-4 1-8-16,2-1-9 0,-5-3-15 15,-3-4-10-15,-7-6-5 0,-11-12-10 16,-3-6-9-16,-3-3-3 0,-3-4-9 0,-9-8-6 16,-7-9-3-16,-8-7-7 0,4-3-5 15,-6-3-4-15,-1-2-5 0,0-1-4 16,-5-4-20-16,1 0-27 0,-1-3-30 15,0 1-32-15,-4-2-36 0,4-2-50 0,-4-3-52 16,0 3-49-16,-2-5-46 0,0 1-877 16,-2-4 405-16,2 4 267 0</inkml:trace>
  <inkml:trace contextRef="#ctx0" brushRef="#br0" timeOffset="200095.7189">30922 13061 91 0,'-2'-12'183'0,"0"3"-17"0,2-1-11 16,0 1-15-16,0 2-10 0,-2-1-21 0,0-1-2 16,2 3-15-16,-2 1-22 0,2 0-44 15,0 5-45-15,-2-9-48 0,2 9-50 16,-8-1-246-16,8 1 123 0,-12 0 82 15</inkml:trace>
  <inkml:trace contextRef="#ctx0" brushRef="#br0" timeOffset="200653.1182">29902 13112 143 0,'-16'0'257'0,"4"0"-14"0,4 0-4 0,2 2 5 16,6-2 5-16,0 0 4 0,24 15-22 16,2-10-20-16,15 2-18 0,13 4-18 15,29 2-16-15,4-1-10 0,8-3-14 0,4-1-24 16,5 1-2-16,6-1-6 0,3-3-1 16,22 3-6-16,-23-4-5 0,0-2-1 15,-2 2-2-15,-6-4 4 0,-4 0 0 0,-22 0-5 16,-13-2-8-16,-5 0-7 0,-11 0-6 15,-5 1-5-15,-9-2-5 0,-3 3-6 16,-2-2-8-16,-7 1-2 0,1 1-15 0,-6 0-20 16,2-2-31-16,-8-1-28 0,1 3-17 15,-2-1-19-15,-5 1-17 0,-6 0-14 0,7-1-11 16,-7 1-1-16,0 0-2 16,0 0 10-16,0 0 12 0,0 0 14 0,0 0 9 15,0 0 9-15,0 0 18 0,-20-6 15 16,14 3 21-16,6 3 18 0,-13-2 19 0,5 1 13 15,-2-1 14-15,1 2 12 0,-2 2 5 16,-3 4 12-16,-2 1 15 0,-2 5 6 16,-3 6 13-16,-1 5 7 0,2 6 3 15,-6 5 8-15,3 6 4 0,-7 17-2 0,0 0 0 16,-2 5-7-16,5 7-11 0,-1 2-4 16,1 0-10-16,-1-1-5 0,1 3-9 0,2-3-9 15,-1-1-1-15,3-7-11 0,1-8-6 16,4-11-20-16,0-2-18 0,2-4-37 15,1-2-30-15,2-8-33 0,2-4-24 16,1-2-34-16,-2-2-36 0,-2-7-40 0,2-4-37 16,-3 0-34-16,0-8-50 0,-4-3-738 15,-2-6 369-15,-6-6 243 0</inkml:trace>
  <inkml:trace contextRef="#ctx0" brushRef="#br0" timeOffset="201149.6794">29809 12898 46 0,'-7'-5'246'16,"3"1"-4"-16,-1-2-15 0,1 2-16 0,0 1-14 15,4 3-19-15,-6-4-9 0,6 4-1 16,0 0 31-16,-6 13 10 0,8 0-11 16,2 12 1-16,6 8-1 0,8 11 6 0,9 14 2 15,7 7-5-15,6 3 0 0,11 15-6 16,4 2-7-16,7 5-9 0,-1 1-6 0,2-1 7 16,3 3-14-16,-3 3-13 0,3-7-12 15,-1 0-10-15,-1-4-11 0,-5-8-4 16,-10-14-21-16,1-5-4 0,-3-5-9 15,-3-3-8-15,-1-5-8 0,-9-9-6 0,-6-5-9 16,-6-6-1-16,0-2-7 0,-1-1-4 16,-4-3-5-16,-2 1-1 0,-1-3-2 15,2 1-4-15,-4-3 2 0,-2-4-4 0,1 1-2 16,0 0-1-16,-3-2-5 0,1-1-3 16,-3 1 0-16,0-5 1 0,1 1-5 15,0 0 3-15,-3 0-2 0,0-3-2 0,-2 5-1 16,2-6-18-16,-4-2-20 0,6 2-18 15,-6-2-30-15,0 0-30 0,0 0-47 16,0 0-46-16,0 0-51 0,-8-17-56 0,4 11-57 16,-4-2-50-16,-2 1-1033 0,-4-7 492 15,-1-1 325-15</inkml:trace>
  <inkml:trace contextRef="#ctx0" brushRef="#br0" timeOffset="204670.3673">26323 12208 155 0,'-2'-11'153'0,"0"3"0"16,2-3 4-16,-2 2 2 0,4-2 0 0,-2 0 3 16,0 1 0-16,2-2-6 0,0 1-5 15,-2-1-11-15,2 3-6 0,0-1-11 0,0 3-10 16,-2-1-13-16,2 0-12 15,0 2-2-15,0 1-16 0,-2 5-3 0,4-2-3 16,-4 2 5-16,15 13-2 0,-4-1 3 16,4 3-6-16,1 6-2 0,4 4 2 0,7 6 0 15,1 1-7-15,-1 4 1 0,14 13-12 16,-2 3-1-16,-1-4-5 0,-2 1-4 16,3 0-5-16,-9-9-2 0,-3-6-3 15,-4-1 0-15,-2-4-3 0,-1-5-6 0,-6-1 7 16,1-2-8-16,-2-4-1 0,-3-3 0 15,-1-1 9-15,-1-3 2 0,-4-6-7 0,0-1-1 16,1-3-7-16,-5 0-1 0,0-16 0 16,0 3 2-16,-5-5-4 0,1-7-2 15,-2-6-4-15,-5-5 4 0,1 0-5 16,-3-10-1-16,-4 1 2 0,-1-1-1 0,0 1-2 16,1-2 3-16,-2 4-3 0,2 3 0 15,3 7 0-15,0 5-2 0,4 3 0 0,0 4 3 16,-1 4 0-16,3 5-5 15,1 6 2-15,-1 5 3 0,8 1 1 0,-11 11-1 16,5 1 0-16,4 3 2 0,0 5-2 16,2 4 2-16,2 6 2 0,0 4 1 0,2 4-1 15,0 3 1-15,0-2-1 0,1 4 0 16,-1-6-3-16,0-1 2 0,1-5 0 16,-5 0-1-16,2-6 0 0,0-4 2 15,-2-5-2-15,0-2 0 0,-4-7 3 0,-3-1-6 16,-2-8 2-16,9 2 3 0,-22-15-6 15,4 1 4-15,0-10-7 0,-2-5 1 0,-3-7-5 16,-1-6 0-16,-2-15-2 0,-2-3 5 16,7 12-5-16,3 3 6 0,2 5 0 15,3 6-2-15,0 4 4 0,5 7-3 16,2-1-3-16,-3 8-1 0,5 3 2 0,2 1 2 16,2 7 0-16,2 2 0 0,-2 3 4 15,10 12-3-15,1 1 4 0,3 7 2 0,6 3 0 16,-1 5 1-16,4 6-2 0,2 2 7 15,1 1-7-15,0 1 2 0,-1 0 1 16,0 0-6-16,-2-2-15 0,3 0-18 16,-5 0-25-16,-2-9-32 0,-4 0-39 0,4-2-48 15,-6-5-30-15,1 1-44 0,-3-3-634 16,0-7 302-16,1 0 199 0</inkml:trace>
  <inkml:trace contextRef="#ctx0" brushRef="#br0" timeOffset="205267.6781">27793 12100 58 0,'-8'-2'172'0,"-2"2"-2"0,-4 4-1 16,-2 6-7-16,-2 0-9 0,0 8-2 0,-3 4-8 16,1 3-7-16,4 3-7 0,0 0-11 15,4 5-9-15,2-1-7 0,3-3-8 16,5 0-6-16,2 1-7 0,4-4 0 0,5 1-5 15,1-4-2-15,8 2-3 0,-2-8-4 16,3-6-5-16,3-3-4 0,-4-5-3 16,2-3-2-16,-2-2-1 0,2-4-6 15,-3-4-4-15,-1-4-7 0,0-3-1 16,-6-4-7-16,-4-2-2 0,-2-2-4 0,-2-2-3 16,-6 1-2-16,-4 0-4 0,-2-3-1 15,-6 2-1-15,0 2-1 0,-3 4-1 16,-3 2-3-16,2 4-1 0,0 2-8 0,1 4-15 15,2 0-20-15,0 8-29 0,3-1-28 16,-2 5-40-16,2 3-34 0,3 0-40 0,1 4-561 16,1-1 263-16,3-1 172 0</inkml:trace>
  <inkml:trace contextRef="#ctx0" brushRef="#br0" timeOffset="205443.6304">28139 12268 102 0,'10'-6'194'16,"-2"-1"-17"-16,1 3-16 0,-2-2-16 15,-1 2-16-15,-2 0-19 0,0 0-30 16,0 1-43-16,3-1-36 0,-7 4-39 0,6-4-39 16,-6 4-271-16,6-1 119 0,-6 1 78 15</inkml:trace>
  <inkml:trace contextRef="#ctx0" brushRef="#br0" timeOffset="205786.0594">28388 12020 130 0,'-2'-12'134'16,"-2"-2"-3"-16,-5 4-1 0,-1 1-3 0,-2 0-7 16,-4 2-4-16,2 4-7 0,-3 0-2 15,-3 3-11-15,4 3-10 0,-2 0-8 0,2 3-5 16,3 0-8-16,0 4-4 0,3-2-5 15,5 0 1-15,-1 3 2 0,4-3-1 16,2 2-1-16,2 0-1 0,2-1-2 16,5 0-4-16,-1 1-8 0,5-2 3 0,0 1-8 15,-1-1-4-15,2 1-2 0,0-1 2 16,-2 4-6-16,3 1 1 0,-4 0 2 16,2 2 2-16,-5 7 1 0,0-1 4 15,-1 1-1-15,-2 5 1 0,-3 1-2 0,0 3-3 16,-4 3-5-16,2 6 1 0,-2 0-3 15,0 0-2-15,-1 0-2 0,0 0-3 16,1-3 0-16,0-4-13 0,0-6-34 0,0 2-44 16,2-2-51-16,2-6-46 0,-2 0-53 15,2-4-493-15,0-4 244 0,6-1 160 16</inkml:trace>
  <inkml:trace contextRef="#ctx0" brushRef="#br0" timeOffset="206274.036">30676 11854 25 0,'0'-5'166'0,"-2"1"-8"0,2 4-12 16,-4-4-9-16,4 4-5 0,0 0-7 16,-13 12-6-16,5-3-6 0,1 4-11 15,1 3-6-15,0 1-7 0,3 1-6 0,1 2-5 16,4 0 0-16,1 4-7 0,3-2-4 15,5-1-3-15,-1-1-2 0,5-1-1 16,3-4 3-16,-2-2 0 0,3-4 0 16,0 0-2-16,0-6 4 0,3-2-1 0,-4-4-4 15,0-2-4-15,2-5-8 0,-5-1-1 16,0-6-5-16,-4-1-2 0,-5-1-5 16,-4 0-6-16,-4-2-1 0,-2-2-4 15,-4 3-2-15,-8-2-2 0,0 3 0 0,-3 2-6 16,-3 2 2-16,2 4-5 0,-6 1-4 15,3 5-4-15,1 1-15 0,0 4-29 16,2 0-25-16,-1 5-25 0,4 1-37 16,0 2-23-16,3 1-41 0,2 1-565 0,2 0 257 15,4 1 169-15</inkml:trace>
  <inkml:trace contextRef="#ctx0" brushRef="#br0" timeOffset="206456.4222">31094 11971 19 0,'14'-7'225'0,"1"-1"-8"15,-4-1-15-15,1 3-16 0,-3 2-17 0,1 0-16 16,-1-3-14-16,0 3-20 0,-1 1-29 16,-2-1-44-16,0 1-57 0,0 0-57 15,-6 3-438-15,12-5 172 0,-10 2 114 16</inkml:trace>
  <inkml:trace contextRef="#ctx0" brushRef="#br0" timeOffset="206732.2596">31671 11601 38 0,'11'10'249'0,"-9"1"3"0,2 4-4 0,0 8-10 15,-2 6-6-15,0 8-2 0,-2 6-15 16,0 0-13-16,0 11-19 0,0-1-11 16,-2 3-9-16,2-1-21 0,-2 0-8 0,2-1-17 15,0-10-3-15,0-3-16 0,2 3-9 16,-2-2-10-16,0-5-1 0,2 3-12 16,-2-11-13-16,2 2-15 0,-4-2-29 15,2-8-25-15,0 0-38 0,-2-5-34 0,0 2-55 16,0-1-58-16,-2-5-69 0,0-2-637 15,-2-1 308-15,-1-4 204 0</inkml:trace>
  <inkml:trace contextRef="#ctx0" brushRef="#br0" timeOffset="210810.2439">19922 14222 101 0,'0'0'170'15,"-9"-6"-5"-15,9 6-12 0,-5-2-7 16,5 2-4-16,-4-5-12 0,4 5-11 16,0-10-11-16,0 5-8 0,4-5-5 0,-1 0-3 15,2 0-6-15,1-1-3 0,4-2-5 16,-2 0-2-16,3 0-5 0,2 1-11 15,-2-1-2-15,3 4-4 0,-1-1-8 0,2 4-5 16,-1 1-2-16,-1 5-3 0,4 5-2 16,-2 1-1-16,0 9-1 0,-2 4 0 15,-5 6-1-15,0 7-3 0,-4 6 0 0,-1 3-2 16,-8 1-3-16,-3 5 0 0,-2 1-3 16,-3-1-2-16,-4-1 0 0,-4-2-2 15,-1 1 0-15,-2-8-1 0,-4 0 11 16,0-5 6-16,3-8 4 0,1-3 4 0,1-2 0 15,0-5-2-15,2-5 1 0,3-5-6 16,4-4-5-16,0-4-3 0,-2-4-3 0,6-3-3 16,1 1 0-16,3-3-10 0,4 2 4 15,0-1 0-15,4 1-3 0,0 1-3 16,4 1 1-16,1 1-3 0,1 5 0 16,5 0 0-16,2 1-1 0,1 4-1 0,4 4 4 15,5 0-4-15,1 1 0 0,8 1-1 16,-1 5 3-16,3-5-1 0,0 2 2 15,2-3-2-15,1-1 2 0,-3 0-1 0,-1-4 1 16,-1-4-3-16,-2 0 0 0,0-4 1 16,1-2-1-16,-5-3 1 0,0 1-2 15,-1-7 3-15,-3 0-4 0,-6-2 2 0,-3 0-7 16,0-2 4-16,-2-3 3 0,-3 4-4 16,-1-1 3-16,-3 4 3 0,-1 0 7 15,1 2 0-15,-2 3 1 0,0 5-4 16,0-3-2-16,-2 6 0 0,-2 4 1 0,0 0-2 15,7 14-1-15,-3-5-1 0,3 5 1 16,1-1 0-16,0 2-1 0,5 2 2 16,2-1-2-16,2-4 2 0,1 1 2 0,6 1-1 15,0-5-1-15,1-2 3 0,1-4-1 16,-4-3 3-16,2-2 2 0,3-2 3 16,-3-3 3-16,-4-4-10 0,0-2 2 0,-3-3 3 15,-5-3-5-15,-1 0-5 0,-6 2 4 16,-3-4-2-16,-7-3 3 0,-1 0-6 15,-7 4 1-15,-2-2-8 0,-3 6 5 16,-4 0-2-16,1 5 0 0,-4-1-2 0,4 5-11 16,-1 3-13-16,4 2-19 0,-2 2-23 15,5 0-27-15,3 2-34 0,1 3-24 16,2 1-28-16,7 0-28 0,0 2-32 0,4-1-545 16,5-1 267-16,1 0 177 0</inkml:trace>
  <inkml:trace contextRef="#ctx0" brushRef="#br0" timeOffset="213385.3">23738 14447 126 0,'-4'-8'188'15,"2"-1"-15"-15,2 0-14 0,4-3-14 16,2 0-10-16,4 4-14 0,8-7-14 0,0 5-8 16,4-1-7-16,3 4-10 0,1-2-13 15,-1 3-1-15,2 2-7 0,-5 2-8 16,-1 2-4-16,-5 2-4 0,2 2-1 15,-8 4 0-15,-1-1 2 0,-7 3 0 0,-2 0 1 16,-7 4-2-16,-1 2-2 0,-6 2 3 16,-2-2 0-16,0 1-6 0,-4 0 1 0,1-1 0 15,3-1 1-15,-2-3-5 0,4-1-2 16,1-2-7-16,4 1-1 0,1-3-4 16,4 2 2-16,4 0 0 0,2-2-2 15,4-1 0-15,7 3-2 0,0 0-1 0,3-3-2 16,2 3-2-16,1 1-6 0,0 1 2 15,0-1 1-15,-5 0-3 0,2-2 2 16,-4 1 3-16,-4 2 5 0,1 1 2 16,-5-2 1-16,-2 1 1 0,-4 2-2 0,-4-1 0 15,-1 1-4-15,-3-2 1 0,0 2-4 16,-4 1-2-16,2-4-3 0,-3 2 2 16,2-5 1-16,1 0-7 0,1 0 6 0,3-3-7 15,2-4-12-15,6 0 2 0,-7-9-2 16,7 1-6-16,5 0-8 0,5-10-2 15,2 0-2-15,3 0 2 0,5-3 2 0,2-2 2 16,2 2-1-16,1 2 2 0,-1 3 4 16,-3 1 1-16,0 0 1 0,-2 6 7 15,-2 2 4-15,-2 1 4 0,-1 3 12 0,0 6 2 16,-4 0 0-16,2 3 2 0,2 4-3 16,-2-1-1-16,1 2 4 0,4 3-4 15,-2 1 2-15,3-5 4 0,4 3-3 0,1-2 7 16,3-1-2-16,3-1-3 0,0-3 4 15,1-2 2-15,2-2 1 0,-1-4 2 16,-1 0 4-16,0-6 5 0,-5 3 2 16,-1-9 0-16,-3 1-5 0,-2-2 1 0,-4-2-7 15,-7-3-7-15,-2-3-1 0,-6 3 4 16,-4-4-7-16,-8 4-3 0,-5-5-2 16,-7 5 1-16,-4 4-7 0,-3-1 3 15,-5 2-1-15,-2 5-4 0,0 1 1 0,0 5-2 16,4-2-14-16,2 4-22 0,5 1-26 15,4 1-30-15,1 1-30 0,6 1-29 16,5 4-40-16,6-2-45 0,3 2-673 0,2-6 308 16,11 6 203-16</inkml:trace>
  <inkml:trace contextRef="#ctx0" brushRef="#br0" timeOffset="214776.2988">27379 14024 12 0,'0'0'59'0,"0"0"4"16,0 0-3-16,0 0 6 0,0 0-4 15,0 0 0-15,0 0-7 0,0 0 1 16,-9 12-3-16,9-12 2 0,-4 4 1 15,4-4-8-15,-5 3-3 0,5-3 2 16,-4 4-8-16,4-4-3 0,-4 6 2 0,4-6-6 16,-4 4-6-16,4-4 5 0,-4 4-11 15,4-4 5-15,-4 3-9 0,4-3-1 16,-4 6-2-16,4-6 3 0,-2 4-4 0,2-4 0 16,0 0-2-16,-6 3-3 0,6-3 8 15,0 0-6-15,-4 5-3 0,4-5 3 16,0 0 1-16,0 0-6 0,0 0 8 15,0 0 0-15,-4 3 2 0,4-3-3 0,0 0-1 16,0 0-1-16,0 0 0 0,0 0-2 16,0 0 1-16,-4 4 1 0,4-4 3 15,0 0 6-15,0 0-4 0,0 0 1 0,0 0-5 16,0 0-3-16,0 0 7 0,0 0 1 16,0 0-5-16,0 0 5 0,-6 2-2 15,6-2 2-15,0 0 1 0,0 0 0 16,0 0 3-16,0 0-2 0,0 0 4 0,0 0 2 15,0 0 9-15,0 0-2 0,0 0-2 16,0 0-6-16,4-19 1 0,-4 13-5 0,0-3 1 16,2 1 1-16,-2-1-2 0,2-1-4 15,-2 1 4-15,2-1-1 0,0-2 2 16,0 3 2-16,-2-1 1 0,2 1 5 16,0-1-3-16,1 1 4 0,0 3 1 0,-1 0-1 15,-2-1-1-15,2 1 0 0,-2 1-3 16,0 5-2-16,0 0 1 0,0 0 14 15,0 0 4-15,0 18 5 0,0 0-4 16,-2 1-1-16,2 6 1 0,-2 3 4 0,2 1 1 16,-3 1-4-16,3 4-1 0,0-1-4 15,3 0-4-15,-3 0-3 0,2-2-3 16,0 1-3-16,0-1 0 0,0-4-3 16,2-1-2-16,-2-2-1 0,0-2-4 0,-2-4-2 15,2-2 3-15,0-1-3 0,0-2-3 16,-2 1 3-16,0-4-1 0,2-1-2 0,0 1-3 15,-2-3-7-15,0 1-14 0,0-2-24 16,0-3-35-16,0-3-35 0,0 6-37 16,0-6-35-16,0 0-42 0,0 0-509 15,0 0 248-15,0 0 165 0</inkml:trace>
  <inkml:trace contextRef="#ctx0" brushRef="#br0" timeOffset="215966.0542">27995 13796 33 0,'-3'-12'202'15,"1"2"-2"-15,0 2-17 0,0 1-18 16,0 1-17-16,0 0-14 0,2 6-4 16,-2-3 10-16,2 3 2 0,0 0-8 0,6 17 1 15,-2-1-5-15,1 4-5 0,-3 5-10 16,2 4-6-16,0 2-7 0,-2 5-9 15,3 2-7-15,-3 2-7 0,0-3-6 16,0 2-10-16,0-7-2 0,0-1-6 0,0-2-4 16,0-2-7-16,-2 1 0 0,2-7-8 15,-2-2-1-15,0-1-4 0,0-2 0 0,0-2-5 16,2-2-9-16,-2 0-15 16,0-3-28-16,0 1-37 0,0-4-44 0,2 0-43 15,0-2-51-15,-2-4-46 0,0 0-556 16,20-8 273-16,-8 0 180 0</inkml:trace>
  <inkml:trace contextRef="#ctx0" brushRef="#br0" timeOffset="216501.6961">30844 13658 28 0,'-3'-9'151'16,"3"0"6"-16,0 2 9 0,-2-2 5 15,0 4-4-15,0-3-8 0,0 5-15 0,-2-2-13 16,4 5-12-16,-13 0-4 0,0 6 2 15,-1 1-1-15,-2 7-6 0,-2-1-6 16,-5 6-6-16,-1 4-6 0,0-2-10 0,4 2-6 16,-2 1-7-16,3 0-6 0,3 1-7 15,2-3-2-15,4 1-4 0,4-2-5 16,4 0-3-16,4-4-2 0,4 0-5 16,4 0 0-16,6-4-6 0,0 0-4 0,6-1-1 15,-1-1-7-15,5-3-21 0,-2-2-25 16,2-4-30-16,-3 1-32 0,1-3-25 0,-4 0-29 15,0-3-27-15,-3 0-17 0,-3-3-16 16,-5 0-434-16,-4 0 218 0,-3-1 143 16</inkml:trace>
  <inkml:trace contextRef="#ctx0" brushRef="#br0" timeOffset="216697.8767">30791 13811 333 0,'-11'-17'27'0,"2"6"18"16,3 0 23-16,0 4 10 0,2 1 17 15,-1 0 5-15,1 0-4 0,4 6-9 0,-6-3-10 16,6 3 10-16,0 0 0 0,-11 15 4 15,9-5 2-15,-2 5-3 0,-1 3-6 16,3 2-5-16,-2 5-5 0,2 4-11 16,0 1-2-16,2 4-6 0,-2-3-6 0,2 1-5 15,-2 1-6-15,2-3-19 0,0 2-20 16,0-7-39-16,2 0-31 0,2-1-27 16,0-5-24-16,3-2-27 0,-1-3-375 15,3-3 178-15,-1-5 118 0</inkml:trace>
  <inkml:trace contextRef="#ctx0" brushRef="#br0" timeOffset="217155.6939">30993 13821 146 0,'0'-5'163'0,"0"5"-16"0,0 0-6 0,0 0-11 16,0 0-7-16,0 0-3 0,-10 24-5 15,10-13-13-15,-2 4-7 0,2 1-8 16,2 0-8-16,2 4-6 0,-2-1-11 15,4-4-1-15,2-1-3 0,-2 3-8 0,0-4 0 16,4-4-6-16,-1 0-3 0,-2-7-3 16,3 1-5-16,-1-6-5 0,-9 3-3 15,10-13-1-15,-6 4-3 0,0-5-1 0,-2 0-6 16,-2-2-2-16,2-1 3 0,-4-2-1 16,2 0-2-16,0 1-5 0,0 2-1 15,5 1 2-15,2-1-6 0,-1 2-2 16,4 3 2-16,2 2-2 0,2 2 0 0,2 1-2 15,-3 3 0-15,2 6 2 0,2-2 2 16,-1 5-4-16,0 3 4 0,3 3 2 16,-2 1-5-16,0 3 1 0,-1-1-3 15,2 0 5-15,-4 0 1 0,3-2 2 0,-2 3-3 16,0-7 9-16,1-1 2 0,4 1 12 16,-1-6 5-16,0-3 3 0,-2-3 7 15,2-2 4-15,0-3 1 0,-3-3-4 0,-2-3-2 16,-2-3 1-16,-5 2-6 0,-7-4-7 15,-3 1-2-15,-5-4-4 0,-2 1-5 16,-8-3-13-16,-2 2-21 0,-4 5-33 0,3 0-39 16,2 4-50-16,-2 1-54 15,-3 3-545-15,3-1 251 0,-4 2 166 0</inkml:trace>
  <inkml:trace contextRef="#ctx0" brushRef="#br0" timeOffset="221040.8846">22684 12933 101 0,'0'0'84'15,"-9"-5"-33"-15,7 2-41 0,0-3-94 0,2-1 28 16,4-1 19-16</inkml:trace>
  <inkml:trace contextRef="#ctx0" brushRef="#br0" timeOffset="221241.1755">24087 11581 6 0,'0'0'94'16,"6"-6"-21"-16,-6 6-32 0,4-3-27 15,-4 3-35-15,7-3-50 0,-7 3 24 16,0 0 16-16</inkml:trace>
  <inkml:trace contextRef="#ctx0" brushRef="#br0" timeOffset="224265.6593">24847 9351 10 0,'0'0'30'0,"0"0"0"16,0 0-5-16,2-5 0 0,-2 5-5 0,0 0-1 15,0 0 0-15,0 0-3 0,0 0-1 16,0-6 1-16,0 6-4 0,0 0 3 16,0 0-6-16,0 0-1 0,0 0-3 15,0 0 1-15,0 0-2 0,0 0 5 0,0 0-6 16,2-6 2-16,-2 6-3 0,0 0-1 15,0 0-3-15,0 0 3 0,2-3-9 16,-2 3-2-16,0 0-7 0,0 0-6 0,0 0-61 16,0 0 29-16,0 0 18 0</inkml:trace>
  <inkml:trace contextRef="#ctx0" brushRef="#br0" timeOffset="247263.6658">23943 11641 58 0,'-17'0'76'0,"9"0"-12"0,-1 0-5 16,9 0-7-16,-16 2-5 0,9-2-8 0,7 0-12 15,-15 2-9-15,9-2-18 0,6 0-18 16,-10 2-24-16,10-2-88 0,-5 4 45 16,5-4 28-16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3:47.670"/>
    </inkml:context>
    <inkml:brush xml:id="br0">
      <inkml:brushProperty name="width" value="0.05292" units="cm"/>
      <inkml:brushProperty name="height" value="0.05292" units="cm"/>
      <inkml:brushProperty name="color" value="#FF0000"/>
    </inkml:brush>
  </inkml:definitions>
  <inkml:trace contextRef="#ctx0" brushRef="#br0">10524 4023 107 0,'0'0'157'0,"-6"4"0"0,6-4 6 16,4 8 7-16,6-5 8 0,9 3 11 15,11 0-10-15,10 0-14 0,8-3-12 16,17-1-5-16,30-2-10 0,6-4 3 16,12-1-11-16,32-5-5 0,7-3-7 0,7-2-5 15,-3 2-4-15,-3-4-11 0,-1 0 1 16,-5 3-11-16,-5 0-8 0,-11-1-7 0,-28 5-8 16,-6 3-8-16,-8-1-5 0,-20 2-5 15,-19 1-7-15,-7 1-2 0,-9 2-2 16,-2 0-3-16,-5 0 0 0,-6 1-8 0,0-2 0 15,-3 3-2-15,-2-1-4 0,-3 1-14 16,-3 0-20-16,-3 1-25 0,-7-1-39 16,0 0-43-16,0 0-37 0,-26 16-37 0,-6-5-35 15,-14 6-29-15,-24 7-582 0,-8 7 287 16,-28 6 188-16</inkml:trace>
  <inkml:trace contextRef="#ctx0" brushRef="#br0" timeOffset="244.6458">11182 4610 12 0,'-26'18'174'0,"10"-4"-11"0,10 1 7 16,10-3 10-16,8-3 0 0,12 1-10 16,13-5-2-16,23 1 4 0,35-6 0 15,43-6-5-15,11-3-8 0,17-8-6 16,5 0-8-16,9-4-9 0,4-4-9 0,3 3-13 16,-7-6-4-16,-6 6-7 0,-12-3-10 15,-9 4-7-15,-16 0-8 0,-9 2-5 0,-31 2-10 16,-8 4-6-16,-11 0-6 0,-19 2-8 15,-12 4 1-15,-11 1-10 0,-6 3-11 16,-6-2-25-16,-2 4-24 0,-3-2-43 16,-7 2-38-16,-2 2-52 0,-4 3-53 0,-6 1-68 15,0-5-593-15,-12 13 297 0,4-6 196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9-02T04:19:35.225"/>
    </inkml:context>
    <inkml:brush xml:id="br0">
      <inkml:brushProperty name="width" value="0.05292" units="cm"/>
      <inkml:brushProperty name="height" value="0.05292" units="cm"/>
      <inkml:brushProperty name="color" value="#FF0000"/>
    </inkml:brush>
  </inkml:definitions>
  <inkml:trace contextRef="#ctx0" brushRef="#br0">25182 1603 145 0,'-7'-11'186'0,"3"2"-4"0,2-1-9 0,-3 3-11 16,3 1-12-16,2-2-11 0,-2 4-17 16,2 4-13-16,-2-9-11 0,2 9-11 0,0-3-11 15,0 3-5-15,0 0-7 16,11 12-7-16,-2 0-7 0,-3 3-2 0,4 8-6 15,0 0-2-15,4 5-3 0,-2 0-4 16,1 5-3-16,-1-2-3 0,-1-1-1 0,2-1-3 16,-5-6-2-16,0 2 1 0,0-6 2 15,-2-3 5-15,0 0 16 0,-2-1 15 16,0-3 15-16,0-3 9 0,3 1 8 16,-3-3 0-16,0-2-5 0,-1-4-10 0,-3-1-6 15,6-13-8-15,-2 0-9 0,3-5-5 16,-1-5-9-16,4-4-3 0,3-1-7 0,0 0 0 15,-1-3-9-15,3 3-1 0,0 3-3 16,0 2-4-16,-3 2-5 0,4 4-4 16,-4 2 0-16,0 3-6 0,2 3 2 15,-2 3 2-15,1 2 0 0,-1 6-2 0,4 2 2 16,-2 3-2-16,-2 5 4 0,6 3-4 16,-4 4 2-16,2-1 0 0,-2 1-1 15,1 0 0-15,-5 0 1 0,4-3 2 16,-6-2-5-16,2-3 0 0,1 1 0 0,-2-3 1 15,-3-1-1-15,2-1 3 0,-1-1-4 16,3-4-2-16,3-4 4 0,2-4 1 0,3-5-2 16,6-2-1-16,-1-6 1 0,5-2 3 15,-2-4-3-15,-4 5-1 0,2-4 4 16,-3 5-1-16,-4 4-2 0,0 2-3 16,-5-1 0-16,-1 5-8 0,0-1-3 0,-3 4-3 15,1 3 4-15,-1 3 0 0,-8 0 6 16,17 13-1-16,-8 1 0 0,-1-1 0 0,2 5 3 15,4 0-1-15,-2 2-1 0,1-2-1 16,1 1-4-16,2-4 5 0,-2 2 0 16,3-3 3-16,2-3-3 0,-4-1 4 0,4-4 1 15,-2-3 1-15,5-1-2 0,-4-2 1 16,1-2 3-16,0-4-1 0,0 1 0 16,5-5-1-16,-6 1 3 0,2-5-3 15,-1 3 2-15,-3-3-1 0,0 6-1 16,-4-3 3-16,0 4-1 0,-2 0 0 0,-2 1 2 15,0 0-4-15,-1 1-7 0,-1 4 5 16,-6 1 2-16,10 6-2 0,-5 1 4 0,1 4-2 16,-1 0-2-16,3 3-1 0,0-1-5 15,-2 0-2-15,4-2-2 16,0 2 0-16,0 1-1 0,1-3 3 0,4 0 1 16,-2-1-2-16,1-2 3 0,1-3 2 0,0-1 1 15,2-4 0-15,-2 0 0 0,2-2 2 16,-1-4-1-16,2-1 3 0,-2-1-2 15,-1 1-3-15,2-3 4 0,-4 2-4 0,1 1 5 16,0-1-1-16,-4 1 0 0,0 1-4 16,-2 0 0-16,2 2-6 0,-2 3 0 15,2 1 3-15,-1 3 3 0,2 1-1 0,-3 4 1 16,5-1 0-16,-3 3 2 0,0 0 1 16,2 1-2-16,-2-1 4 0,0-1-1 15,1-2 1-15,2 3 0 0,-2-2-2 0,-3-5 4 16,2 1 0-16,4-2 1 0,-2-2 0 15,2-2 0-15,4-2 0 0,-1-2-4 16,-1 1 3-16,4-1 0 0,-2 1 1 0,2-1-2 16,-1 2-1-16,0 2 1 15,0 0-6-15,-1 2 6 0,2 2 0 0,1 2 3 16,-2 2-2-16,0-1-5 0,3 5-16 16,-6-2-21-16,-1-1-16 0,2 0-24 0,-2 4-35 15,2-6-46-15,-2 1-58 0,-1-1-478 16,-6-2 238-16,2-3 157 0</inkml:trace>
  <inkml:trace contextRef="#ctx0" brushRef="#br0" timeOffset="165.6662">26985 1257 123 0,'-6'0'162'0,"6"0"-25"0,-13 4-15 0,11 2-13 15,-1 3-21-15,1 4-35 0,7 6-44 16,-1 8-46-16,2 7-224 0,3 6 89 16,-3 6 58-16</inkml:trace>
  <inkml:trace contextRef="#ctx0" brushRef="#br0" timeOffset="922.879">25307 3314 127 0,'2'-5'142'0,"-2"1"-3"15,0 4-10-15,10 0 5 0,-10 0-5 0,17 11-10 16,-4-1-10-16,-3 5-12 0,3 1-9 16,-1 4-10-16,2 1-7 0,2 6-4 15,1 0-5-15,-2 1-6 0,0 1-7 0,-1 0-1 16,2-3-7-16,-6-2-2 0,0-2-1 15,-1-3-3-15,-2-2 3 0,-1-2 8 16,0-2 9-16,0-1 10 0,-1 0 8 16,-1-3 4-16,0-5-9 0,-2-4-8 0,-2 0-5 15,0 0-9-15,7-19-6 0,-5 7-6 16,2-3-5-16,1-4-2 0,3-2-3 0,0 0-4 16,2 2 1-16,2-2-7 0,-4 5-1 15,0 3-4-15,1-1-4 0,-1 3-1 16,1 2-1-16,1 1-3 0,-1 3 2 15,1 3-2-15,1 2 1 0,0 3 2 0,-1 1-1 16,3 5-3-16,0-1-3 0,-1 2-7 16,-1-1-2-16,1 1 5 0,-3-3 1 0,0 1 0 15,-1-2 0-15,-2-2 2 16,2-1 2-16,-1 3 2 0,0-2 5 0,-1-4-1 16,-6 0 3-16,15-7 0 0,-7-3-1 15,2-4 1-15,1-3-4 0,4-2-2 0,-1 1-1 16,2-1 3-16,0-1-3 0,-1 1-2 15,0 4 2-15,0 0-5 0,-3 3 4 0,2 4-1 16,-2 0-1-16,1 3 2 0,0 4-2 16,-3 4 4-16,5 3 1 0,-3 4-1 15,4 3 3-15,-4 4-1 0,3 2 1 16,-2 2 1-16,-1 8-3 0,-1-4-1 0,-1 0-4 16,-3 1 1-16,4 6-5 0,-5-5-9 15,-2 0-7-15,0-3-8 0,-2 3-10 0,0-2-8 16,-2-5-15-16,2 1-15 0,-2 0-10 15,-2-3-8-15,2-1-13 0,-2 0-6 16,2-4-10-16,0 1-13 0,-2-3-12 16,4-1-333-16,0 0 165 0,2-3 109 0</inkml:trace>
  <inkml:trace contextRef="#ctx0" brushRef="#br0" timeOffset="1300.3061">26739 3659 42 0,'6'-7'152'0,"-3"-1"-1"0,1 2-7 16,-2-1-9-16,0 1-3 0,1 0-3 15,-3 0-6-15,0 6-8 0,-3-9-11 16,1 5-10-16,2 4-11 0,-11-4-9 0,3 4-8 16,8 0-8-16,-19 6-2 0,8-2-9 15,1 2-5-15,-1 3-3 0,1 1-5 0,1-1-4 16,1 1-3-16,-1-1-4 15,1 0-4-15,2 1 0 0,2 0 2 0,0-3-5 16,0 3-5-16,2-2-2 0,0-1 0 16,0 0 0-16,2 0-1 0,-2-2-2 0,2 1-7 15,2-3 6-15,-2-3 0 0,2 9 0 16,2-7-1-16,-4-2 0 0,8 5-1 16,-4-3 0-16,-2 2 1 0,2-1 0 15,0 3 0-15,2 0 1 0,-2 1-5 0,5 2 2 16,0 0-4-16,-1 2-3 0,1 0-14 15,1 1-12-15,0 0-13 0,2 3-8 0,0-4-27 16,0 0-9-16,2-1-19 0,-2 0-19 16,5-5-392-16,-2 1 176 0,0-2 117 15</inkml:trace>
  <inkml:trace contextRef="#ctx0" brushRef="#br0" timeOffset="1646.5817">27101 3738 12 0,'4'-4'76'16,"0"-1"-9"-16,3 2-8 0,0 0-4 16,-1 1-4-16,-6 2-3 0,14 2 0 0,-7 1-5 15,0 3-6-15,-3 0 1 0,2 2-3 16,-4 3 0-16,2-2-5 0,-2 2 7 16,0 1-8-16,-2-3 2 0,3 2 4 15,-1-4 0-15,-2 0 4 0,2 1 2 0,0-1 4 16,0-3-2-16,0 0-5 0,-2-4-2 15,0 0-10-15,0 0 3 0,17-8 3 16,-8 4-5-16,-3-1 0 0,2-3 6 0,0 3-2 16,0-1-5-16,-4 2-1 0,2-1 5 15,0 0 0-15,-2 4 2 0,3-2 6 16,-7 3 6-16,0 0 2 0,19 6-2 0,-13 0 1 16,3-1-6-16,1 2-6 0,0 0-5 15,4 1-1-15,-2-1-2 0,3 1-5 16,0-2-20-16,2-2-33 0,1-3-38 15,4 1-49-15,-1-5-410 0,0 0 181 0,4-2 118 16</inkml:trace>
  <inkml:trace contextRef="#ctx0" brushRef="#br0" timeOffset="1779.2276">27899 3798 131 0,'13'0'200'0,"-13"0"0"0,9 0-9 15,-9 0-13-15,6-2-16 0,-6 2-20 0,0 0-14 16,0 0-29-16,0 0-40 0,0 0-44 15,0 0-57-15,6 5-65 0,-6-5-355 16,0 0 158-16,-12 8 103 0</inkml:trace>
  <inkml:trace contextRef="#ctx0" brushRef="#br0" timeOffset="9565.9605">10981 5113 80 0,'-7'-2'85'0,"7"2"-6"16,-8-2-5-16,8 2-4 0,0 0 3 15,0 0 19-15,0 0-10 0,0 0 1 0,30 9 0 16,-7-7 2-16,7 1 3 0,10-2-4 15,11 1 4-15,12-4-5 0,34-2-3 16,7-2 2-16,28-3 0 0,-1-3-5 0,-2-1-1 16,2 2-5-16,-25-1-8 0,21-1-2 15,-26 5-5-15,-2 0-6 0,-5 0-4 16,-5-1-10-16,-15 7 2 0,-14-1-7 16,-4 1-2-16,-9 1-3 0,-5-1-5 0,-5 2 2 15,-4-3-4-15,-5 3-5 0,-3 0 3 16,-4-1-1-16,-1 2 1 0,-2-1-1 0,-5 0 0 15,-4 0-4-15,-3 0-6 0,-6 0-17 16,0 0-21-16,0 0-19 0,0 0-24 16,-34 12-24-16,12-11-15 0,-5 5-29 15,-5 0-26-15,-8 2-381 0,-8-1 187 0,-7 5 123 16</inkml:trace>
  <inkml:trace contextRef="#ctx0" brushRef="#br0" timeOffset="9857.1264">11182 5604 2006 0,'-15'10'8'0,"2"-1"-19"15,5-3 11-15,4 0-3 0,8-2 2 16,-4-4 6-16,19 2 14 0,2-2 13 0,9-2 8 16,15-3 9-16,16-4 7 0,28-5 2 15,6-2 0-15,28-7-4 0,-2 2-2 0,-4 0-2 16,2-2-2-16,0 2-6 0,-24 8-2 15,-6-3-4-15,0 3-5 0,-8 0-4 16,-16 4 0-16,-13-2-3 0,-5 4-3 16,-7 1-2-16,-2-1-5 0,-6 1-8 0,-2 0-12 15,-5 3-13-15,-5-3-12 0,1 2-20 16,-5-1-10-16,0 3-23 0,-2-3-30 0,-4-2-22 16,0-1-34-16,-6 1-36 0,-2-2-450 15,-2-5 223-15,-2-2 147 0</inkml:trace>
  <inkml:trace contextRef="#ctx0" brushRef="#br0" timeOffset="34754.5067">13608 14649 24 0,'-28'10'36'0,"0"1"-1"15,3-4 0-15,-3 3-6 0,-1 4-2 16,-3 3 4-16,-6 6 5 0,-2 2 7 15,-15 13-6-15,2-1 2 0,0 5-1 16,2 2-6-16,2 6 2 0,5 3 12 0,-1 6-7 16,5-1 3-16,2 4-6 0,3 5-1 15,3 1 2-15,8 4-11 0,5 1 1 0,7 3 2 16,10-10-5-16,4-6-1 16,10 20 2-16,7 3-4 0,9-8-4 0,2 4 0 15,14 11 4-15,5-9 6 0,-3-14-1 16,15 9 6-16,-4-21 4 0,18 5 4 0,-9-11 2 15,5-6 7-15,6-3-5 0,3-11 1 16,11-3-4-16,4-10 4 0,9-5-1 16,8-11-7-16,7 0-3 0,21-11-4 15,-3-2 1-15,-6-5-4 0,-10-7-9 0,-28 4 0 16,-4-1-13-16,-11-5 4 0,-6-1-1 16,-10-3-1-16,-7-3-3 0,-13 3-1 15,-11-3 1-15,-5 0 1 0,-2-8-2 0,-8-1 3 16,-5-10-6-16,-3-4 5 0,-4-21-1 15,-8-2-5-15,-4-8-1 0,-9 1-3 16,-11-16-7-16,-6 0 2 0,-8 2 0 0,-7 5 0 16,-10 7 1-16,-4 2-6 0,-7 9 5 15,-4 9-1-15,-2 9 1 0,8 14-3 0,-4 7 2 16,-6 9-5-16,2 5 5 0,-3 9-12 16,12 5-2-16,7 8-5 0,-1 3-9 15,2 3-11-15,-1 3-13 0,5 1-12 16,5 1-23-16,1 2-280 0,7 1 128 0,5-1 85 15</inkml:trace>
  <inkml:trace contextRef="#ctx0" brushRef="#br0" timeOffset="51968.9105">4935 8211 29 0,'20'5'54'0,"5"1"1"0,5-3 0 16,2 1-1-16,10 2-6 0,5-3 1 0,7 2-2 15,5-1-8-15,30 3 2 0,2-4-1 16,7 0-5-16,6-1 0 0,5-4-3 16,8-2 3-16,20-1-1 0,-1-2-6 15,-23 1 0-15,-4-1-6 0,2 0-1 0,-4-1 4 16,2 0-5-16,-6 1 0 0,-4 3-5 16,-8-2 1-16,-16 4 0 0,-14 2 1 15,-10-1 4-15,-4 1-6 0,-1 0 6 16,-11 0-3-16,2 0 3 0,-5 0-1 0,-2 1 1 15,-6-1-6-15,0 0 6 0,-3 0-4 16,-1 0-1-16,-4 0-3 0,-1 0 4 0,-2 0-5 16,-1 0 3-16,-1 2-9 0,-1-2 5 15,-1 0-6-15,-9 0-12 0,17 0-14 16,-11 2-17-16,0 0-17 0,0 0-23 16,-6-2-261-16,8 4 115 0,-4-1 76 0</inkml:trace>
  <inkml:trace contextRef="#ctx0" brushRef="#br0" timeOffset="60058.4213">7870 9126 69 0,'-12'2'84'0,"4"1"-7"15,0 0-2-15,1 0-9 0,-1-3-1 0,8 0-9 16,-10 5 0-16,5-3-5 0,3 1 5 15,2-3 13-15,0 0 1 0,11 16-3 16,3-11 2-16,3 1-3 0,11 0-7 0,8 0 0 16,6 0 0-16,7-5-3 0,16-1-2 15,28 2-1-15,9-5 0 0,4-1-5 16,0 2-4-16,0-2-7 0,-7 0-1 0,0 4-5 16,-5-2-1-16,-18 0-5 0,-14 2 0 15,-3 0-2-15,-9 0-1 0,-3 0 0 16,-3 2-8-16,-10 0 0 0,0-2-2 15,-7 2 2-15,-1-2-3 0,-5 2-5 0,-2-2-10 16,0 4-4-16,-1-2-22 0,-2 3-26 16,-3-1-38-16,2 2-43 0,-3 1-365 15,3-1 171-15,-7 0 113 0</inkml:trace>
  <inkml:trace contextRef="#ctx0" brushRef="#br0" timeOffset="64679.6552">7116 11512 29 0,'6'-3'30'0,"0"0"0"0,1 0 1 0,1 1 4 15,0-1 0-15,2-1 3 0,-2 1-1 16,2-3-3-16,-2 2-2 0,4 1-2 0,-2-5-3 16,0 4-1-16,3-2 1 0,0 0-1 15,2-1 2-15,1 1 3 0,4-3 2 16,1 1-2-16,6-2 3 0,6-1 5 16,9-2 1-16,6-2-4 0,24-4 6 0,4-5 4 15,7 4-6-15,4-1-4 0,6-2 10 16,24-2-8-16,-18 8 1 0,26-4 3 0,2 2-5 15,-3 4-6-15,5 0 4 0,-20 3-4 16,-4 2 1-16,4 2 4 0,-4 3-9 16,-6 2-6-16,-4 0 6 0,-4 3-3 15,-14 3-1-15,-11-2-5 0,-3 1 3 0,-6 2-7 16,1-1 1-16,-12 0-5 0,-1 3 6 16,-3-3-1-16,-4 1 0 0,-9-1-1 0,1 0-4 15,-2-2 2-15,-7 1-1 0,0 1 0 16,-2-2-1-16,-2 1-6 0,-2-2-3 15,-2 3-8-15,-3-1-7 0,2-1-4 16,-2-1-22-16,-2 3-12 0,-2-3-19 16,0 1-14-16,-6-1-23 0,0 0-298 0,0 0 138 15,-16 9 91-15</inkml:trace>
  <inkml:trace contextRef="#ctx0" brushRef="#br0" timeOffset="64952.2464">8966 11487 142 0,'69'-14'145'0,"12"-5"3"0,2-2 0 15,12-1 2-15,19-5-4 0,4 0-6 16,-1 1-12-16,-20 4-10 0,-4 2-14 15,-2 3-9-15,-6-1-10 0,-6 3-8 0,-18 4-12 16,-13 1-11-16,-8 4-16 0,-8 1-24 16,-2 3-13-16,-7 2-21 0,-1 0-28 0,-6 2-24 15,-1 0-22-15,-6 0-37 0,-3-1-357 16,1 4 166-16,-7-5 110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5:16:44.626"/>
    </inkml:context>
    <inkml:brush xml:id="br0">
      <inkml:brushProperty name="width" value="0.05292" units="cm"/>
      <inkml:brushProperty name="height" value="0.05292" units="cm"/>
      <inkml:brushProperty name="color" value="#FF0000"/>
    </inkml:brush>
  </inkml:definitions>
  <inkml:trace contextRef="#ctx0" brushRef="#br0">5382 4132 90 0,'0'0'157'0</inkml:trace>
  <inkml:trace contextRef="#ctx0" brushRef="#br0" timeOffset="-3.74205E8">5577 4398 16 0,'-12'6'134'0,"9"1"19"0,10-1 3 15,7 0 7-15,9-4 3 0,11 1-5 16,26-6-7-16,35-1-10 0,17-3-12 16,32-3-7-16,6-5-6 0,4-4-6 0,12 2-6 15,9-2-6-15,11-1-3 0,4 1-10 16,-4 1-9-16,2-2-6 0,-6 3-3 0,-7 2-7 15,-5-1-6-15,-7-2-7 0,-11 5-1 16,-12-3-5-16,-11 2-5 0,-29 7-3 16,-9-2-4-16,-9 1 2 0,-18 0-6 15,-14 5-4-15,-9-1-2 0,-7-2-1 0,-5 4-3 16,-1-1-2-16,-7 0-1 0,0 1-3 16,-2 1 2-16,-2-1-3 0,-2 0-2 0,-3 0-5 15,2 0-20-15,-4 0-32 0,-2 0-35 16,0 2-42-16,2 2-35 0,-10-2-46 15,10 0-581-15,-10 0 268 0,0 0 176 16</inkml:trace>
  <inkml:trace contextRef="#ctx0" brushRef="#br0" timeOffset="-3.74205E8">5632 4328 5 0,'-8'4'73'0,"3"2"4"0,-1-5 0 16,-1 5 5-16,1-3-8 0,0 2-7 16,-1-4 3-16,1 4-3 0,0-3-6 0,0 3 10 15,-1-1-1-15,0-1-5 0,1 0 2 16,2 0-4-16,0 2-3 0,-2-4-1 0,6-1 3 16,-6 4 0-16,6-4-16 0,-5 3 6 15,5-3-1-15,0 0-3 0,0 0-3 16,0 0-5-16,0 0-8 0,31-6 4 15,-3 2-1-15,13-5 1 0,37-5-3 0,15-3-3 16,34-5-3-16,11 1 0 0,1 0-5 16,3 0-2-16,2 2 1 0,11 0 2 0,8-2 0 15,-3 5-4-15,1-4 2 0,-7 0-4 16,-5 4 2-16,-5 1-2 0,-7-4 0 16,-3 1-2-16,-5 3 2 0,-26 2-2 15,2-2 0-15,-6 3-3 0,-4-1 1 0,-4 2-2 16,-6 1-2-16,-15 1 2 0,-11 0-3 15,-4 5-3-15,-3-2 5 0,-11 0-1 16,-1 1-2-16,-8 1-1 0,-2 3 0 16,-7-1-4-16,-2-2 3 0,0 3-2 0,-3-4-1 15,0 4 4-15,-5 1-1 0,0-2-4 16,-1 0 1-16,-1-1 1 0,-1 3-1 0,-1-1-4 16,0 1-13-16,-9 0-19 0,14 0-33 15,-6 1-39-15,-1 4-69 0,-3-3-434 16,-4-2 207-16,0 0 137 0</inkml:trace>
  <inkml:trace contextRef="#ctx0" brushRef="#br0" timeOffset="-3.74205E8">13501 2391 88 0,'0'0'92'0,"-10"11"-6"0,6 0-7 15,2 4-3-15,-2 6-7 0,2 4-3 16,2 3 0-16,0 3-13 0,4 2 0 0,2 1-1 16,2 0-5-16,5 1 3 0,6 3 3 15,2-4 3-15,-1-5-1 0,9 1 6 16,1-3 3-16,-1-8 5 0,4-4 2 15,0-3 8-15,1-3 6 0,-2-3 10 0,2-5 7 16,-3-2 5-16,1-5 5 0,2-3 3 16,-2-7-3-16,-5-4-10 0,-1-5-11 15,-3-8-9-15,-2-5-8 0,-8 1-7 0,-7 0-8 16,-4-5-6-16,-6 2-5 0,-7-7-5 16,-6-2-5-16,-10-8-4 15,-5 4-5-15,0 9-4 0,-10 0-2 0,2 10-6 16,2 8 0-16,-2 1-2 0,-3 6-1 0,1 3-6 15,2 8 4-15,-1-1 1 0,3 6-8 16,4 3-7-16,5 3-16 0,-1 3-20 16,7 4-19-16,0 1-32 0,6 4-24 15,4 2-21-15,6 1-28 0,5 3-23 0,6 1-25 16,7 0-462-16,6 6 229 0,2-1 150 0</inkml:trace>
  <inkml:trace contextRef="#ctx0" brushRef="#br0" timeOffset="-3.74205E8">14634 2598 60 0,'-10'-2'201'16,"2"2"-16"-16,8 0-14 0,-14 0-18 0,14 0-17 16,-8-2-12-16,8 2-13 0,0 0-12 15,0 0-10-15,0 0-5 0,0 0-11 0,48-3-7 16,-18 1-9-16,11-2-4 0,3 0-4 15,3-1-7-15,7-1 0 0,5-1-4 16,1-5-3-16,-1 5-1 0,2-2-4 16,-3 0-5-16,-5 2-3 0,-11 1 0 0,-2-3-1 15,-7 4-5-15,-5 1 2 0,-2 0-3 16,-5 2-4-16,-1-1-5 0,-8 0-15 0,-4 0-30 16,-2 0-40-16,-6 3-38 0,5-1-26 15,-5 1-436-15,0 0 197 0,0 0 130 16</inkml:trace>
  <inkml:trace contextRef="#ctx0" brushRef="#br0" timeOffset="-3.74205E8">15002 2357 79 0,'-6'-5'151'0,"2"4"-14"0,4 1-13 0,0 0-12 16,0 0-16-16,-15 6-8 0,11 1-5 15,2 2-10-15,0 6-3 0,-1 3 0 16,3 3-1-16,0 1-3 0,0 5-5 16,3 4 0-16,1 6-5 0,-2-2-9 0,2 1-1 15,3 2-2-15,-1 0-6 0,0 3-3 16,0-3-5-16,6-1-1 0,-4 0-11 16,0-3 8-16,2 1-5 0,-1-4-7 0,2-2-21 15,-1-4-27-15,1-4-39 0,-1 0-29 16,4-2-28-16,-2-5-346 0,0-5 162 15,4-2 107-15</inkml:trace>
  <inkml:trace contextRef="#ctx0" brushRef="#br0" timeOffset="-3.74205E8">15652 2357 209 0,'2'-8'220'0,"-2"3"-15"0,0-1-22 15,0 0-18-15,0 6-16 0,0 0-15 16,0 0-14-16,0 0-12 0,0 0-6 16,7 25-6-16,-5-11-11 0,0 6-1 0,2 4-6 15,0 3-10-15,1 1-4 0,-3 3-4 16,2 0-5-16,0 4-6 0,3 0-2 16,-5-5-7-16,4-1-5 0,-2 1-2 0,0-2-2 15,2-2-6-15,0-1-2 0,-2-3-4 16,2-1 0-16,-2-2-7 0,0-3-20 15,0-1-32-15,0-4-52 0,1 3-29 0,-1-6-54 16,0 3-533-16,-1-4 240 0,-1 0 159 16</inkml:trace>
  <inkml:trace contextRef="#ctx0" brushRef="#br0" timeOffset="-3.74205E8">15070 3951 113 0,'-6'3'163'0,"6"-3"-8"0,-4 3-7 16,4-3-9-16,0 0-7 0,0 0-4 16,0 0 1-16,0 0-2 0,0 0 3 15,0 0-7-15,29-9-5 0,-7 3-8 16,2-2-7-16,4 0-5 0,4-4-14 0,1 3-7 16,2-3-7-16,-1 3-3 0,2-1-11 15,-9 3-5-15,1-1-3 0,-3 1-6 0,-2 1-4 16,-3 0-6-16,-4 3-3 0,1-3-13 15,-2 2-19-15,-2-2-29 0,-3 2-35 16,1 0-37-16,0 1-36 0,-3 2-35 16,0-4-507-16,-1 2 232 0,1 0 153 0</inkml:trace>
  <inkml:trace contextRef="#ctx0" brushRef="#br0" timeOffset="-3.74205E8">15798 3613 33 0,'0'0'153'0,"0"0"-7"15,0 0-10-15,8 14 9 0,-5-3 0 16,1 6-1-16,1 5-3 0,-1 2-5 16,2 2-5-16,-2 6-10 0,2 1-8 15,0 2-13-15,2-1-7 0,-4 3-10 0,2-6-8 16,0 4-8-16,0-7-5 0,1 1-7 15,-1-2-10-15,0-4-27 0,-1-1-42 0,-1-2-43 16,0-4-42-16,1 0-51 0,-3-4-446 16,0-2 206-16,-4-1 136 0</inkml:trace>
  <inkml:trace contextRef="#ctx0" brushRef="#br0" timeOffset="-3.74205E8">14477 3052 127 0,'0'0'153'0,"0"13"-22"16,-2-4 3-16,-2 5-9 0,-2 0-10 15,2 4-17-15,-5 3-2 0,1 1-11 16,-1 2-8-16,-2 1-7 0,-1 5-10 16,-3-1-35-16,0 2-58 0,1 2-76 0,-6 3-284 15,-3-1 134-15,5-4 88 0</inkml:trace>
  <inkml:trace contextRef="#ctx0" brushRef="#br0" timeOffset="-3.74205E8">16460 2926 155 0,'0'0'179'0,"0"0"-15"0,-2-5-17 16,2 5-13-16,0 0-10 0,0 0-13 16,0 0-17-16,0 0-4 0,-14 8-4 15,8-2-9-15,-3 5-3 0,-2 3-4 0,-3 3-9 16,-7 6-6-16,-5 2-6 0,-8 3-3 16,-2-1-7-16,1 1-30 0,-1-1-57 15,-1 1-77-15,-1-4-416 0,0-1 184 0,0-4 121 16</inkml:trace>
  <inkml:trace contextRef="#ctx0" brushRef="#br0" timeOffset="-3.74205E8">15788 4513 28 0,'0'0'29'0,"0"0"-3"0,0 0-4 0,0 0 0 16,0 0-7-16,0 0 2 0,0 0-4 16,0 0-1-16,0 0-2 0,0 0-5 0,0 0-11 15,0 0-12-15,0 0-42 0,0 0 20 16,0 0 14-16</inkml:trace>
  <inkml:trace contextRef="#ctx0" brushRef="#br0" timeOffset="-3.74205E8">15413 2773 2 0,'0'0'31'0,"0"0"-1"16,0 0-5-16,0 0 0 0,0 0 2 0,0 0-10 16,0 0-1-16,0 0 1 0,0 0-4 15,0 0 1-15,0 0-1 0,0 6-4 16,0-6 0-16,0 0-1 0,0 0-2 0,0 0 1 16,0 0 0-16,0 0-1 0,0 0-1 15,0 0 1-15,0 0-2 0,0 0-2 16,0 0 1-16,0 0-2 0,0 0 2 15,0 0 1-15,0 0-4 0,0 0 2 0,0 0 0 16,0 0-1-16,0 0 0 0,0 0 0 16,0 0-2-16,0 0 3 0,0 0 1 0,0 0-2 15,0 0 1-15,0 0 1 0,0 0-2 16,0 0 1-16,0 0-1 0,0 0 1 16,0 0-2-16,0 0-1 0,0 0 3 15,0 0-1-15,0 0-1 0,0 0 0 0,0 0 1 16,0 0 3-16,0 0-5 0,0 0-1 15,0 0-4-15,0 0-6 0,0 0-6 16,0 0-9-16,0 0-67 0,0 0 32 0,0 0 21 16</inkml:trace>
  <inkml:trace contextRef="#ctx0" brushRef="#br0" timeOffset="-3.74205E8">13641 3289 93 0,'0'0'88'0,"0"0"2"16,0 0-4-16,0 0-6 0,0 0-3 15,0 0-1-15,0 0-1 0,0 0-9 16,0 0-1-16,0 0-4 0,0 0-1 0,24 5-3 15,-24-5-6-15,0 0 5 0,0 0-4 16,8 0 2-16,-8 0-1 0,0 0-2 16,0 0 2-16,0 0-1 0,0 0-8 15,0 0 3-15,0 0 0 0,10 0 0 0,-10 0-3 16,0 0 1-16,0 0 0 0,0 0 3 16,8-5-1-16,-8 5 1 0,0 0 5 0,4-3 0 15,-4 3-3-15,6-4 0 0,0 0-3 16,6-1-3-16,4-3-6 0,5 0-4 15,7-1-3-15,0-5-2 0,9 1-1 16,1-1-5-16,6-1-2 0,1 0-4 0,-1 1 2 16,5-3-7-16,-1 3 2 0,1-2 1 15,-3 1-4-15,1 3 0 0,-7 1-1 16,1 2-2-16,-5-3-1 0,-2 4-4 0,-4 1 4 16,-3 2-6-16,-1-1 4 0,-4 2 0 15,-2 0 0-15,-1 0-2 0,-2 1 0 16,-2-1 0-16,-3 2-3 0,-2-1-1 0,4 2 4 15,-6-3 1-15,0 2-2 0,1 2-1 16,-1-2-1-16,1 0-2 0,-3 0 2 16,-6 2 3-16,13-2-1 0,-9 1-3 0,-4 1 4 15,12-2-2-15,-7 0-1 0,-5 2-2 16,13-2-1-16,-13 2 0 0,12-2 0 16,-6 2 1-16,-6 0 1 0,14-4-2 15,-8 4 2-15,0-2 0 0,-6 2 2 0,11-1-4 16,-11 1 4-16,8-5 0 0,-8 5-1 15,6-2 0-15,-2-3 0 0,-1-1 0 0,-3 0-1 16,0-1-1-16,-3-5-1 0,-1 0-5 16,0-2 0-16,-4-7-3 0,-3-2-7 15,-1-6-4-15,-4-3-6 0,-2-7-3 0,-2-5 0 16,-9-14 1-16,-1-3-1 0,-2 0 3 16,3-2 2-16,-3-1 2 0,0-2-1 15,0 3 2-15,-1 1 4 0,3-1-2 16,-2 0 1-16,-1 4 3 0,3 0 1 0,-4 3-2 15,7 11 2-15,1 5 4 0,0 2-1 16,2 0-1-16,-4 4-4 0,3 2 7 16,1-1 3-16,1 6-1 0,2 2 1 0,2 3 0 15,2 2-1-15,0 4 5 0,3-2-2 16,-2 4-1-16,6 0 3 0,-3 4 0 16,4 1-6-16,-1-1 0 0,1 1-1 0,3 0-6 15,-2 4-3-15,2 0 0 0,-4 1-1 16,2 2-4-16,0 0 2 0,8 2-4 15,-19 4-3-15,8 0 7 0,-4-1-10 0,3 4-1 16,-6 2 9-16,0-2 3 0,-4 5 0 16,-3-2-5-16,-5 2 8 0,-4 4 0 15,-1-2 5-15,-9 0-7 0,-4 1 6 0,2-1 4 16,-1-1-3-16,-1 1 4 0,-1-3-2 16,0 0-5-16,1 1 6 0,7-5 1 15,1-1 2-15,0 2-9 0,0-2 11 0,4 1 3 16,-2-1-2-16,6 0-1 0,0 0 4 15,5-1-6-15,-1 1 3 0,5-1 5 16,0 1 1-16,1 2-4 0,3-2 9 16,3-1-12-16,0 4 10 0,4-2-10 0,2-1 6 15,-1 4 0-15,4 0-4 0,1 1 4 16,2 3-1-16,4-3 2 0,0 6 0 0,2 2 2 16,0 1-2-16,4 5-4 0,1 1 7 15,0 8 0-15,3 0-2 0,2 10 1 16,-1 4 1-16,2 2 4 0,4 18-5 0,2 1-2 15,-4 2 10-15,3-2-1 0,2 0-4 16,1 1 1-16,0 1 0 0,0-5 2 16,3 2 2-16,-1-2 4 0,0-5-9 15,-4-7 4-15,-2-10 4 0,2 1-6 0,-2-3 8 16,2 0-2-16,-2-3-1 0,0-6-2 16,-2-3-3-16,1 0 7 0,-2-4 0 15,-2-3-1-15,-1-2 1 0,-1-5 2 0,-1 0 2 16,-3-3 3-16,3 1 8 0,-3-3 1 15,0-1 3-15,-2-1 5 0,0-1 2 16,0 0 4-16,2-1-1 0,-4-1 0 16,0 0 1-16,0 0 0 0,0-3-2 0,-2-3-3 15,2 10-1-15,0-8-4 0,-2-2-1 16,0 7 0-16,0-7-2 0,0 6-7 0,0-6 1 16,0 6 0-16,0-6-2 0,0 0-3 15,0 0-1-15,0 5-3 0,0-5-1 16,0 0-3-16,0 6-2 0,0-6-2 15,0 0 1-15,0 0 1 0,0 0-3 0,0 0 1 16,0 0-4-16,0 0-1 0,0 0 2 16,0 6-1-16,0-6-2 0,0 0-2 15,0 0 5-15,0 0-2 0,0 0 0 0,0 0-7 16,0 0 6-16,0 0 0 0,0 0-2 16,0 0 0-16,0 5-1 0,0-5-2 15,0 0-1-15,0 0 4 0,0 0-2 0,0 0-1 16,0 0 2-16,0 0-4 0,0 0 1 15,0 0-4-15,0 0-4 0,-6 5-6 16,6-5-8-16,0 0 0 0,0 0-10 0,0 0-9 16,0 0-11-16,0 0-15 0,0 0-20 15,0 0-27-15,0 0-21 0,0 0-32 16,0 0-412-16,0 0 198 0,20-9 130 0</inkml:trace>
  <inkml:trace contextRef="#ctx0" brushRef="#br0" timeOffset="-3.74205E8">8595 10460 150 0,'-2'-6'163'0,"2"6"-14"0,0 0 7 0,0 0 13 15,10 25 5-15,0 2-6 0,0 11-7 16,4 11 5-16,6 26-11 0,1 1-7 16,0 6-13-16,2 6-12 0,-1-1-11 0,-1 1-10 15,-3-1-9-15,2-1-8 0,-6-4-9 16,-1-2-9-16,0-6-13 0,-7-13-15 15,-2-8-18-15,-1-7-20 0,-1 0-24 16,-4-4-21-16,-3-4-28 0,-1-2-20 0,0-3-16 16,-5-8-16-16,0-5-8 0,1-6-9 15,-2-7-7-15,-4-5 3 0,2-4 7 0,-5-8 14 16,-1-5 20-16,0-6 20 0,-4-3 20 16,3-5 15-16,-3-7 21 0,6-2 21 15,2 0 12-15,4 0 12 0,4 0 12 0,4 2 7 16,1-2-2-16,8-1 3 0,3 1 1 15,6 0 6-15,8-2 6 0,5 6-2 16,3 2 2-16,0 4-6 0,4 4 4 0,-5 7-3 16,3 6 3-16,-2 2 0 0,-1 8 13 15,-1 5 4-15,2 7 4 0,-1 6 0 16,-3 5-6-16,0 8 0 0,0 4-5 16,-2 2-3-16,-1-4-5 0,-4-1-1 0,0-2-2 15,2-4-4-15,-2 0-2 0,2-4 0 16,-1-7 0-16,0 0 0 0,2-5 3 0,3-5-5 15,-3-4-2-15,0-6-4 0,2-1-4 16,1-10 2-16,1 0-4 0,-6-7 0 16,0-2-2-16,-6-1 1 0,-3-1-4 15,-6 1-2-15,-3-2 0 0,-6 3-4 0,-5-1 2 16,-6 1-6-16,-6 2-2 0,-9 5-4 16,-2 2 0-16,-6 4 0 0,0 3-6 0,-1 5-5 15,0 1-19-15,5 4-22 0,4 4-34 16,3-1-29-16,6 7-46 0,6 0-34 15,7-1-38-15,3 1-500 0,5 0 247 16,5 4 164-16</inkml:trace>
  <inkml:trace contextRef="#ctx0" brushRef="#br0" timeOffset="-3.74205E8">9681 10756 207 0,'-6'-7'195'0,"2"4"-23"0,4 3-15 0,0 0-2 15,-3 16-11-15,6-2-5 0,1 7-11 16,2 8-7-16,5 7-12 0,1 8-11 16,-1 3-7-16,10 20-10 0,-2 2-3 0,0-1-17 15,4-1-22-15,-3-2-22 0,-6-14-26 16,-1-7-24-16,0-2-19 0,-1-6-15 15,-3-2-7-15,-3-8-3 0,1-1 5 0,-3 0 4 16,-6-7-4-16,-3-3 7 0,-3-2 6 16,-3-5 5-16,-1-2 7 0,-3-6 4 15,-2-2 17-15,0-4 11 0,-2-1 23 0,2-5 23 16,0-1 10-16,2 2 6 0,5-2-6 16,6-2 0-16,2 1-3 0,4-4-9 15,8-2 2-15,9 2-6 0,15-7 0 0,8 3 1 16,15-9-8-16,5 2 0 0,1 3-1 15,1-3-2-15,-3 2-3 0,-10 6 4 16,-9 5 5-16,-6 0 6 0,-6 1 13 16,-5 1 17-16,-5 3 16 0,-4 0-4 0,-3 1 0 15,-9 2-2-15,-1 4-3 0,-6 0 0 16,-5-1-1-16,8 5-4 0,-25 5 2 0,5 2-4 16,-3 4-8-16,0 0-4 0,-2 8-3 15,1 1-5-15,3 1-4 0,2 1-2 16,6-1-1-16,3 1-5 0,4-1-4 15,1-4-2-15,5-1 2 0,3 1-9 0,3-5-5 16,0-1-1-16,4-1-2 0,1-6-8 16,2-2-2-16,2-2-8 0,-1-4-5 0,2 0 2 15,-2 1-1-15,1-3-2 0,0 0 3 16,-2 2 0-16,-1 0 1 0,-4 0 0 16,4 1 0-16,-2 2 0 0,-2-2 2 15,0 3 0-15,3 0 1 0,2 4 2 0,0-1 0 16,1 1-1-16,4 2-4 0,0-4 6 15,2 0-2-15,1-2 2 0,2-2 3 0,4-4 2 16,1-1-3-16,4-4 2 0,1-5 2 16,-1-2 0-16,4-3 2 0,-3-5 3 15,0-2-1-15,-3-3 3 0,-3-3-1 16,0-4 3-16,-1 0 1 0,-7-3 4 0,-2 2 4 16,-6 2 9-16,-1 3 5 0,-6 3 11 15,0 1 11-15,-4 4 14 0,0 5-5 0,-2 3 1 16,-2 3-11-16,-2 8-1 0,0 3-3 15,-3 6 4-15,1 5 2 0,1 7-4 16,1 3-1-16,2 8-2 0,-1 0-5 16,5 3-2-16,3 2-4 0,3 6-1 0,0 0 1 15,3 1-6-15,2-1-2 0,-1 0-13 16,0-1-19-16,4-3-17 0,-4-2-33 16,0-5-38-16,1-3-46 0,2-1-64 0,0-3-63 15,-3-1-630-15,0-3 305 0,2-7 202 16</inkml:trace>
  <inkml:trace contextRef="#ctx0" brushRef="#br0" timeOffset="-3.74205E8">11544 10959 141 0,'0'-3'197'0,"0"3"5"15,0 0 3-15,0 0-2 0,10 28-1 16,-6-1-5-16,5 9-8 0,0 15-14 16,1 26-14-16,3 5-14 0,-3 4-15 15,5-1-14-15,0-4-9 0,-1 3-13 0,2-7-6 16,-2-4-13-16,-1-17-6 0,-2-8-7 15,2-6-11-15,-5-6-8 0,-2-10-10 16,-2-1-5-16,3 0 2 0,-5-10-13 16,1-3-7-16,-3-4-5 0,-5-7-8 0,5-1-3 15,-15-13-5-15,5-3-5 0,-5-14-1 16,-3-9-4-16,-4-25-1 0,0-6 1 0,3-7 1 16,4 2 3-16,5 12 1 15,3 10 6-15,5 7 1 0,2 3 4 0,4 4 3 16,7 1 0-16,2 4 5 0,6 3 0 15,9 0 7-15,3 7-2 0,5 1 0 0,0 9 3 16,-2 3-3-16,2 5 3 0,-7 5 0 16,1 1-1-16,-4 5 3 0,-5 3 0 0,-5 3 5 15,-4 2 5-15,-6 2-2 0,-8 3-3 16,-6 5-2-16,-10 2-2 0,-5 0-1 16,-9 1-8-16,0 1-10 0,3-8-18 15,-1 0-19-15,2-4-24 0,8-3-24 0,2-5-39 16,6-1-9-16,3-4-20 0,7-4-25 15,2 2 1-15,11-17 8 0,5 1 15 0,10-4 13 16,8-5 15-16,2-3 17 0,5-2 26 16,11-6 30-16,-9 4 24 0,-5 3 31 15,-7 1 28-15,1 1 24 0,-6 4 22 16,-5 1 20-16,-7 3 13 0,0 1 0 0,-8 3 1 16,-4 3-3-16,-4 3 4 0,-4 3 0 15,-6 1-7-15,-4 3-5 0,-5 2-6 16,-1 3-8-16,-1 7-3 0,-2 1-9 15,-1 7-6-15,3 3-8 0,3 2-6 0,6-3-6 16,4 3 0-16,5-4-5 0,3 0-3 16,4 0-4-16,7 1-4 0,1-4 0 0,8-4-3 15,0-3 0-15,1-3-8 0,5-3 4 16,-1-5-4-16,2-1-2 0,1-4 1 16,-1-3-6-16,-1-2 1 0,-2 0-3 15,2-4 1-15,-3 1-2 0,-2 0 0 0,-4 0-2 16,-1-3 2-16,2 4 5 0,-6 0 9 15,-1 3 4-15,-1-2 1 0,1 5-5 0,-3-1-2 16,-2 3-2-16,-2 3-3 0,-2 3-5 16,0 0-1-16,0 0 1 0,5 14 0 15,-3-9 2-15,0 4-4 0,2 2-3 16,0 0 5-16,4 1-6 0,0-2 3 16,0 2-5-16,2-3-5 0,-2 3 0 0,5-5 0 15,-2 1 1-15,2-2 0 0,1-2-6 0,-1-2 2 16,0-2-5-16,-1-2 2 0,4-2-3 15,-2 0 1-15,-1 0-4 0,-1-3 2 16,-1 3 1-16,2-4 1 0,-3 2 2 16,-2 2 1-16,0-3 1 0,-2 3 0 0,0 1 0 15,0-1-5-15,0 2 2 0,-1 1-1 16,-5 1 1-16,10-3 1 0,-10 3 2 16,18 4 1-16,-10-2-4 0,4 2 1 0,4-3 3 15,0 1-5-15,3-2 3 0,3-2 1 16,0 1 0-16,4-3 2 0,2-2 1 15,-3-2 0-15,1-3 1 0,-2-1 1 0,-2-1 0 16,-1-1 4-16,-2 0 5 0,-4 0 9 16,-1-1 16-16,-2 4-1 0,-4-1 11 0,0 3 4 15,-1 3-2-15,-3-2-7 0,0 7-2 16,-4 1 3-16,0 0-11 0,0 0 7 16,2 15 0-16,1-4-8 0,-1 4 3 15,2 6-2-15,0 3-3 0,2 5 1 0,1 7 1 16,1 1-3-16,-2 3 0 0,1 0-3 15,2 7-2-15,-5-3-1 0,-2-3-1 16,0 0 0-16,-6-1 1 0,0-1 12 0,-3-1 8 16,-6-1 2-16,-4 2 1 0,-4-3 1 15,-4-4-4-15,1-7-6 0,-1-2-5 16,0-4-3-16,2-6-14 0,1-3-19 16,4-7-28-16,0-3-34 0,1-5-46 0,3-6-60 15,5-2-55-15,5-6-60 0,4-11-796 16,9-4 371-16,-1-2 245 0</inkml:trace>
  <inkml:trace contextRef="#ctx0" brushRef="#br0" timeOffset="-3.74205E8">13254 11082 205 0,'7'-9'199'0,"5"0"-13"15,2-1-23-15,4-1-17 0,3 0-15 0,0-1-15 16,0 1-30-16,3-1-36 0,-1 4-41 15,2-3-37-15,-4 2-41 0,3 2-36 16,-6-4-266-16,2 6 126 0,-3-1 84 0</inkml:trace>
  <inkml:trace contextRef="#ctx0" brushRef="#br0" timeOffset="-3.74205E8">13772 10824 180 0,'5'-4'198'0,"-5"4"-13"16,0 0-12-16,7-2-5 0,-7 2-7 0,0 0-9 15,4 12-15-15,-4-7-11 0,0 3-11 16,2 0-14-16,2 1-9 0,0-1-8 0,2 0-8 16,0 3-6-16,3-5-8 15,4 0-7-15,0-2-7 0,1 0-7 16,-1-2-8-16,2-4-4 0,-3 2-13 0,2-6 3 16,0 4-1-16,-1-7-2 0,-3 1-2 15,-1 0-1-15,-3-4-3 0,-1 1-2 0,-5-1-1 16,-2 1-2-16,-5-3-1 0,1 3-3 15,-7 0 1-15,0-1-1 0,-1 3 1 16,0 0 1-16,0 0 2 0,2 2 1 16,-2-1-4-16,6 2 2 0,2 0-3 0,4 1 2 15,2-1 1-15,6-2-3 0,4 0 0 0,6-4-10 16,2 0-4-16,2-3-1 16,5-2 1-16,3-2 0 0,-2-2 0 0,0-2 2 15,4-6 2-15,-7 4 9 0,-3 0 10 16,-4 3 11-16,-6 1 13 0,2 2 10 0,-6 4 6 15,-4-1-12-15,0 5-1 0,-2 1-3 16,0 3 0-16,0 7 5 0,0 0 7 16,0 0 1-16,-15 28 6 0,11-7-2 15,6 6 2-15,-2 5-9 0,7 8 0 0,-3 12-5 16,6 3-1-16,1 19-4 0,1 1-2 16,-1-1-3-16,-2-13-4 0,-3-5-5 15,0-5-5-15,0-2 4 0,-4-9-8 0,-2 1-1 16,-2-8 0-16,-2-5-1 0,0-6 2 15,-4-1-3-15,-3-8 1 0,0-5-1 16,1-4-3-16,-3-7 2 0,1-4-1 0,-4-4-7 16,4-5 4-16,0-4-2 0,0-7-10 15,6 1-4-15,2-5-7 0,4 1-5 0,4-6-3 16,4-1-9-16,4 1-6 0,6-2-5 16,6 2-6-16,-1-2-6 0,7 1 1 15,0 3-1-15,-1-2 6 0,1 0 8 16,0 1 1-16,-4 1 6 0,0 0 3 0,-3 1 11 15,-3 6 11-15,-6 5 14 0,-1 3 21 16,0-1 13-16,-5 7 0 0,-2 1-3 0,1 7 0 16,-5 2 2-16,-2 3 7 0,0 0 4 15,4 22 7-15,-4-3 2 0,0 9 0 16,0 3-2-16,2 9-4 0,-2 3-2 0,2 12-5 16,0 1 0-16,0 2-8 0,0 3 1 15,1 0-2-15,1-2-1 0,3 0-3 16,-3-5-9-16,4-3-4 0,-2-4-7 0,3-11-5 15,0-2-1-15,-3-7-2 0,2-5-3 16,-2-9-2-16,1-6-1 0,-1-2-3 16,1-8 2-16,-7 3 0 0,4-16 1 0,-6 4 0 15,-3-4 2-15,-3-4 9 0,-5 0 12 16,1-1 18-16,-1 1 10 0,-2-1 21 16,3 3-4-16,1 0 3 0,2-2-7 0,3 1-6 15,6 1-7-15,6-6-9 0,7 2-3 16,4-3-26-16,7 0-44 0,5-4-49 15,1 1-81-15,2 1-88 0,-10 0-905 0,-2 1 395 16,1 2 260-16</inkml:trace>
  <inkml:trace contextRef="#ctx0" brushRef="#br0" timeOffset="-3.74205E8">13281 11991 100 0,'-12'14'172'0,"6"-4"-9"15,2 3-12-15,-1 4-12 0,1 2-9 16,-1 0-9-16,3 2-11 0,2-3-9 16,0 4-9-16,2-2-3 0,5-1-3 15,0-3-3-15,3 1-4 0,4-3 0 0,4-5-4 16,3-1-4-16,0-4-6 0,2-2-2 15,5-6-6-15,-1-2-3 0,3-4-1 0,0-2-7 16,-1-4-3-16,-1 0-7 0,-3-4 0 16,-4 1-2-16,-3 2 2 0,-4-1 5 15,-1 3 1-15,-7 0-4 0,-2 3-5 16,-2 3-3-16,-4 2-5 0,0 1-2 0,0 2-2 16,2 4-5-16,-6-2-2 0,6 2 1 15,0 0-2-15,8 13 1 0,1-5-5 16,1 4 2-16,7-1-1 0,1 2 1 15,2 3-3-15,4-3-2 0,-5 2 1 0,-1 1-1 16,2-1 1-16,-6-1-1 0,-3 0 0 16,-2-1 1-16,-5 1 0 0,-4-1-8 0,-4 2 3 15,-7-2-9-15,0 1-16 0,-7-3-14 16,-6 1-31-16,1-4-19 0,-3-1-29 16,1-1-25-16,0-6-18 0,1 0-23 15,-3-4-9-15,1-4-415 0,1-3 206 0,-3-4 136 16</inkml:trace>
  <inkml:trace contextRef="#ctx0" brushRef="#br0" timeOffset="-3.74205E8">13322 11919 260 0,'-7'-19'28'0,"5"8"15"0,-2 0 1 0,2 3 3 15,0 0 0-15,2 3-4 0,-2 1 6 16,2 4 8-16,4-8 8 0,0 6 12 0,0-2 11 16,5 2-1-16,-1-2-1 0,1 3 13 15,2-3 2-15,-3-2 2 0,-2 2 1 16,2 1-10-16,-3-5-8 0,2 2-8 15,-5-1-7-15,0-1-16 0,-2 0-15 0,0 1-23 16,2 1-26-16,-2 6-48 0,2-7-38 16,-2 7-23-16,0 0-423 0,0 0 184 15,23 11 121-15</inkml:trace>
  <inkml:trace contextRef="#ctx0" brushRef="#br0" timeOffset="-3.74205E8">14802 11933 187 0,'-9'11'218'16,"-2"4"-17"-16,3 4-13 0,-1 2-17 16,3 2-13-16,4 4-16 0,2 0-15 0,4 1-9 15,5 7-12-15,1-5-9 0,5 0-7 16,2-1-10-16,4-2-6 0,2-4-9 15,5-1-5-15,1-7-1 0,1-2-7 0,-2-7-3 16,1-1 3-16,1-5 1 0,-2-5-1 16,-3-4 4-16,5-4-5 0,-8-2 0 15,0-6-8-15,-5-4 5 0,-3-2-2 0,-5-6-6 16,-6 4-4-16,-8-8-5 16,-6-1-3-16,-6-2-2 0,-10 2-6 0,-20-9-2 15,-8 6-5-15,-8 5-4 0,-3 8 4 16,1 7-4-16,5 5-7 0,11 7-11 0,9 3-24 15,5 2-27-15,5 4-32 0,2 4-33 16,12 2-50-16,5 1-68 0,7 1-506 16,8-1 254-16,11 3 169 0</inkml:trace>
  <inkml:trace contextRef="#ctx0" brushRef="#br0" timeOffset="-3.74205E8">15628 11925 92 0,'20'0'215'0,"-10"-3"-5"0,1 3-11 15,-2-1-22-15,-9 1-26 0,6 0-45 16,-6 0-71-16,0 0-79 0,0 0-344 16,0 0 131-16,0 0 88 0</inkml:trace>
  <inkml:trace contextRef="#ctx0" brushRef="#br0" timeOffset="-3.74205E8">22102 2157 164 0,'-4'6'158'0,"1"-3"0"0,3-3-8 16,11 9-6-16,6-3-5 0,2 0-1 15,11-1-8-15,10-3-9 0,9 0-7 16,10-2-10-16,9 0-9 0,23-2-6 0,2-4-12 15,-2 1-8-15,-6-1-4 0,-14 2-7 16,-11 1-5-16,-5-3-7 0,-11 5-6 16,-4-4-9-16,-8 4-14 0,-3 1-15 0,-7-5-26 15,-3 4-45-15,-7-4-37 0,-3 4-39 16,-7 0-24-16,-2 1-392 0,0 0 191 16,-19-14 125-16</inkml:trace>
  <inkml:trace contextRef="#ctx0" brushRef="#br0" timeOffset="-3.74205E8">22839 2034 361 0,'-30'-9'25'0,"4"-1"24"15,7 4 23-15,5-1 16 0,-2 1 15 0,6 2 7 16,2 0-2-16,-3 3-6 0,3-3-14 16,1 2-7-16,7 2-8 0,0 0 5 15,-15 10 2-15,11-3-4 0,4 2-6 16,-2 9 1-16,2-1-5 0,0 4 2 0,2 4-6 16,0 3-6-16,0 2-6 0,4 5-3 15,1 1-7-15,-1-1-3 0,1 1-1 16,1 0-9-16,1 0 0 0,-1-2-18 15,0 0-25-15,4-1-27 0,-2 0-26 0,0-3-39 16,1-5-33-16,0-4-466 0,1-4 207 16,3-4 136-16</inkml:trace>
  <inkml:trace contextRef="#ctx0" brushRef="#br0" timeOffset="-3.74205E8">23297 1988 228 0,'0'-7'243'0,"3"1"-21"0,-1 1-23 16,-2 5-23-16,2-3-17 0,-2 3-16 0,0 0-9 16,2 25-8-16,0-5-13 0,0 0-8 15,0 9-10-15,3 5-10 0,-1 4-7 16,2 2-7-16,3 8-5 0,-1 0-9 16,0-1-2-16,2 3-10 0,0-4-23 0,-2-1-33 15,0-7-35-15,1-4-46 0,2 1-31 16,-1-3-35-16,1-7-30 0,-1-4-426 15,6-6 209-15,-4-3 138 0</inkml:trace>
  <inkml:trace contextRef="#ctx0" brushRef="#br0" timeOffset="-3.74205E8">24013 2496 121 0,'9'5'164'15,"-1"-2"-6"-15,1 6-2 0,-1-1-10 16,0 4-4-16,1 1-9 0,-4 4-13 0,-1 1-10 15,0 1-11-15,-4 2-13 0,-2 0-38 16,2 2-54-16,-2-2-82 0,0 0-385 16,2-4 161-16,0 0 106 0</inkml:trace>
  <inkml:trace contextRef="#ctx0" brushRef="#br0" timeOffset="-3.74205E8">25232 2367 224 0,'-6'-3'279'0,"2"2"-21"16,4 1-17-16,-2-11-22 0,4 5-24 16,6-1-19-16,9 0-16 0,9-4-14 0,8 4-36 15,14-5-12-15,7 1-8 0,4 2-11 16,1 1-7-16,-3 1-6 0,0 1-6 15,-13 0-8-15,-2 3-13 0,-7-1-26 16,-5 2-26-16,-8 0-41 0,0 2-55 0,-10 0-38 16,-3 0-41-16,-9 0-515 0,2 2 239 15,-2-2 158-15</inkml:trace>
  <inkml:trace contextRef="#ctx0" brushRef="#br0" timeOffset="-3.74205E8">26010 1899 40 0,'2'-4'195'0,"-2"4"-17"0,0 0-16 0,0 0-8 16,0 0-1-16,6 21-11 0,-8-4-4 16,2 2-6-16,2 4-10 0,-4 6-11 0,4 3-10 15,-2 8-10-15,2-2-9 0,-2 0-6 16,4 4-7-16,-4-2-8 0,4 2-5 15,-2-2-3-15,0-2-7 0,2 2-15 0,-2-7-23 16,1-3-32-16,1-1-52 0,-2-2-40 16,3-1-37-16,-3-5-470 0,2-4 211 15,0-3 141-15</inkml:trace>
  <inkml:trace contextRef="#ctx0" brushRef="#br0" timeOffset="-3.74205E8">26612 2455 40 0,'6'4'196'0,"2"2"-10"0,-4 2-18 15,2 1-15-15,0 4-14 0,0 0-15 16,-2 3-8-16,1-1-13 0,-3 3-10 16,2 1-8-16,-2-3-17 0,0 4-32 15,1-1-49-15,-1-2-62 0,-2 0-65 0,-2-2-295 16,2-4 148-16,-3-1 97 0</inkml:trace>
  <inkml:trace contextRef="#ctx0" brushRef="#br0" timeOffset="-3.74205E8">27862 1408 61 0,'-3'-6'112'0,"1"0"-4"0,-1 2-15 16,3 4 0-16,-2-9-6 0,0 5-10 0,2 4-11 15,-2-8 4-15,0 4-13 0,2 4-8 16,0 0 2-16,-2-7-10 0,2 7-3 16,0 0 1-16,0-6-9 0,0 6 0 15,0 0-1-15,-2-6-4 0,2 6-6 0,0 0 2 16,0 0-2-16,-2-4-2 0,2 4-4 16,0 0-3-16,0 0 4 0,0 0 0 0,0 0 5 15,-2-6-12-15,2 6 3 0,0 0-5 16,0 0 6-16,0 0-5 0,0 0 1 15,0 0-4-15,0 0 8 0,0 0-9 16,0 0 4-16,0 0-8 0,0 0 6 0,0-6-5 16,0 6 9-16,0 0-12 0,0 0 6 15,0 0 6-15,0 0-7 0,0 0 3 16,0 0 7-16,0 0-9 0,0 0 11 16,0 0-12-16,0 0 0 0,0 0 2 0,0 0-12 15,0 0 14-15,0 0-6 0,0 0 6 16,0 0-4-16,0 0-2 0,0 0 2 0,0 0 2 15,0 0-4-15,0 0 2 0,0 0-6 16,0 0 5-16,0 0 2 0,0 0 4 16,0 0-12-16,0 0-4 0,0 0-9 15,0 0-8-15,0 0-17 0,0 0-16 0,0 0-14 16,14 12-12-16,-9-10-11 0,2 3-245 16,-1 2 116-16,-2 1 77 0</inkml:trace>
  <inkml:trace contextRef="#ctx0" brushRef="#br0" timeOffset="-3.74205E8">27696 2061 111 0,'-26'33'122'0,"2"0"-14"0,6 0-6 0,-1 5-11 15,4 2-5-15,3 4-2 0,3-5-14 0,7 4 0 16,2-3-10-16,9 2 3 0,3 1-7 16,8 0 0-16,6-5 1 0,4-4-1 15,7-4 0-15,-1-3 11 0,2-5 7 16,-3-9 10-16,3-2 8 0,5-5 8 0,-7-9 2 15,2-3 0-15,0-4-5 0,5-10-4 16,-5-5-6-16,-3-5-10 0,10-13-6 16,-15 0-6-16,-7 4-8 0,-8-3-4 15,-7 2-8-15,-6-1-6 0,-4 2-6 0,-8-5-5 16,-9 2-4-16,-5 5-2 0,-6 3-2 16,-3 4-6-16,-3 4-8 0,-6 3-20 0,-1 7-39 15,5 5-47-15,8 3-48 0,1 6-54 16,5 4-541-16,8 1 253 0,5 6 167 15</inkml:trace>
  <inkml:trace contextRef="#ctx0" brushRef="#br0" timeOffset="-3.74205E8">22381 3476 75 0,'0'0'167'0,"0"0"0"0,0 0-12 16,0 0-16-16,0 0-6 0,-9-21-10 16,5 3-9-16,-2-6-10 0,0-4-2 15,-2-11-3-15,-6-8-6 0,2-2-8 16,-7-22-8-16,2-6-10 0,-4-2-7 0,-3-6-4 15,-3-22-3-15,-1-3-13 0,-2 2-3 16,1-1-2-16,2 5-5 0,6 17-2 16,1 1-7-16,4 0-3 0,-2 8-1 0,4 3-2 15,1 6-3-15,2 9 1 0,5 13-1 16,0 6-3-16,1 2 1 0,3 1-2 16,0 7 0-16,2-2-2 0,2 5-1 15,2 1-2-15,7-2 3 0,4 2-4 0,8-1 1 16,9 1 0-16,8 5-5 0,28-11 4 15,10 7 1-15,13 1-1 0,30 2 1 0,14 4 0 16,17 4-1-16,12 0-2 0,7 5-2 16,15 1 2-16,14-1 4 0,62 2-3 15,7 3-1-15,-4-1 1 0,-3 4-1 16,1 0-21-16,5-2 5 0,-1 2 2 0,-11 1 1 16,-51-2 1-16,-3 3 5 0,0 0 0 15,0 3 5-15,-1-3-3 0,0 1-2 0,-4 1-2 16,-13 2 4-16,-6-2 2 0,-11 2-1 15,-7 0 1-15,-7 0 1 0,-7 1 2 16,-6-1 1-16,-28 0-2 0,-4-1 3 16,-7 3-4-16,-5 0 3 0,-12-2-2 0,-16 2-1 15,-13-3 0-15,-11-1 2 0,-7-2 2 16,-5 4 0-16,-3-3 0 0,-6-1 0 16,1 3-2-16,-1-1 0 0,-5-2 0 0,0 1-2 15,-4 2-2-15,2-1 0 0,-2 2 2 16,1 1-2-16,-3 3 2 0,2 3-2 15,-2 6 3-15,-1 4 0 0,-3 2 4 0,1 5-1 16,-3 9-2-16,0 3 1 0,-1 11 0 16,-3 3 0-16,-2 3-1 0,-2 4 4 15,-3 21 0-15,3 3 5 0,-2-1 5 16,0 4 1-16,2 1 1 0,-2-1 0 0,2 1 4 16,-3-1 5-16,3 2 6 0,2-5-1 15,-2-3-5-15,0-12 0 0,-1-12-3 0,1 1-1 16,0-4-1-16,0-1 0 0,-2-3-2 15,2-9-2-15,-2 0 1 0,0-6-4 16,-2 0-2-16,1-7-12 0,-2-1-30 0,1-3-40 16,0 0-49-16,-9-2-56 0,-6-3-531 15,-10-2 240-15,-8-6 159 0</inkml:trace>
  <inkml:trace contextRef="#ctx0" brushRef="#br0" timeOffset="-3.74205E8">22762 3573 65 0,'-10'-3'71'0,"-1"-1"0"0,-4 1 13 0,-2-1-17 16,2-1 2-16,-6 2-10 0,1-2-1 15,-6 1-1-15,0 0-6 0,-1-2-4 16,1 1 2-16,-1 1-10 0,-3-1-2 0,2 1 0 16,-1-1-6-16,4 1 6 0,-1-2 2 15,3 2 8-15,3 1 0 0,4 0-2 0,-1 0-2 16,2 1-3-16,4 0-11 0,5-2 3 15,6 4-3-15,0 0-7 0,17-5 3 16,5 5-9-16,18-2 5 0,21-1 0 16,34 0-6-16,20 3 0 0,34-2-1 0,13 2-2 15,7 2-1-15,13 0 7 0,12-2-4 16,16 1 4-16,55-1 4 0,-7 3 1 16,-48-3 5-16,-3-3 8 0,51 3 5 0,-4-1 4 15,-50-3-4-15,-8 2 1 0,-1-4 3 16,-6 3-1-16,-5-3-1 0,-2-2-4 15,2 1-3-15,-4-1-2 0,-3 1-6 0,-1 0 1 16,-9-4-4-16,-5 4-2 0,-12 1-2 16,-11-2 0-16,-28 4 0 0,-6 1 2 15,-6-1 2-15,-3 1 1 0,-7 0 0 0,-15 2 2 16,-12-1-1-16,-1-1 1 0,-11 3-1 16,-1-2 0-16,-3 2-2 0,-3-1-2 15,-7 1 3-15,-4-3 1 0,-3 3 0 0,-3-2-1 16,-2 2 0-16,-4 0-3 0,-3 0-2 15,-2 0 2-15,0 0-5 0,-1-1-2 16,0 1-2-16,-4 0 0 0,0 0-2 0,1 0-2 16,-11 0-2-16,17-1 1 0,-8 1-3 15,-9 0 0-15,12 0-3 0,-12 0-10 16,13 0-16-16,-13 0-26 0,9 0-18 16,-9 0-14-16,8 1-9 0,-8-1-14 0,2 3-20 15,-2-3-19-15,0 0-25 0,-6 11-490 16,0-10 224-16,-5 3 148 0</inkml:trace>
  <inkml:trace contextRef="#ctx0" brushRef="#br0" timeOffset="-3.74205E8">6153 16059 26 0,'-15'3'139'15,"0"3"-9"-15,-2 0-4 0,2 1-16 16,0-1 6-16,1 2-6 0,-2-1-4 0,4 2-6 15,0-2-11-15,-1 2-4 0,2-1-6 16,2-4-10-16,1 2-3 0,2 1-5 16,0-3 0-16,2 3-6 0,-1-1-4 15,2 2 4-15,3-2-2 0,0-2 1 0,3 1 6 16,2 1 0-16,3 0 3 0,0-2 1 16,5-1 3-16,4-2-2 0,2 4 1 0,7-5 2 15,5-5-1-15,5 4 0 0,6 1-5 16,7-6 1-16,6 5-2 0,7-5-2 15,3 0-1-15,21 1-4 0,3 1-13 16,4-2 7-16,8-2-5 0,2 5-2 0,8-1-2 16,2 4-6-16,2-4 2 0,-1 4 0 15,-2 4-4-15,0-4-5 0,-1 4-4 0,-4-1 0 16,-3-1-3-16,0 4-1 0,-9 0-2 16,-4-2-3-16,-6 5 0 0,-13-5 0 15,-15 1-4-15,-2 1-1 0,-9 0-1 16,-4-5 0-16,-1 5-4 0,-7-1 5 0,-4-3-3 15,-1 4 1-15,-3-1-6 0,-6-1 3 16,2-2 0-16,-5 1-3 0,-2 0-4 16,-3-3-3-16,-1 1-5 0,-3 3-4 0,-2-4-9 15,-6 0-5-15,0 0-9 0,0 0-10 16,0 0-8-16,0 0-14 0,-29-5-12 16,14 2-13-16,-4-2-12 0,3-1-30 0,-10 3-6 15,-2-3-12-15,-1 1-16 0,-3-3-15 16,-2 1-466-16,-6 1 222 0,2-1 147 15</inkml:trace>
  <inkml:trace contextRef="#ctx0" brushRef="#br0" timeOffset="-3.74205E8">5339 16520 112 0,'-10'7'118'0,"6"1"0"16,0-2-9-16,0-2 7 0,4 1 4 0,2 1 1 15,6 1 1-15,2 2-1 0,10-4-1 16,7 2-7-16,9-1-6 0,10 0-3 0,19 0-5 16,28-6-2-16,12-4-7 0,32-1 2 15,10 0 1-15,1-8-7 0,7-4-3 16,7 2-1-16,12-1-3 0,4-5-4 15,0 1-3-15,-3-1-3 0,-3 4-2 0,-7-5-6 16,-7 5 1-16,-5-2-8 0,-11 0-6 16,-9 6-4-16,-29 3-5 0,-6-3-3 15,-7 5-6-15,-22 3-2 0,-11 3-4 0,-12-4-5 16,-1 6 0-16,-3-3-2 0,-9 3 2 16,-1 0-5-16,-4 3-2 0,-5-3-1 15,1 0-3-15,-6 2-3 0,2 2-4 16,-4-2-5-16,-5 0-2 0,0 1-9 0,-3-1-10 15,-3 4-14-15,-3-4-14 0,-2-2-13 16,-2 8-11-16,2-8-17 0,-11 5-19 0,4-5-10 16,-3 4-13-16,1-4-8 0,-3 2-13 15,-1-4-7-15,-2-2-15 0,-1 2-413 16,-4-1 201-16,1 1 133 0</inkml:trace>
  <inkml:trace contextRef="#ctx0" brushRef="#br0" timeOffset="-3.74205E8">15113 15884 33 0,'-4'-10'138'0,"-3"-2"-7"15,2 4-5-15,-1 0 1 0,2-4-5 0,-2 5-5 16,-1-2-13-16,1 2-4 0,0 1-8 15,-3-1-3-15,-2 3-8 0,1 0-6 0,-4 4-7 16,0 0-2-16,-2 8 3 0,-6-1-2 16,1 6 4-16,-7 9 2 0,-1 9 2 15,-1 3-5-15,-12 13 0 0,6 9 0 16,5 3-3-16,5 1-3 0,4 3-4 16,10-5-2-16,8-5-5 0,6 2-5 0,6 0-3 15,12 15-3-15,5-1-3 0,9-6-5 16,2-2-1-16,6-6-4 0,5-3-1 15,1-10-3-15,-3-9 2 0,-3-10-3 0,3-7 4 16,5-5-3-16,-3-5 9 0,1-6 1 16,8-7 4-16,18-12 0 0,-4-2 1 15,-3-7 1-15,-5-3 1 0,-5-3-2 0,-6-3 7 16,-13 1-6-16,-6 2 2 0,-7 0 1 16,-2 5-1-16,-6 2 10 0,-2 0 2 15,-4 3 2-15,-5 4-2 0,0 2-15 16,-4 0 0-16,-2 4-2 0,-2 3-5 0,-2-1-5 15,0 7-3-15,-4 3-6 0,1 2 3 16,7 0-5-16,-15 10 13 0,7 2-5 0,1 3-4 16,5 4 0-16,0 0-3 0,2 2 0 15,4 4-4-15,3-1 3 0,1 3-7 16,5 1 3-16,2-1 1 0,1-4-5 16,6 2 1-16,-3-7-4 0,2-2-1 0,-2-2-2 15,3-5-2-15,0-3 2 0,0-5-1 16,-3-1 3-16,1-1-6 0,4-7-4 15,-3-3-1-15,1-3 0 0,-4-1-1 0,0-4-1 16,-4-2-3-16,-1 1-3 0,-4-4-1 16,-3 3 4-16,-4 0-1 0,-6 2 4 15,-4-2-8-15,-6 0 3 0,-4 8 2 0,-6-2 4 16,-5 2-3-16,-3 6 2 0,0-5 6 16,2 6-1-16,1 4-7 0,3-2-6 15,3 4-1-15,4 0-16 0,2 4-12 0,5-2-7 16,0 2-5-16,4-2-6 0,6 4-2 15,2-6 5-15,0 0 1 0,0 0 0 16,26-5 3-16,-12 2 5 0,3-1 5 0,5-2 4 16,-2 2 5-16,4-1 3 0,1-4 3 15,1-2 7-15,-2 3 2 0,-2 1 5 16,2 0 3-16,-5-1 5 0,-3 5 0 0,2 0 9 16,-2 3 6-16,2 3 5 0,-2 0 2 15,1 5-2-15,-2-1 3 0,4 3 2 16,-1 3 3-16,-2 4 1 0,-1-3-3 15,0 2-1-15,0 2 0 0,-3-3-3 0,-2-2 1 16,4 1-3-16,-6-5 1 0,0 3-1 16,1-5 4-16,-3 1 4 0,3-2-4 0,-1-6-3 15,1 0 1-15,1-8-2 0,5 2-3 16,0-5-2-16,1 1 0 0,2-3-4 16,1-2 3-16,-2 1 0 0,0 3-2 15,-1 2-1-15,0-3-2 0,-6 3 0 0,3 3 2 16,-3 1-3-16,1 2 4 0,-2 7-4 15,1 0 3-15,-2 2-1 0,2 2 3 0,2-1-4 16,-4 3 3-16,2-1-1 0,3 3 0 16,-2-3-2-16,4-2 3 0,-1 1 0 15,2-2-1-15,2-2 3 0,4-1 1 16,-1-3-5-16,7-5 0 0,-2-1-1 0,0-4 2 16,6-1-2-16,-1 1 1 0,-3-3-1 15,-2 0-1-15,-5 0 3 0,-1 5 1 16,-4-3 6-16,-4 0 0 0,-6 5 1 0,-3 5-1 15,-3-3 2-15,0 4 3 0,0 0 8 16,-19 0-1-16,19 0-3 0,-12 8 0 16,9-2 1-16,3 2-6 0,3-2 4 0,5 5-1 15,2-2-2-15,7 3-3 0,2 1 3 16,2-1-2-16,1 1 0 0,0 0-2 0,-2-2 0 16,-1 3 14-16,-7-7 14 0,4 3 25 15,-8 1 11-15,0 1 3 0,-8-5 1 16,0 2-6-16,-6 3-7 0,-6-5-7 15,-2 2-2-15,-2-1-8 0,-5-3-3 0,1 1-3 16,-3-6-8-16,2 2-19 0,-2-2-23 16,3-2-28-16,2-4-37 0,0-2-39 15,2 0-45-15,3-5-46 0,7 0-43 0,1-8-34 16,3 2-33-16,4-4-692 0,7-11 342 16,0 0 226-16</inkml:trace>
  <inkml:trace contextRef="#ctx0" brushRef="#br0" timeOffset="-3.74205E8">17322 15902 134 0,'5'-10'199'0,"-3"-1"10"16,0 7 1-16,-2 1 2 0,0 3 7 15,0 0 1-15,4 18-7 0,-4-5-7 0,0 8-2 16,2 5-6-16,-2 3-19 0,2 2-28 16,0 11-14-16,2-3-8 0,2 3-17 0,0 7-9 15,0-2-7-15,0-4-15 0,2-3-9 16,1 8-15-16,-1-12-20 0,3 0-17 15,-1-2-20-15,1-1-27 0,-1-5-25 0,-1-3-22 16,0-4-22-16,-3-3-17 0,0-2-15 16,0-2-22-16,-2-7-26 0,1 0-9 15,0-4 1-15,-3 0 4 0,-2-3 9 16,0 0 25-16,0 0 34 0,0 0 35 0,-18-16 33 16,10 12 35-16,0-2 26 0,-3-2 27 15,-2 3 14-15,3-3 13 0,-1 0 6 16,3 3 0-16,3-1-11 0,1-2-7 0,6 1-4 15,3-1-7-15,7-3-9 0,7 3-12 16,3-5-14-16,5 5-10 0,7-7-10 16,2 2-4-16,8 0-2 0,-3 1 0 0,3-1-1 15,-6 2 6-15,7-5-2 0,-9 6 4 16,-5-5 8-16,-5 3 21 0,-4 3 13 16,-2-4 15-16,-8 1 18 0,1 3 7 15,-9 3 4-15,-4-2 5 0,-4 3 3 0,-4-1 4 16,-5 6-1-16,1-2 0 0,-8 8-7 15,0-4 0-15,-2 5-13 0,-1 5-8 0,1 1-2 16,4-1-5-16,0 5-4 0,4-2-12 16,1 4-2-16,5-5 1 0,1 6-8 15,5-4-1-15,2-3-7 0,2 0-7 16,5 0-8-16,-1 1 2 0,5-7-8 16,1 1 1-16,1-2-9 0,2-4 6 0,-1-2 1 15,0 0-4-15,-2-2 2 0,1 2 2 16,-1-6-1-16,-3 4 1 0,0-4 6 0,-1 3 3 15,-4-1 1-15,0-2 1 0,-4 6 3 16,2-3 4-16,-2 3-2 0,0 0 2 16,0 0 0-16,0 0-2 0,-18 9-1 0,13-2-2 15,-1-1 3-15,1 2 2 0,-1-1-2 16,2 3-8-16,2 1 4 0,-2-1 0 16,1-1 5-16,3 5-15 0,3-7 0 15,-1 2-4-15,2 0-10 0,2 0-2 0,0-5-8 16,6 2-6-16,0-1-13 0,0-5-6 15,2 0-3-15,2-3-3 0,3-2-1 16,-2-1 0-16,4-1 4 0,1-6 4 0,-4 5 6 16,2-5 3-16,-1 1 3 0,-5 3 8 15,0-3 9-15,-2 3 10 0,-2 3 11 16,1-5 2-16,-2 7 3 0,-3-2 3 0,0 6 3 16,-6 0 2-16,0 0 6 0,11 8-3 15,-9-2 0-15,0 1 0 0,-2-1-4 0,2 3-2 16,-2 3 1-16,0-3-4 0,2 3 1 15,-2-4-4-15,2 1 1 0,-2 1-2 16,2-6 2-16,3 0-3 0,1 2 2 16,-6-6 0-16,13-1-5 0,-13 1 1 0,21-6-2 15,-10 0 2-15,3-1-6 0,1-1 3 16,-2 1-5-16,0 1-1 0,-3-2 6 16,-2 4-2-16,4 3-1 0,-2-3 1 15,0 4 1-15,-1 4-2 0,-1-3 0 0,1 3-1 16,-1 4 4-16,1-2 2 0,3 1-7 15,-1 1 5-15,4-2 2 0,-1-2-4 0,6 0 1 16,-1 2 0-16,2-6 1 0,0 0-3 16,7-1 3-16,-1-5 3 0,3-1-3 15,4-7 7-15,-3 1-1 0,1-6 5 16,6-2-3-16,-2 0 5 0,-4-6-1 0,-3-1-3 16,1-1-5-16,-5-4 1 0,1 2 5 15,-7 0-1-15,-2 2 2 0,-2 0 5 16,-3-2 6-16,-7 10 2 0,1-1 3 0,1 2 3 15,-5 6-6-15,0 1 1 0,-2 7 4 16,-2 4 9-16,2 2 6 0,0 0 12 16,-13 15-1-16,9-1-1 0,-3 5 1 0,3 1-1 15,-2 4 8-15,3 1-3 0,-1 3-7 16,4-1-4-16,0 1-2 0,2-1-11 0,-2 1 0 16,5-4-8-16,-1 1-13 0,0-3-12 15,5-1-16-15,-5-2-13 0,5-4-28 16,1-2-26-16,0-1-25 0,2-3-33 15,0 0-38-15,-2-6-46 0,1-1-45 0,2-2-41 16,-3-2-802-16,5-6 377 0,-5 3 249 16</inkml:trace>
  <inkml:trace contextRef="#ctx0" brushRef="#br0" timeOffset="-3.74205E8">19003 16324 33 0,'-8'-2'256'0,"2"0"14"15,6 2-4-15,-10-6-21 0,10 6-27 16,0 0-21-16,16-8-17 0,-2 4-21 16,5 3-16-16,3-2-18 0,0-2-28 0,4-2-42 15,0 1-43-15,1-1-51 0,-1 1-66 16,1-2-65-16,-2 4-491 0,1 0 225 16,-1-1 148-16</inkml:trace>
  <inkml:trace contextRef="#ctx0" brushRef="#br0" timeOffset="-3.74205E8">19644 16306 31 0,'9'0'304'0,"1"0"-2"0,1 0-13 16,1 2-12-16,4-4-20 0,2 2-14 0,0-5-19 16,3 5 0-16,-1-6-23 0,2 4-9 15,1-1-17-15,-6-1-17 0,2-1-21 16,-2 4-10-16,-2-3-27 0,1 1-29 15,-2 3-35-15,-4-6-42 0,1 1-51 0,-3 2-63 16,1 3-70-16,-5-5-81 0,2-1-649 16,-1 0 313-16,-3 1 206 0</inkml:trace>
  <inkml:trace contextRef="#ctx0" brushRef="#br0" timeOffset="-3.74205E8">20314 15950 192 0,'16'-7'193'0,"1"-1"-4"0,-2 2-10 16,-2-1-2-16,-1-1-3 0,1 2 2 15,-2-1 0-15,-3 1-2 0,0 0-6 0,-2 1-1 16,1 1-4-16,-5 1-24 0,-2 3-9 16,0 0-16-16,-11-6-8 0,11 6-19 15,-20 3-5-15,4 3-7 0,2 1-10 16,-3-2-3-16,2 4-8 0,-2 0-6 0,3 3-6 16,-2-5-5-16,6 3-1 0,0-1-4 15,1 1-3-15,3-2-6 0,-1 3-4 0,3-4 2 16,2-1-2-16,2 2-4 0,-2-1 5 15,2-1-7-15,0 1 3 0,0-1-5 16,0 1-2-16,0-7 3 0,0 6-4 0,0 3-4 16,0-9-17-16,-2 8-28 0,-1-7-36 15,3-1-51-15,-6 4-52 0,2-1-54 16,4-3-713-16,-12 0 322 0,12 0 213 16</inkml:trace>
  <inkml:trace contextRef="#ctx0" brushRef="#br0" timeOffset="-3.74205E8">20402 15935 111 0,'9'-6'130'16,"-1"-5"-3"-16,-2 7 2 0,-2-2 8 15,3-1 2-15,-5 1-3 0,2 0 0 16,-4 1-6-16,0 5-11 0,-11-4-4 0,1 4-7 15,-6 0-2-15,-4 4-3 0,-3 7-2 16,-9 2-7-16,0 1-3 0,1 3-4 16,1 4-4-16,2-2-8 0,5 6-4 0,4-5-7 15,4 2-5-15,7-1-7 0,6-4-5 16,4 4-3-16,6 1-3 0,11-1-5 16,7 0-1-16,2 0-4 0,9 0-4 15,-5-6-2-15,2 5-1 0,-6-7-3 0,-3 1-4 16,-4-6 1-16,-2 6 7 0,-4-3 16 15,-6 3 10-15,-3-3 2 0,-6 3-6 16,-6 3-3-16,-10-2-4 0,-2 1-2 0,-12 2-3 16,-4-5-1-16,-7 3-6 0,-3-1-4 15,-3 3-2-15,7-11-3 0,3 0 0 16,1-1-12-16,8 0-7 0,5-4-31 16,3-4-27-16,8-4-25 0,6-6-14 0,6 4-21 15,8-6-19-15,13-8-2 0,7 2-13 16,10-4 1-16,2 0 14 0,5 3 7 0,-1-3 16 15,-2 2 9-15,3 1 12 0,-7 2 12 16,-5 5 16-16,-1-3 15 0,-8 7 21 16,-1 0 21-16,-2-1 13 0,-4 3 12 15,-2 3 13-15,-4 1 15 0,-1 4 6 0,1 0 1 16,-3 4 3-16,-2-1-4 0,1 5-6 16,-1-1-3-16,1 5-2 0,-1-3-2 15,2 5-6-15,0 0-2 0,2-1-1 16,0-4-2-16,0 2-3 0,5 0-2 0,0-3 0 15,4 0-1-15,-1-2-1 0,4-4-4 16,-2 0-1-16,3-4 0 0,0 0 1 0,0-4-6 16,3-2 3-16,-3-3-5 0,-2 2 1 15,0-3-1-15,-1 0 5 0,-6 4 3 16,-1-4 1-16,0 4 18 0,-1-2 6 16,-1 4-2-16,-3-1-1 0,-2 4-2 0,1-1-5 15,0 4 1-15,-7 0-5 0,0 0-1 16,0 0-2-16,4 14 1 0,-6-3-4 15,2 2-2-15,0 0-2 0,0 5 4 0,2 2-4 16,0-5-8-16,2 6-6 0,2-2-10 16,0 2-16-16,1-6-14 0,2-1-17 15,1-1-22-15,-1 0-22 0,1-6-18 0,2-1-11 16,0 0-10-16,-2-3-10 0,2-6 1 16,4-3 1-16,-6-1 8 0,5 1 8 15,-3-7 14-15,2 2 11 0,0-5 11 16,0 1 14-16,-2-4 18 0,0 4 25 0,-3 0 19 15,1 1 22-15,-3 1 22 0,1 0 27 16,-1 1 8-16,-3 3 10 0,0 1 4 16,2 3 1-16,-2-4 8 0,-2 6 2 0,-2 3-1 15,0 0-7-15,0 0-3 0,0 0-3 16,4 14-4-16,-4-7-7 0,0 0-3 0,2 4-7 16,-2-4-4-16,4 6-3 15,-4-5-5-15,2-1-6 0,0 1 1 0,-2 0-5 16,2-1-1-16,0-1-2 0,-2 0 1 15,2-1 0-15,2-3-2 0,-4-2-3 16,0 0 0-16,14-2-5 0,-7-1-1 0,2 1-1 16,-1 0-5-16,3-4 1 0,-3 0-2 15,2 1-1-15,2 3-1 0,0-6-2 16,-2 5-3-16,1-2 1 0,2 5-1 0,-3-4 0 16,3 4 1-16,-1 4-4 15,0-4 2-15,0 2 0 0,0 4 2 0,4 0 0 16,-4 1-1-16,1-3-2 0,0 6 2 15,-3-1 1-15,1-1-2 0,-1 3 1 0,0-3 0 16,0 2 0-16,-4-4 2 0,0-1 13 16,0 2 13-16,-2-1 13 0,1-4 2 0,-3 2-6 15,-2-4 1-15,0 0 3 0,0 0 0 16,0 0-4-16,0 0-2 0,0 0-7 16,2-19-1-16,0 11-6 0,3-5-3 15,1-1 1-15,5-1-4 0,-1-2-4 0,4 0-4 16,2 4 2-16,-2-2-3 0,4 2-3 15,-4 1 0-15,1 5-1 0,0 1-1 16,2 0 4-16,-5 6-1 0,2 4-1 16,-2 1 4-16,-2-1 1 0,3 8 2 0,-4 1-2 15,-1 0-2-15,3 0 2 0,-3 3 1 16,-2 3-1-16,0-6-3 0,4 4 0 0,-2-1-5 16,-2-3-9-16,2 0-12 0,1-2-30 15,2-1-39-15,-1-1-48 0,5-4-53 16,2-2-67-16,0-3-670 0,0 0 315 15,2-5 207-15</inkml:trace>
  <inkml:trace contextRef="#ctx0" brushRef="#br0" timeOffset="-3.74205E8">23109 16148 96 0,'-19'-21'229'0,"4"5"3"0,-3 0-16 16,0 1-17-16,-1 2-15 0,-2 0-14 0,-2 5-16 15,-5-4-17-15,-1 7-11 0,-3 0-9 16,2 5-15-16,-4 0-11 0,3 5-11 15,3 0-5-15,2 7-10 0,4 1-7 16,3 1-3-16,1 0-7 0,8 4-4 16,2-1-4-16,6-2-3 0,2 0-4 0,4 2 0 15,2-3-6-15,4-1-2 0,-1-4-1 0,4 3-3 16,0-5-3-16,1 0 1 0,1-1-4 16,-2-1-3-16,1-1-3 0,-1 1 1 15,0 3-4-15,0 0 0 0,-1-1 1 16,1 5 0-16,-2 3 1 0,1 6 2 15,-1 2 1-15,0 7 3 0,-5 4 0 0,2 3 1 16,-1 3-3-16,-3 3-2 0,-2 3 2 0,2 3 4 16,-4 0-6-16,-2 4 1 0,0-11 0 15,0-1 6-15,-7 1 17 0,-1-6 12 16,-2-1 10-16,-6-6 15 0,-3-3 5 16,-4-1 3-16,-3-10 1 0,-3-2-1 0,1-12-3 15,0-1-12-15,1-7-6 0,1-6-7 16,3-2-5-16,3-12-20 0,8-1-23 15,8-5-21-15,6 4-21 0,8-10-30 0,6-3-23 16,21-13-25-16,3 5-22 0,8 5-17 16,5 6-13-16,6 2-9 0,1 6-2 15,3 1 10-15,-9 6 14 0,-5 4 17 0,-1-1 13 16,-1 1 17-16,-1-1 19 0,-5 3 21 16,-5 0 33-16,-4 5 30 0,-6-8 23 15,0 8 18-15,-7-3 23 0,-3 0 7 0,-8 2 5 16,-3 5 3-16,-3 1 1 0,-5-3 3 15,-3 5-1-15,-2 1-5 0,-5 2-5 16,2 3-4-16,-4 3-6 0,3 6-6 16,-2-4-3-16,4 5-4 0,-1 2-5 0,5 1-2 15,-1 2-5-15,3-2-1 0,4 0-5 16,2 1 0-16,2 1-3 0,0-5 2 0,2-1-5 16,5 3 2-16,-3-6-8 0,7-3-3 15,-3-1-3-15,4 0-4 0,-4-4-1 16,0 2 1-16,1-2-3 0,-1 2 0 15,1 0-1-15,-2 0 3 0,-9 0-2 0,14 0-4 16,-14 0 0-16,13 2 5 0,-6 4-4 16,-3 1-1-16,2-1-2 0,-2 1-9 0,2-1-15 15,1 1-24-15,1 4-20 0,1 0-21 16,1-5-27-16,3 2-19 0,2-2-22 16,0-5-12-16,1 0-8 0,4-2-4 15,-1 0-417-15,4-5 205 0,-2-8 136 0</inkml:trace>
  <inkml:trace contextRef="#ctx0" brushRef="#br0" timeOffset="-3.74205E8">23719 16362 839 0,'21'-21'-43'0,"-4"2"32"0,-4-1 22 0,-3 5 22 16,0 2 23-16,-3 6 28 0,-2-5 19 16,1 3 13-16,0 0 0 0,-2 3-6 15,1-1-10-15,-1 1 2 0,-2 5 0 16,-2 1-8-16,0 0-2 0,0 0-6 0,6 14-4 16,-4-5-10-16,0 2-4 0,0-1-8 15,1 5-5-15,1 2-6 0,1-4-3 0,-1 3-5 16,0-1-3-16,0-2-1 0,-2-1-7 15,2-3-3-15,-2 3 1 0,2-5 0 16,-2-1-2-16,5-4 1 0,0 4-2 16,-1-6-5-16,-6 0 0 0,17-6-5 15,-9 1 1-15,3-1-1 0,2 2-4 0,1-4-2 16,-2-1 0-16,4 1 0 0,-4 0-2 0,3 1 0 16,2 1 0-16,-2 0 0 0,2 2-2 15,-4 4 2-15,-1-3 8 0,3 3 3 16,-4 3 4-16,1-1 4 0,-1 4 2 15,-3 0-1-15,6 1 1 0,-8 3-5 0,2 1 4 16,-4-5 0-16,2 3-2 0,-2 0 2 16,1-4 2-16,0 1 1 0,-1 1 3 15,-2-1 2-15,2-5 2 0,2 2-2 16,-6-3-4-16,0 0-3 0,19-4 0 0,-10-2-2 16,-1-1-7-16,5-4 7 0,-1 1-16 15,2-2 3-15,2 3-4 0,-1-5-5 16,0 3 1-16,-2 1-2 0,-1 3 0 0,1-2-4 15,-2 4 3-15,-3 1-1 0,2 3 0 16,-3 1 0-16,2 5 0 0,-3-3 3 16,0 4-1-16,1 2-1 0,-1-3 0 15,4 5-1-15,-1 1 6 0,4-3-3 0,-1 2-2 16,3-1-1-16,4-1 1 0,0-1 0 0,5-4-5 16,3 0-2-16,-2-3-2 0,3 0 2 15,3 0-1-15,-1-6 0 0,-2 0 1 16,1 1-2-16,1-5 4 0,-4 3 1 15,3-7-6-15,-5 1 4 0,-4 0 0 0,0-1 3 16,-4 1 2-16,-3 4 1 0,-4-3 7 16,-5 5 2-16,-4-1 4 0,-4 3 13 15,-3 2 7-15,-5 0 6 0,-1 3-1 0,-4 3 3 16,0 1-8-16,3 3 5 0,-2 4-6 16,6-4-2-16,-1 6 0 0,5 0 0 15,4-3-3-15,4 1-2 0,6 5 0 16,3-3-4-16,6 2-3 0,2-2-2 0,3-1 0 15,-2 1-13-15,4-5-8 0,1 1-19 16,1-4-22-16,-4 4-17 0,0-6-24 0,-3 0-29 16,-2-3-34-16,-2 0-39 0,-1 0-39 15,2-3-34-15,-2-3-27 0,-1-1-638 16,-1-2 315-16,2 1 207 0</inkml:trace>
  <inkml:trace contextRef="#ctx0" brushRef="#br0" timeOffset="-3.74205E8">26038 15998 27 0,'7'-8'255'0,"0"5"-7"16,-1 0-26-16,-2-2-23 0,2 3-24 0,-1-2-42 16,-1 0-55-16,-4 4-72 0,0 0-61 15,10 0-47-15,-10 0-302 0,2 15 138 0,-4-7 90 16</inkml:trace>
  <inkml:trace contextRef="#ctx0" brushRef="#br0" timeOffset="-3.74205E8">25994 16495 104 0,'6'16'227'0,"4"-5"-12"0,-4 0-15 16,0-3-18-16,0-1-20 0,2-1-38 16,1-2-54-16,-2 0-70 0,1 2-76 0,-4-5-335 15,-4-1 140-15,0 0 92 0</inkml:trace>
  <inkml:trace contextRef="#ctx0" brushRef="#br0" timeOffset="-3.74205E8">18506 17724 142 0,'51'-12'276'0,"-5"5"-8"0,37 0-14 0,16-7-21 15,38-8-13-15,23 8-6 0,21-4 6 16,67 3-2-16,14 2 4 0,22-1-6 16,12 7-3-16,7 1-9 0,4 4-12 15,0 1 0-15,-5 2-11 0,-3 5-11 0,-9 2-10 16,-4-1-7-16,-15-1-8 0,-66-4-12 16,38 11-11-16,-59-5-7 0,-14-2-13 0,-15 1-11 15,-18 0-8-15,-38-7-7 0,-24 5-3 16,-20-10-8-16,-11 5-8 0,-8-1-7 15,-7 1-1-15,-1-5-8 0,-6 4-6 16,-4-1-13-16,-1-2-19 0,-6 3-21 0,0-5-37 16,-5 4-47-16,0-2-49 0,-4 0-57 15,-2 4-58-15,-2-5-60 0,2 5-49 0,-12-8-887 16,3 2 430-16,-2 0 282 0</inkml:trace>
  <inkml:trace contextRef="#ctx0" brushRef="#br0" timeOffset="-3.74205E8">22504 13278 22 0,'-9'4'94'0,"9"-4"-10"16,-4 3-9-16,4-3-3 0,0 0-4 15,-6 4-6-15,6-4-5 0,0 0-2 16,0 0-9-16,-6 4-3 0,6-4 1 0,0 0 4 16,-4 4-9-16,4-4-2 0,0 0 2 15,0 0-6-15,0 0 4 0,-5 3-6 16,5-3 7-16,0 0-13 0,0 0 4 0,0 0-1 16,0 0-1-16,0 0-12 0,0 0 0 15,0 0 3-15,-5 4-3 0,5-4-2 16,0 0-7-16,0 0 6 0,0 0-5 15,0 0-2-15,0 0 1 0,0 0-3 0,0 0 4 16,0 0 3-16,0 0-2 0,0 0-3 16,0 0 5-16,0 0 2 0,0 0-1 15,0 0 5-15,0 0 6 0,-4 4-1 16,4-4 2-16,0 0-2 0,0 0 2 0,0 0-1 16,0 0-1-16,0 0-6 0,0 0 0 15,0 0 2-15,0 0 4 0,11 8 4 0,-2-6 6 16,3-1-3-16,9 3 5 0,11-2-3 15,8-2-5-15,11 2-3 0,17-2-3 16,29 0 3-16,13-2-1 0,9 0-2 0,20 0-1 16,12 0 0-16,1 2 0 0,3 2 0 15,3-4 0-15,6 2-3 16,-1 0-3-16,-7 2 5 0,-5 0-3 0,-12 0 2 16,-23 0 2-16,-5 2-1 0,-6-2 3 0,-8 2-3 15,0-1 0-15,-7 0 3 0,-14 0 0 16,-12-2 3-16,-3 2 0 0,1 0 1 15,-5-1-2-15,-9 1 3 0,-1-2 0 0,-5-1-1 16,-6 2-1-16,-3 1 1 0,-5-2 2 16,0 0 2-16,-5-1-1 0,-3 3-1 15,-2-3 0-15,0 0-3 0,-4 0-2 0,-1 0-2 16,0 0-3-16,0 0 1 0,-3 0-2 16,-2 0-4-16,3 0 0 0,-11 0-7 15,15 0-16-15,-7 0-33 0,-8 0-27 0,13-3-31 16,-13 3-37-16,13 0-50 0,-7-1-503 15,-1-3 236-15,-5 4 155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44:34.518"/>
    </inkml:context>
    <inkml:brush xml:id="br0">
      <inkml:brushProperty name="width" value="0.05292" units="cm"/>
      <inkml:brushProperty name="height" value="0.05292" units="cm"/>
      <inkml:brushProperty name="color" value="#FF0000"/>
    </inkml:brush>
  </inkml:definitions>
  <inkml:trace contextRef="#ctx0" brushRef="#br0">13639 12618 26 0,'-8'-21'93'0,"-1"2"-6"16,1 0-9-16,0 0-4 0,-4-2-4 16,0-1-3-16,-5-3 0 0,-4 0-7 15,-4-4-8-15,-9 2-4 0,-2 0-2 0,-19-9-5 16,-7 5-6-16,-3 4 3 0,-10 2-1 16,0 8-7-16,-10 4-5 15,-4 3 12-15,-2 7-15 0,-7 4-2 0,-5 7 0 0,-26 7 2 16,-3 6-3-16,-5 11-1 0,-3 4 0 15,-3 14-1-15,-31 26 3 0,7 6 8 16,1 11-5-16,3 10 6 0,5 12 2 16,5 7-3-16,7 7 1 0,11 5 0 0,5 5 3 15,7 9-2-15,6 8 5 0,10 4-7 16,12 4 0-16,10 3 1 0,7 3-1 0,27-27-2 16,-4 40-1-16,21-30 0 0,5 10 3 15,14 5 3-15,11 1 4 0,12-3 0 16,16 0-5-16,16 27 5 0,19-12 1 0,9-12-1 15,10-9 0-15,13-7-2 0,15-13 6 16,10-8 2-16,11-14 0 0,-16-29 5 0,41 16 3 16,7-13 4-16,8-15 4 0,19-14-1 15,-25-22-2-15,15-13-6 0,8-13-3 16,15-9-5-16,49-14-4 0,-3-14-8 16,-4-13-8-16,-10-17-6 0,-7-6-6 0,-8-15-6 15,-6-5-5-15,0-4-1 0,-8-7 0 16,-4-4 0-16,-12-9 2 0,-15-4 1 15,-4-11-2-15,-16-8-4 0,-16-13-6 0,-14-7-3 16,-13-12-1-16,-18-7-5 0,-11-7 2 16,-16-8 1-16,-18-11-6 0,-18 30 3 15,-16-12-5-15,-7-4-3 0,-19-42 3 16,-15 9-4-16,-14 8 1 0,-13 7-10 0,-10 10-4 16,-16 13-1-16,-15 21 2 0,-20 14 2 15,-13 22 3-15,10 34-1 0,-12 16-3 0,-5 14 7 16,-3 17-5-16,-4 15-10 0,-3 14-8 15,0 11-3-15,4 14-11 0,10 7-16 16,17 9-12-16,8 7-22 0,36-2-353 16,9-1 162-16,15 5 106 0</inkml:trace>
  <inkml:trace contextRef="#ctx0" brushRef="#br0" timeOffset="8047.038">7710 4332 7 0,'-4'6'133'0,"2"-3"7"0,2-3 17 16,17 13 9-16,9-7 3 0,24 4 2 0,41-2 0 16,24-4-4-16,47-2-6 0,29-2-9 15,60-5-11-15,6 2-13 0,1 0-10 16,-4 1-9-16,3 1-9 0,-48-2-12 16,-6 3-9-16,-6-3-4 0,-8 3-8 0,-14-3-1 15,-10 2-5-15,-10 0-7 0,-14-1-4 16,-28-1-6-16,-12 0-1 0,-24 0-2 0,-18 0-6 15,-11 0 1-15,-5 3 0 0,-7-1-2 16,-6 1-1-16,-5-2-8 0,-6 1-1 16,-6-2-15-16,-7 0-26 0,-8-1-22 15,2 4-22-15,-28-7-25 0,1 4-28 0,-11 2-22 16,-7-2-35-16,-14 3-32 0,-9 3-567 16,-31-2 262-16,-5 2 173 0</inkml:trace>
  <inkml:trace contextRef="#ctx0" brushRef="#br0" timeOffset="8331.9728">8094 4713 16 0,'18'4'145'16,"14"-1"4"-16,15-1-9 0,21-2-4 0,46-2-11 15,47 0 1-15,17-3-5 0,14 3-5 16,12 0-3-16,2-2 3 0,49 0-8 15,3 1-4-15,-54-2-2 0,-2 4-1 16,-13-3-3-16,-9 4-3 0,-11-6-4 0,-10 4-4 16,-11-1-6-16,-32 1-5 0,-3-2-3 15,-9 2-7-15,-9 0-11 0,-21-2 0 0,-17 2-5 16,-13 2-4-16,-5 0-7 0,-5 0-4 16,-3-2-6-16,-3 2-23 0,-7-2-24 15,-6 1-51-15,-7 2-71 0,-6 1-91 0,-2-2-532 16,-28 6 260-16,-5-2 171 0</inkml:trace>
  <inkml:trace contextRef="#ctx0" brushRef="#br0" timeOffset="108304.8647">2469 6130 6 0,'0'0'65'0,"0"0"-7"16,0 0-6-16,0 0-1 0,-4-4-2 15,4 4-3-15,0 0-5 0,0 0 2 16,0 0 1-16,0 0-9 0,0 0-2 16,0 0-1-16,0 0-5 0,0 0 4 0,0 0-3 15,0 0 1-15,0 0-1 0,0 0-4 16,0 0-3-16,0 0 3 0,-19 4-1 15,19-4-2-15,0 0-3 0,0 0-3 0,-10 0-3 16,10 0 0-16,0 0-2 0,-11 2 2 16,11-2-5-16,-11 0 1 0,11 0 0 0,-12 2 0 15,6-2-3-15,-2 2-5 0,8-2 6 16,-20 3-5-16,5 1 3 0,0 0-3 16,-4 2 3-16,3 1 1 0,-10 3-5 15,1 1 2-15,-3 2 3 0,-4 4-2 16,2 1 3-16,-5 6 1 0,7-4-5 0,-4 7 2 15,3-1-3-15,1 3 3 0,6-3 4 16,2 3-3-16,3 0 0 0,4 1 2 0,3 3-2 16,3-1 0-16,5-2-1 0,4 3 6 15,3 1-3-15,5 2 2 0,7 4 2 16,4-2 5-16,5-1 2 0,6-3 4 0,-1 0-2 16,18 6-1-16,-7-9-10 0,-2-7 5 15,1-1 8-15,3-5-6 0,3 0 1 16,-1-6 3-16,3 0-1 0,-5-6 3 15,3-5 3-15,-1 0-3 0,4-3 6 0,-6-3 3 16,7-5 1-16,-3 0 0 0,-1-8 3 16,-5 1 4-16,1-6 2 0,-5-1 2 0,0-3-5 15,-5-6 2-15,-1 1-4 0,-6-5 1 16,-1 2-2-16,-6-6-3 0,-4 0-2 16,-7 4-5-16,-6-3-4 0,0 0 2 15,-6 2-3-15,-4-2 0 0,-4-2-4 16,-8 1 0-16,-3 2-5 0,-3 1 1 0,-4 2 0 15,-1 3-5-15,-5 5-1 0,0 2-5 16,-2 2 4-16,-3 4-3 0,-3 3 2 0,-3 3-2 16,1 4-4-16,2 3 4 0,-1 1-2 15,1 4-4-15,3 2-13 0,3 0-20 16,7 2-25-16,1 0-26 0,4 2-31 0,4 3-32 16,7-1-391-16,0 2 185 0,8-2 121 15</inkml:trace>
  <inkml:trace contextRef="#ctx0" brushRef="#br0" timeOffset="109767.1009">4042 6194 18 0,'0'0'46'16,"-6"-3"-2"-16,6 3 3 0,-8-2-6 0,8 2-1 15,-8-4 2-15,0 3-4 0,8 1-2 0,-12-3-1 16,12 3-2-16,-19 3 1 0,6-3 1 16,0 1-3-16,-1 3 0 0,-4 1 1 15,2 5-3-15,-3 0-5 0,0 1 4 16,2 5-8-16,0 0 4 0,0 2-3 0,0 3-3 16,4 0 3-16,-1 4-1 0,5 1-2 15,1 0 5-15,1 2-6 0,5 3 4 0,2 0 2 16,4 3 0-16,5 3 0 0,1 0-5 15,7 6 4-15,3-3-1 0,0-2 2 16,6 2-1-16,1-7-2 0,5 3 3 16,0-4 1-16,4-4 1 0,5-3-2 0,-2-2-2 15,8-4 4-15,0-2-3 0,1-4-1 16,3-1 3-16,-2-4-3 0,-5-3 0 0,1-3 4 16,-1-2 2-16,-2-3 1 0,1-1 2 15,-3-4 1-15,0-4 1 0,-3 1 2 16,-2-4 1-16,-3-2 1 0,0-2-3 15,0-4 0-15,-7-2 0 0,-4-2-4 0,0 1-2 16,-4-5 2-16,-4-1-3 0,-7 0 0 16,-2-1 0-16,-4 1-5 0,-2-5-1 0,-6-1-2 15,-8-1-2-15,-2-1-9 0,-10 1 0 16,-10-8 0-16,-7 3-2 0,-3 4 0 16,-3 4-1-16,3 9-1 0,3 6 2 15,1 2-2-15,-3 1 1 0,3 4-1 0,-5 3-2 16,9 3 1-16,-1 2-2 0,-1 1 1 15,2 4 0-15,4 1-4 0,3 0-10 16,-2 1-21-16,5 4-24 0,4 1-21 0,-2 0-20 16,6 1-20-16,1 2-13 0,7 1-390 15,0 2 177-15,8 1 117 0</inkml:trace>
  <inkml:trace contextRef="#ctx0" brushRef="#br0" timeOffset="110458.7877">5262 6254 25 0,'-28'9'69'0,"5"3"-5"16,2 3-3-16,0 0 3 0,-1 4-4 16,4 2-1-16,-4 2-7 0,3 3-4 15,2 3 1-15,2 4-2 0,5 1-7 16,2 2 3-16,0 1-12 0,6 0 7 0,4 2-2 16,8-1-5-16,6 6 1 0,6-2 1 15,11 11 6-15,7-8-8 0,5 0 3 0,-7-13 3 16,0-4-4-16,0-3 1 0,1-3 4 15,1 0 2-15,4-4 12 0,-1-4 2 16,-8-2 0-16,1-5 3 0,2 1 3 16,-4-6-1-16,1-2-2 0,0-2-5 0,3-4 1 15,0-1-3-15,0-2-2 0,-3-3-2 16,-2-4 3-16,-1-3-3 0,-2 0 4 16,-8-5 0-16,0-3-6 0,-3-1-1 0,-4-3-4 15,-7-2 0-15,-5 1-3 0,-3-1-3 16,-7-4-1-16,-8-7-9 0,-4-1 1 15,-13-13-3-15,-4 3-1 0,-8 3-3 0,-1 5 0 16,-1 1-1-16,-3 5-5 0,7 10 2 16,1 6-3-16,1 0-4 0,-1 2 1 0,0 4 3 15,1 3-4-15,4-1-2 0,0 6 0 16,2 2-4-16,3 1 3 0,-1 4-10 16,2 0-15-16,-2 2-25 0,3 2-28 15,-1 2-30-15,3 2-22 0,-1 2-25 0,4-3-28 16,-1 6-422-16,4-1 205 0,0 0 135 15</inkml:trace>
  <inkml:trace contextRef="#ctx0" brushRef="#br0" timeOffset="111275.1611">6731 6254 2 0,'-30'12'87'0,"3"-1"-5"0,1 2-1 16,0 2-3-16,3 2-1 0,-3 4 2 15,4 4-9-15,0 1 1 0,3 3-10 16,1 8-4-16,2-3-3 0,8 2-1 0,2 4 6 16,6 0 0-16,4 0-3 0,6 6 1 15,6-3-3-15,4 2-3 0,15 7 1 16,1-2-1-16,6-6-4 0,3-2-3 0,-3-10-7 16,-3-7 2-16,6-1-7 0,19 2 1 15,-7-8-1-15,-5-6-1 0,6 0-5 0,1-6 4 16,2-5 4-16,1-1-5 0,-1-1-1 15,-1-5 4-15,-3-4 0 0,-2-1 2 16,-7-4 4-16,-1-3 4 0,-5-5-3 16,-6-2 1-16,-2-3 0 0,-11-4-3 0,-1-5-3 15,-12 3 4-15,-4-4-4 0,-8-3-6 16,-8-5 0-16,-14-20-5 0,-9 10-2 16,-11-4-5-16,-10 9-1 0,-5 2-1 0,0 4-2 15,-5 3-2-15,3 8 1 0,-3 2-3 16,11 9-1-16,7 6-2 0,-1 4 0 15,1 1-3-15,3 5 2 0,3 4-1 16,4 0-2-16,1 6-3 0,-4 0-21 0,3 2-26 16,2 5-28-16,4 3-34 0,3 0-31 15,2 5-31-15,6-1-443 0,1 2 210 0,4-2 138 16</inkml:trace>
  <inkml:trace contextRef="#ctx0" brushRef="#br0" timeOffset="112431.0602">8405 6297 75 0,'-10'3'73'0,"-2"0"-3"0,0 3 5 15,-3 2-10-15,-2 3 1 0,-2 3 4 16,-3 1-12-16,2 7-1 0,-4 3-1 0,-1 6 1 16,4 3-2-16,4-3-1 0,2 3-1 15,2 2 0-15,7 0-2 0,2 0-6 16,4-1 3-16,6 3-2 0,5-2 2 16,6 4-6-16,4-2-2 0,4-4-8 0,7 0 3 15,5-4-4-15,2-4 1 0,3-1-3 16,5-6-4-16,4-3 6 0,0 0-3 0,0-7-5 15,1 0 0-15,-3-7 4 0,0-1-1 16,-1-4 3-16,8-2 1 0,-5-3 3 16,-3-4 4-16,-1-4 1 0,-3-4-2 0,-6 0 1 15,-1-4-1-15,-6-5 0 0,-6-2-3 16,-6 3 0-16,-4-4 0 0,-4-4 0 16,-7 1-5-16,-4-3 1 0,-8 0-5 15,-7-6-5-15,-6 2 2 0,-14-15-2 0,-9 7-3 16,-3 3-4-16,-3 4 0 0,-5 4 0 15,-2 4-2-15,-3 7-1 0,5 7-1 0,7 6-5 16,-3 0 5-16,3 5-5 0,3 3 2 16,1 2 0-16,1 2-2 0,7 3-4 0,0 2-12 15,-2 1-20-15,6 3-16 0,5 4-20 16,1-1-23-16,3 3-27 0,2 1-18 16,4 0-22-16,4 1-391 0,4-1 187 15,5 2 123-15</inkml:trace>
  <inkml:trace contextRef="#ctx0" brushRef="#br0" timeOffset="113168.3936">10003 6292 61 0,'-17'0'96'0,"-4"2"0"15,2 1-8-15,-7 2-2 0,1 2-5 16,-1 5-4-16,-1 5-1 0,0 2-4 0,-5 5-3 16,2 5 4-16,3 2-1 0,1 3-5 15,3 2-4-15,4 2-7 0,4-3-2 16,5 0-5-16,0 2 1 0,8-1 0 0,8 0-9 16,2 0 0-16,2-3-6 0,5 1 0 15,10 1-4-15,5-5-4 0,1-2 4 16,8-1-9-16,1-6-1 0,2-2-1 15,3-4-1-15,-1-2 2 0,-1-4-2 0,-1-6 0 16,2 0 2-16,1-3-5 0,-3-5 6 16,3-2 3-16,-5-4 2 0,7-3 6 15,-5-9 5-15,-2 0-2 0,-4-4 6 0,-5-5-6 16,-5-1 3-16,-3-4-1 0,-10 0-7 16,-4-1 1-16,-7-4-5 0,-6 0-3 0,-7-4-1 15,-6 1-4-15,-15-12-3 0,-1 2 0 16,-10 5-4-16,-1 3 3 0,-7 6-5 15,7 11-3-15,-1 5 2 0,1 2-1 16,-1 7-1-16,1-1-3 0,6 6 1 0,-1 2-4 16,3 3-18-16,4 2-19 0,1 4-25 15,3 4-22-15,2 0-23 0,6 4-21 0,0 1-27 16,6 1-23-16,3 2-366 0,7-1 184 16,2 0 123-16</inkml:trace>
  <inkml:trace contextRef="#ctx0" brushRef="#br0" timeOffset="113797.4735">11069 6363 92 0,'-6'-4'146'16,"0"2"-14"-16,6 2-12 0,-10-4-8 16,0 2-10-16,4 0-8 0,6 2-15 15,-16 0-1-15,7 2-4 0,1 0-13 0,-1 0-3 16,1 0-5-16,-1 0-7 0,1 2-1 15,0-1-12-15,-2 3 1 0,2-2 2 0,0 4-5 16,0-1-3-16,-1 0 1 0,0 5-13 16,3 1 10-16,0 3 4 0,-1 1-1 15,1 6 0-15,2 0 0 0,0 3 4 16,2 1 3-16,0 3-4 0,2 1 5 0,4 1-6 16,0 4-10-16,6 1 9 0,1-3-1 15,4 0-8-15,4 5 2 0,5-6-1 16,0 0-4-16,6-3 0 0,7-3-1 0,-2 0-2 15,7-8 0-15,-2-3-1 0,1-5-4 16,-1-1 1-16,5-8 1 0,-3 0-2 0,2-5 1 16,3-3 5-16,3-6 5 0,-1-5 5 15,13-11 5-15,-9-4 0 0,-9-2 2 16,-10 1 0-16,7-12 2 0,-10 2-4 16,-8 3-1-16,-8-5 1 0,-9 5-6 0,-6-4 2 15,-10-6-5-15,-15-11-1 0,-7 0-1 16,-10 6-1-16,-5 4-3 0,-4 7 3 0,-4 4-2 15,-2 5-4-15,8 10 2 0,5 7-1 16,1 5-2-16,1 3-1 0,0 4-2 16,-3 4-7-16,1 2 0 0,-1 6-19 0,-3 2-31 15,5 3-28-15,5 0-24 0,-2 8-28 16,5 3-29-16,5-3-35 0,4 3-479 16,5 1 228-16,-1 2 151 0</inkml:trace>
  <inkml:trace contextRef="#ctx0" brushRef="#br0" timeOffset="114617.6052">6531 7285 123 0,'0'0'165'16,"14"-11"-5"-16,-4 9-9 0,4-1-7 0,6 1-7 15,1 1-5-15,4 1-7 0,4 0-1 16,3 0-10-16,3 1-6 0,1-1-7 16,6 0-7-16,0 2-4 0,3-2-8 15,-1 0-4-15,1 3-7 0,-3-1-4 0,-7-2-7 16,-1 0-5-16,-2 0-5 0,-6 0-5 16,-1 0-4-16,-3 1-1 15,-6-1-5-15,1 0-2 0,-6 0-4 0,0 2-3 0,-1-2-2 16,-4 0-7-16,-6 0-18 0,0 0-30 15,0 0-35-15,0 5-43 0,0-5-45 16,0 0-42-16,-6 12-472 0,4-6 227 0,0 0 150 16</inkml:trace>
  <inkml:trace contextRef="#ctx0" brushRef="#br0" timeOffset="115563.7419">2745 8074 14 0,'-9'11'97'0,"1"4"-3"0,-3 4-6 16,3 4 3-16,0 2-4 0,1 3-5 16,0 5-2-16,1 1-2 0,4 3-3 0,2-5 0 15,2 4-4-15,4 0-5 0,4-1-4 16,0 2-3-16,4 3-7 0,8-6-6 0,1 0 4 15,7-3-5-15,2-4 2 0,-3-8-4 16,7-4 2-16,0-5-2 0,4-2-6 16,1-7 1-16,-6-2-4 0,3-4 1 0,0-4 3 15,-4-2 3-15,-2-7 2 0,-5-3-2 16,-1-1 3-16,-5-7-5 0,-1-2-6 16,-8-3-1-16,-4-3-2 0,-2-2-4 15,-8-1-4-15,-6 0-6 0,-6-4 3 0,-8 3-6 16,-5 1-1-16,-13-7-2 0,-7 8 0 15,3 11 0-15,1 4 1 0,-1 6-6 0,-3 5 4 16,5 4-3-16,0 4-1 0,-3 3 2 16,3 4-2-16,2 0-2 0,1 7-2 15,3-1-12-15,5 3-18 0,3 4-20 16,12 0-24-16,0 2-19 0,10 0-22 0,6 3-25 16,4-1-20-16,6 2-351 0,12 1 173 15,3 0 115-15</inkml:trace>
  <inkml:trace contextRef="#ctx0" brushRef="#br0" timeOffset="116010.3977">4515 8050 131 0,'-18'7'147'0,"-1"5"-11"0,-2 4-7 16,0 3-12-16,-1 3-12 0,4 1-4 15,3 4-9-15,4-2-5 0,5 3-7 0,-1 0-1 16,7 2-12-16,5 1-2 0,6-2-5 16,1 2-4-16,5-1-3 0,11 0-5 15,2 0-3-15,3-5-1 0,3-3-6 16,-4-6-1-16,4-4-1 0,1-2-1 0,2-4-2 15,-3-2 1-15,0-4 2 0,-2-2 0 16,0-4 4-16,-1-2 1 0,-1-5 2 0,-2-2 1 16,-5-4-4-16,-3-2-3 0,-6-7-4 15,-3 1-4-15,-6-6-3 0,-5 3-2 16,-4-3-4-16,-7-2-2 0,-10-4-4 16,-7 1-1-16,-18-6-1 0,-9 4-2 0,-10 8-1 15,1 6-1-15,-5 2-1 0,9 9-2 16,7 5 1-16,5 4-1 0,1 3-3 0,3 1-3 15,6 2-23-15,5 4-26 0,1 0-28 16,5 3-28-16,3 0-22 0,10 4-16 16,6-1-22-16,4 1-418 0,8 0 199 15,6 1 131-15</inkml:trace>
  <inkml:trace contextRef="#ctx0" brushRef="#br0" timeOffset="116436.8153">5547 7997 52 0,'-10'-4'157'16,"10"4"-8"-16,0 0-12 0,-20 10-8 16,10-2-8-16,2 5-6 0,-3-1-10 15,3 3-8-15,1 8 0 0,-2-1-6 16,5 3-5-16,2 1-6 0,2 3-3 0,4-1-8 15,0 0 0-15,6 6-7 0,0-1-4 16,5-6-7-16,4 2-3 0,6 2-2 16,1-7-6-16,7-2 0 0,3 2-5 0,4-5-6 15,-3-7 2-15,-1 0-3 0,2-7 0 16,0 1 4-16,-5-6-3 0,4-3 1 16,-7 0 4-16,-2-4 5 0,2-5 0 15,-2-4 3-15,-9-2-4 0,1-4-1 0,-10 0-6 16,-2-3-3-16,-4-6-2 0,-6 1-5 15,-4-6-5-15,-6 0 2 0,-10-5-5 0,-5 5-3 16,-5 4 1-16,-4 1-1 0,-4 8-3 16,-3 3 2-16,-1 3 1 0,-3 4-3 15,5 6-2-15,-1 2-1 0,1 3-10 16,6 2-23-16,3 0-27 0,3 3-31 0,4 3-39 16,9 1-26-16,5 2-20 0,4-2-524 15,5 2 237-15,3 0 156 0</inkml:trace>
  <inkml:trace contextRef="#ctx0" brushRef="#br0" timeOffset="116983.676">7058 7997 7 0,'-10'-2'127'0,"2"4"1"15,-5 2-5-15,0 3-1 0,-4 4-2 0,1 5-6 16,-2 0 1-16,4 9-5 0,-1 5-4 16,2 0-7-16,2 2-3 0,5 1-6 15,2-3-6-15,6 2-9 0,2 4-3 16,2-3-8-16,7 2-5 0,2-5-4 0,8 4-5 16,5-3-4-16,4-2-6 0,3-2-3 15,5-5-3-15,3-3-5 0,1-4-1 16,-3-6-3-16,1-3-3 0,-2-4 1 0,-6-2-4 15,7-5-1-15,-5-3 3 0,-3-7 0 16,-1-2 1-16,-4-7-3 0,-5 1 2 16,0-13-5-16,-4 1-1 0,-9-2 1 0,0 1-7 15,-10-4 1-15,-10 4-2 0,-6-6 2 16,-10 4-4-16,-16-4-2 0,2 7-1 0,0 9 1 16,-2 5-2-16,-1 2 0 0,7 6 0 15,0 2-2-15,4 7-3 0,3 0-17 16,5 2-30-16,1 2-27 0,4 6-33 15,2 1-34-15,5 5-31 0,-4 1-427 0,8 2 205 16,2 3 135-16</inkml:trace>
  <inkml:trace contextRef="#ctx0" brushRef="#br0" timeOffset="117274.5454">7161 8843 60 0,'-3'7'208'0,"6"-1"-5"16,1 1-6-16,2-1-7 0,8 0-15 15,2 0-18-15,2-2-14 0,6-2-15 0,5-2-14 16,5 0-10-16,2-2-9 0,1-1-11 16,5 2-6-16,0-1-8 0,0-2-7 15,0 0-3-15,-2 1-6 0,-8-2-6 16,-2 4-3-16,-7-1-2 0,-1-1-5 0,-2 2-3 15,-2-1-1-15,-3 2-7 0,-3-3 1 16,-4 6-4-16,-8-3-11 0,14 2-23 0,-14-2-38 16,4 1-38-16,-4-1-58 0,0 0-72 15,2 6-469-15,-2-6 233 0,0 0 153 16</inkml:trace>
  <inkml:trace contextRef="#ctx0" brushRef="#br0" timeOffset="117930.4459">8644 8016 56 0,'-13'3'177'0,"3"9"-4"0,-8 4-1 16,6 5-5-16,-3 7-13 0,5 2-8 15,1 3-10-15,5-3-11 0,4 3-7 0,6 1-4 16,5 1-10-16,4-1-8 0,7 0-5 15,11-2-9-15,1-1-6 0,4-4-6 0,4-2-5 16,3-5-3-16,3-4-6 0,-1-4-4 16,-3-3-4-16,1-6-4 0,-3-1 0 15,0-4-4-15,-1-1 2 0,-3-7 6 16,-5-1-3-16,-3-5 0 0,-2-3 0 0,-5-2-3 16,-4-4-3-16,-6-3-2 0,-3-3-6 15,-8 3-1-15,-4-2-4 0,-4-3-1 16,-9 1-2-16,-4 1-4 0,-8 0 1 0,-7 5-6 15,-7 3-2-15,-3 5 0 0,-5 4-2 16,1 3 2-16,1 3-4 0,3 4 0 16,2 4 0-16,-1 0-4 0,7 1-8 0,4 5-21 15,5 0-25-15,3 4-30 0,4-1-27 16,4 4-35-16,6-1-30 0,6 1-23 16,4-1-33-16,6 1-476 0,4-1 239 0,12-1 158 15</inkml:trace>
  <inkml:trace contextRef="#ctx0" brushRef="#br0" timeOffset="118363.4459">10289 8081 192 0,'-13'-2'215'0,"-2"2"-6"0,-1 3-10 16,-2 3-9-16,2 2-12 0,-2 5-15 0,1 3-14 16,1 1-12-16,2 2-14 0,4 2-8 15,4 0-13-15,2 1-7 0,6 4-8 16,4-1-11-16,4 0-4 0,6 2-9 16,2 0-6-16,6-2-7 0,9-1-4 0,4-3-3 15,3-2-6-15,6-3 0 0,1-4-6 16,-3-5-5-16,1-5 1 0,-1-2-5 0,1-5-1 15,-1-2-3-15,3-6-1 0,-3-5-3 16,-6-2 0-16,-2-5 1 0,-6-5-2 16,-5-5-2-16,-5-5-1 0,-10 6-2 15,-4-6 0-15,-6 2-1 0,-6-2 0 0,-11 0-1 16,-6 0 0-16,-19-6-3 0,-9 8 1 16,-2 4-2-16,5 9 3 0,3 8-2 15,5 3-3-15,2 6-2 0,-1 0-11 0,5 3-14 16,2 1-19-16,3 4-29 0,1 3-28 15,8 3-24-15,2 2-33 0,8 0-31 16,1 3-554-16,7 0 254 0,4 0 166 0</inkml:trace>
  <inkml:trace contextRef="#ctx0" brushRef="#br0" timeOffset="118748.9984">11391 7970 142 0,'-13'8'213'0,"3"2"-11"0,0 3-13 16,-2 5-6-16,2 1-15 0,2 6-14 16,0 0-12-16,3 2-13 0,5 1-12 0,0 1-11 15,5 2-12-15,-1-3-8 0,4 7-9 16,4-4-7-16,4-2-7 0,0 0-6 15,6-4-5-15,1-1-6 0,3-3-6 0,3-3-2 16,1-5-4-16,-3-6-4 0,2-2-2 16,3-5-3-16,-2-5-1 0,5-4 1 15,-4-4 7-15,1-6 0 0,0-8-2 16,-3-5 1-16,-6-5 2 0,-2-4 1 0,-10-3-1 16,-4 2 1-16,-12-2-1 0,-8-5-2 15,-12-14-5-15,-11 5 1 0,-6 9-5 0,-5 4-4 16,-1 7-1-16,3 9-3 0,5 8-10 15,0 1-29-15,1 7-33 0,5 1-37 16,3 5-44-16,1 3-63 0,-4 3-637 16,3-2 285-16,-1 3 189 0</inkml:trace>
  <inkml:trace contextRef="#ctx0" brushRef="#br0" timeOffset="130225.7097">865 9913 27 0,'-25'-1'118'0,"2"1"-4"16,2 1 5-16,3 1-4 0,2 1 2 15,0 0-2-15,4 0-4 0,1-2-1 0,1 0-3 16,1 4-6-16,1-4-6 0,3 1 3 16,5-2 11-16,0 0 0 0,24 10 2 15,3-8 4-15,11-2 3 0,24 0-1 0,33-3-6 16,17-3 4-16,39-6-3 0,15-6-2 16,19-1-5-16,48-3-2 0,8-7-8 15,3 3-2-15,3-5-4 0,3 2-7 16,2-1-3-16,-2 2-6 0,7-2 0 0,2 8-4 15,-3-3 6-15,1 4-6 0,-5-3-4 16,-9 3-4-16,-53 3-7 0,43-2-5 0,-47 7-7 16,-2-1 0-16,-8 3-2 0,-6 0-11 15,-12 4 2-15,-9 1-3 0,-36 5-9 16,-2-4 0-16,-10 5-2 0,-10-1-12 0,-21 1-12 16,-15-2-13-16,-10 2-14 0,-9 0-15 15,-4 2-26-15,-7-2-26 0,-8 0-33 0,-2 1-38 16,-5 4-40-16,-2-4-34 0,-6 5-35 15,-2-6-620-15,-6 9 306 0,0-5 202 16</inkml:trace>
  <inkml:trace contextRef="#ctx0" brushRef="#br0" timeOffset="131191.1622">2483 11632 3 0,'-14'11'173'0,"2"0"-6"0,1 1-5 16,5 0-9-16,0-3-6 0,-1 4-3 16,1-1-7-16,1-2-10 0,3 1-6 0,-2-1-12 15,2-3-8-15,0 1 5 0,4-4 6 16,2-1 1-16,-4-3 0 0,0 0-5 15,30-15-2-15,-11-2-8 0,5-10-6 0,3-11-8 16,13-19-4-16,0-8 0 0,-2-6-2 16,7-18-10-16,-3-4-7 0,-1-7-7 0,-3 0-7 15,-4-3-6-15,-5-5-11 0,-3 2 1 16,-12 18-2-16,-1 5-3 0,0 6-2 16,-7 18 0-16,0 14 0 0,-1 7-3 0,-1 8-2 15,0 3-3-15,-2 2-8 0,0 5-1 16,0 5-3-16,3 8 1 0,-1 5 1 15,-4 2 3-15,17 30 2 0,-5 4-1 0,4 13 0 16,2 23 1-16,2 7 1 0,-1 4-1 16,-3 1-2-16,2 4 1 0,-2 3-6 15,-3-1-12-15,-2 0-23 0,-3-2-19 16,-4-3-21-16,-2-16-30 0,-2-10-19 0,-4-1-22 16,0-4-37-16,-2-2-23 0,-7-5-27 15,-2-2-527-15,3-9 257 0,-10-6 169 0</inkml:trace>
  <inkml:trace contextRef="#ctx0" brushRef="#br0" timeOffset="131901.7051">2711 11568 107 0,'17'-9'136'0,"0"3"-9"16,8-3-12-16,7-2-13 0,4-1-1 15,11-9 0-15,18-1 0 0,3-5-6 16,-1-4-2-16,1 1-6 0,-2-3-7 15,-4-2-3-15,-4 4-7 0,-13 2 1 0,-9 2-2 16,-2 1-3-16,-11 3 7 0,1 1-1 16,-6 1 4-16,-4 0-3 0,-8 5-10 0,-4 0-8 15,-2 5-1-15,-6 0-2 0,-4 3-7 16,-4 4-3-16,-5 2-3 0,-2 2-2 16,-2 6-3-16,-3 3-7 0,-2 4 2 0,1 3-2 15,2 4-2-15,4 1-5 0,3-3-1 16,6 3-1-16,-1 0-2 0,7 0-2 15,2-2-2-15,4 0 1 0,2-2-1 16,4-1-1-16,1 0-1 0,5 2-1 16,-2-6 1-16,8 4-1 0,-2 0-1 0,4 1-2 15,-3 0 3-15,3 6 1 0,4 2 3 0,-3 2 1 16,0 1 3-16,0 6 1 0,1 7 2 16,-4-2-1-16,0 3 0 15,-6 2-1-15,-1 1 1 0,-3-4-4 0,-3-1 1 16,-5-2-2-16,-5 1 1 0,-3-1-2 0,-7 6 2 15,-1-5 2-15,-10-5 10 0,0-4 9 16,-1-6 6-16,-1-3-4 0,0-8-1 0,6-3-5 16,0-7 1-16,1-3-8 0,3-7-2 15,0-5-3-15,4-3-2 0,5-4-3 16,7-2-7-16,4-6 5 0,9-4-7 0,3 1 0 16,12-7-2-16,14-10 2 0,3 0-5 15,5 3 1-15,1-1 0 0,1 1 2 16,-1 1-2-16,-2 4 0 0,-7 2 2 0,-10 7-3 15,-1-1 3-15,-1 0 0 0,-10 4 3 16,2 1-1-16,-4 2 8 0,-4 1-1 16,-4 2 1-16,-4 3 1 0,-2 0-4 15,-4 3 4-15,-2 2-4 0,-2 1 6 0,-3 2-6 16,-4 4 1-16,3 3 0 0,-3 0 2 16,2 6-6-16,1 3 1 0,-1 2-1 0,3 3-3 15,4-1 3-15,2 5 0 0,4-1-2 16,2 3 0-16,6 1-1 0,5-1 1 15,5-2 6-15,0-1-4 0,4-1 1 0,5 0-17 16,3-3-21-16,0-5-32 0,2-2-41 16,1-1-36-16,10 1-44 0,1-8-34 15,8 0-28-15,1-2-638 0,2-3 299 16,-7-3 199-16</inkml:trace>
  <inkml:trace contextRef="#ctx0" brushRef="#br0" timeOffset="132527.4689">5276 11028 15 0,'9'-6'200'16,"-5"4"-2"-16,-4 2-13 0,0 0-10 0,0 0-14 15,0 0-15-15,-9 19-11 0,3-10-5 16,2 5-18-16,-2 2-11 0,4-1-8 0,0-1-9 16,4 4-10-16,2 0-6 0,2-2-9 15,2 1-6-15,5 0-5 0,0-1-9 16,0-5-4-16,1-1-7 0,2-1-5 15,-4-3-2-15,-2-3 0 0,1 0 2 0,-2-3-3 16,-9 0 4-16,12-6-3 0,-12 0 0 16,-2-1-1-16,-4-1 0 0,-5-2-2 0,-4-1-4 15,-1 1 3-15,-4-1-1 0,2 1 0 16,0 2 2-16,4 0-4 0,1-1-6 16,1 2-3-16,4-2-5 0,6-1-5 15,7 1-10-15,4-3-10 0,1-3-10 0,7-1-7 16,0 0 2-16,6-7 4 0,-1 0 3 15,-2-2 5-15,2-1 1 0,-3-5 6 16,-3-1 6-16,2 1 7 0,-6-1 18 0,-1 1 17 16,-4 7 11-16,-3 0 9 0,-4 5 8 15,0 2 5-15,-4 3 3 0,-1 7 4 16,-2 0 0-16,1 7 2 0,6 0 9 0,-10 13 5 16,6 0 3-16,2 8 10 0,4 9 1 15,4 3 2-15,4 11-7 0,3 4-5 16,8 20-6-16,5 3-9 0,-3 2-6 0,3 2-9 15,1 2-3-15,-4-4-8 0,-2 0-2 16,-1 1-4-16,-6-4 4 0,-1-12-9 0,-7-6-7 16,1-1 1-16,-5-9-4 0,-4 1-1 15,-3-4 0-15,-1-1-2 0,-5-4-1 16,-1-3-2-16,-4-3-1 0,-2-4 0 16,-1-10-1-16,-5-2 7 0,0-6-12 0,-2-5 0 15,-2-6-4-15,-3-7-1 0,-1-4-2 16,4-8-3-16,5-1 1 0,6-3-2 0,2-5-4 15,7-3-2-15,6-4 0 0,6 1-5 16,6-7-11-16,3 2-9 0,6-2-26 16,2 5-24-16,1-1-41 0,-2-1-51 0,6 5-61 15,-3-2-56-15,-1 4-801 0,-2-2 371 16,0 0 245-16</inkml:trace>
  <inkml:trace contextRef="#ctx0" brushRef="#br0" timeOffset="133136.3867">7169 10463 43 0,'-20'-16'158'0,"4"-2"-12"16,-1 3-7-16,-1 2-7 0,2-1-7 16,-1 3-5-16,0 0-8 0,0-1-10 0,-4 2-6 15,2 1-7-15,-3 0-6 0,4 2-2 16,-2 1-1-16,1 0-10 0,3 1-4 0,-2 3 1 16,2-1-10-16,3 0-2 0,0 0-3 15,1 3-5-15,-1 3-2 0,3 0-4 16,1 1 0-16,-2 3 2 0,3 5 9 15,0 1 7-15,1 5 4 0,0 3 5 0,1 1 7 16,2 5-4-16,0 2 9 0,2 1-2 16,0 9-4-16,-3-1-4 0,3 2-8 0,0 3 4 15,0-1-3-15,0 2-4 0,0 0-5 16,2-2-3-16,0 1-4 0,0-3 0 16,0 0-7-16,2 1-3 0,0-9-3 0,-2 0 3 15,2 1-6-15,0-5 0 0,-2-2-2 16,2-1 1-16,-2-4-4 0,3-1-7 15,-3-3-4-15,2-2 3 0,2 0 2 0,-2-3-7 16,2-3-1-16,2-3-1 0,3 0 1 16,2-5-5-16,1-1-4 0,1 0 5 15,4-1-1-15,0-3-1 0,4 0-2 0,0 0-4 16,1 1-1-16,3-3 0 0,-4 2 0 16,2 2 0-16,1 0-3 0,-4-2 0 0,4 4-6 15,-3-2-1-15,1 0-2 0,0 2-6 16,-2-2-7-16,1 2-9 0,-5 0-10 15,4 0-18-15,-6-1-22 0,0 1-19 16,0 1-24-16,-1-1-24 0,-1 0-25 16,-1-1-20-16,-2 2-25 0,-1-2-588 0,-8 1 276 15,4-2 181-15</inkml:trace>
  <inkml:trace contextRef="#ctx0" brushRef="#br0" timeOffset="133329.4888">6882 10928 97 0,'-8'-3'223'16,"6"-1"-12"-16,-2 1-22 0,4 3-12 0,0-6-17 15,0 6-13-15,8-9-12 0,1 6-14 16,2-1-12-16,3 1-11 0,3-1-16 16,0 0-28-16,0 1-30 0,3 2-45 0,2-1-39 15,0 2-44-15,1 0-35 0,-1 0-373 16,-2 2 175-16,0-1 114 0</inkml:trace>
  <inkml:trace contextRef="#ctx0" brushRef="#br0" timeOffset="134344.8653">7399 10925 117 0,'6'3'159'0,"-1"3"-9"15,1 3 0-15,-1-2-5 0,-1 2-3 0,2 3-9 16,0 1-7-16,1-1-8 0,-3 1-9 15,2 2-14-15,-2-2-6 0,1 3-10 16,-1-1-9-16,1-2-7 0,-1 0-4 16,-2-1-5-16,0-3-8 0,0 1-2 0,2-1-6 15,-2 0 2-15,-2-5-7 0,2 2 1 16,0 0-6-16,-2-6-3 0,4 5 1 0,-4-5 0 16,0 0-7-16,0 0-1 0,14-11-2 15,-8 5-3-15,0-1-6 0,3-1 2 16,-1-2 1-16,2 2-2 0,1-3 0 15,0 4-3-15,1-2 0 0,2 3 0 0,-2-2-1 16,0 1-3-16,-1 1 4 0,0 2-3 16,2 2 1-16,-1-1 1 0,0 3 2 15,0 0 1-15,0 2-4 0,1-1 2 0,0 5 2 16,1 0-2-16,-3 0 0 0,3 1 0 16,0 1 0-16,-2 1 1 0,-2 1-3 15,4-2 3-15,-4-1-2 0,-2 3 2 0,1-4-1 16,-1 0-3-16,-1-2 4 0,2 2 7 15,-5-2 3-15,2 1 1 0,0-2 4 0,0-3 1 16,-6 0-1-16,14-1 1 0,-14 1-4 16,12-7 0-16,-8 0-3 0,7 0-2 15,-3-2-2-15,3-3-1 0,-3-1-1 16,3 2-3-16,-1-2-1 0,2 0-1 0,-4 1 2 16,2 0-4-16,0 3 2 0,1 2-3 15,-2-1 0-15,1 4-1 0,1 2 2 16,-1 1 1-16,1 2-1 0,0 3 2 0,-1 0-1 15,3 2-2-15,0 3 0 0,-1-2 4 16,1 3-2-16,2 0-2 0,0 0 2 16,-1-3-1-16,4 2-1 0,-4-2 1 0,3-1 0 15,0 1-2-15,0-3 2 0,-3-1-1 16,6-2 0-16,-3-2-2 0,0-2 1 16,-2-1-2-16,1-4 0 0,0 0 1 0,-2-1-2 15,1-2 3-15,-2-3-2 0,-3 1 2 16,1-5-1-16,-5 3-1 0,0-2 1 15,1 2 1-15,-3 1 0 0,1 1 6 0,-1 3 6 16,-2 0 5-16,0 2 2 0,-2 3 9 16,0 5 13-16,0 0 10 0,0 0 5 15,0 0 11-15,6 25 10 0,-4-9-1 0,0 3 1 16,0 6 8-16,0 1-2 0,2 3-9 16,1 6-6-16,0 4 0 0,1 1-4 0,-2 2-9 15,0 0-1-15,0 0-3 0,1-2-9 16,-1-2-1-16,0 0-2 0,0-7-10 15,-2-5-2-15,-2 1 0 0,2-7-1 16,-2-2 0-16,3 0-4 0,-1-8 1 0,-2-4 0 16,0-3-6-16,0-3-5 0,0 0 2 15,2-25-3-15,-4 3-1 0,2-4-3 16,0-3-3-16,0-5-1 0,0-4-4 0,0-4-2 16,2-1 2-16,2 3 1 0,3 3-4 15,-1 1 8-15,4 2-10 0,-2 3 2 0,6 2-3 16,-2 7 1-16,3 4 1 0,0 1 0 15,0 4 2-15,1 3-3 0,0 5 11 0,-2 1-8 16,-1 2-3-16,-2 4 5 0,-1 0 1 16,-3 3-4-16,-1 1-1 0,-2 0 9 15,-4 3-3-15,-2-1-5 0,-6 2 4 0,-1-1 5 16,-6 3-4-16,-2-2-2 0,-1 2-10 16,-4-2-21-16,-1-1-28 0,1 1-28 15,0-3-26-15,2-2-38 0,4 1-43 16,-2-3-48-16,8 0-27 0,-1-2-27 0,1-1-628 15,6 0 314-15,4 0 208 0</inkml:trace>
  <inkml:trace contextRef="#ctx0" brushRef="#br0" timeOffset="135262.8462">8684 11175 9 0,'15'0'138'16,"0"3"9"-16,-1-3 8 0,2 0 13 0,-2 0 2 15,-1-2-5-15,4 1-6 0,-4-3-6 16,1-3-8-16,-1-1-12 0,0-4-8 0,-1 0-9 15,1-1-12-15,-2 0-4 0,0 0-11 16,-1-5-9-16,0 1-2 0,2 0-9 16,-4-2-6-16,0 4-5 0,-2 0-4 15,1 1-2-15,-1 1-2 0,0 1-3 0,-1 2-6 16,-1 1-3-16,0 0-6 0,1 3-5 16,-1 1 0-16,0 0-1 0,2 5-2 15,-6 0-2-15,12 6-1 0,-2-2 0 0,-2 3-2 16,0 4 0-16,3-4-3 0,0 5 0 15,-3-3-2-15,3 2-2 0,-1 2-1 16,0-5-1-16,2 2 4 0,-4 0-7 0,2-3 5 16,-2 1 3-16,1-3 5 0,0 1 6 15,-1-1 6-15,1 0 5 0,-1-4 0 16,3 1 1-16,0-2-1 0,-1-2-4 0,0 1-6 16,4-4-1-16,-2 0 0 0,0-1-3 15,1-1-6-15,2-1-4 0,-2-2 3 0,-1 3-3 16,2-1-2-16,-2 1 0 0,0-1-3 15,-1 2 1-15,0 2-1 0,-3-1 2 16,3 2-1-16,-3 1 3 0,0-1 7 16,2 3-8-16,-10 0 1 0,14 5 4 0,-6-2-2 15,1 2 2-15,0-1-2 0,-3 4-1 16,2-2-1-16,1 0-2 0,-1-1-2 0,0 3 2 16,1-3-2-16,0 1 7 0,1 0-6 15,-2 0-2-15,4-3 2 0,0 1 0 16,-2-2-5-16,3 0 2 0,2 0 0 15,-2-4 1-15,1 2-3 0,2-4-4 16,0 0 8-16,-1-1-1 0,0-3-10 0,-2 0 6 16,1-1-2-16,0 0-2 0,-4-1 7 0,0-1-10 15,-2 0 3-15,-1 0 2 0,-3 1 1 16,1-1-2-16,-3 3-3 0,0-1 0 16,-4 1 4-16,0 2-4 0,-3 1 5 15,1 2 0-15,0-1 4 0,4 4 3 0,-13-4 3 16,13 4-8-16,0 0 7 0,-14 8-7 15,10-5 2-15,-2 2 6 0,4 1-1 0,0 2-5 16,2 1 1-16,2-2-5 0,0 1 2 16,4-3 0-16,2 2 1 0,0-1 3 15,7 1 4-15,0-2-6 0,2-3 3 0,1-1-7 16,6-2 2-16,4-1 2 0,1-2 6 16,3-4-14-16,2 1 9 0,0-4-6 15,-1-2-2-15,1 1 5 0,0-2-3 0,-2-1 0 16,-3-1 2-16,-1 0-2 0,-7 2 0 15,-4 1 5-15,-4 1 4 0,-3 1 2 16,-2 1 4-16,0 1 1 0,-2 1-4 0,-2 3 2 16,2-1-2-16,-2 5-4 0,1-1 3 15,-5 2 0-15,0 0 0 0,17 7-1 16,-9-1 0-16,3 1-2 0,-1 3 2 0,2-1 0 16,0 2-6-16,-2 1 2 0,0 1-1 15,1 1 5-15,-4 1-6 0,-1 0 4 16,-2 0-12-16,-2 1 8 0,-4-2 3 0,-2 3-5 15,-2-4-17-15,-3 2-22 0,-2-2-30 16,-5 0-37-16,-4-1-48 0,0-3-51 16,-6-1-56-16,-1-4-71 0,-5-1-725 0,-2-4 358 15,-5-3 237-15</inkml:trace>
  <inkml:trace contextRef="#ctx0" brushRef="#br0" timeOffset="135521.4798">8845 10399 20 0,'-2'8'166'0,"4"-1"-3"0,2 1-8 16,5-2-5-16,1 1-1 0,1-3-1 16,0 0-1-16,3-4-4 0,2-4-1 15,-2-2-7-15,-4-1-11 0,1-7-8 0,-2-1-10 16,-5-4-7-16,-2 2-10 0,-4-1-7 15,-5-6-6-15,-1 5-7 0,-5 1-10 16,-1 4-7-16,-4-1-14 0,2 5-24 16,-4 2-32-16,1 2-42 0,1 6-41 0,-2 3-56 15,2 2-560-15,-2 5 244 0,-3 3 161 16</inkml:trace>
  <inkml:trace contextRef="#ctx0" brushRef="#br0" timeOffset="135874.1591">6489 11851 173 0,'26'2'233'0,"6"-4"-2"0,8 0-9 15,21-4-7-15,34-4-4 0,38-3 0 16,20-2-7-16,14 0-8 0,6-3 0 0,12 2-11 16,3-1 1-16,1 0-13 0,-3 3-3 15,-7 0-5-15,-5-1-7 0,-13 2-8 0,-13 1-3 16,-15 1-9-16,-30 4-10 0,-16 1-5 16,-20 0-7-16,-17 2-2 0,-9 2-2 0,-11 1-10 15,-2-1-8-15,-10-1-12 0,-1 0-6 16,-4 3-15-16,-5-2-24 0,1 0-34 15,-3 0-39-15,0 0-42 0,-4-2-66 16,-2 4-79-16,4-4-84 0,-4 4-994 0,-4-4 443 16,4 4 291-16</inkml:trace>
  <inkml:trace contextRef="#ctx0" brushRef="#br0" timeOffset="147771.555">26269 10146 71 0,'0'-8'117'0,"0"2"-8"0,0 0-6 0,-2 1-3 16,2-1-10-16,0 6 0 0,-2-8-4 16,2 8-2-16,0-7 0 0,0 7-4 15,0-6-3-15,0 6-8 0,0 0 0 16,-2-6-5-16,2 6-6 0,0 0-3 0,0-6-6 16,0 6-4-16,0 0-5 0,0 0-8 15,-2-6 0-15,2 6-5 0,0 0-1 16,0 0-6-16,-7 23 6 0,7-7-3 0,-2 6 2 15,-2 8 5-15,2 11 4 0,-4 11 3 16,2 26 3-16,-2 4 4 0,-2 7-2 16,2 7 4-16,2 5 0 0,2 30 4 15,-2 3 0-15,2 2-1 0,0 2 0 0,2-1 2 16,0-4-1-16,2-5-2 0,0-25-1 16,2-4-5-16,0-3-3 0,0-1-2 15,3-4-3-15,0-7-2 0,1-4-6 16,-4-13 3-16,0-14-5 0,0 0-2 0,1-9-3 15,-3-2-1-15,0-3-6 0,0-7-15 0,-2-4-14 16,2-1-14-16,-2-6-18 0,2-3-26 16,-2 0-44-16,-2-7-39 0,2-3-43 15,-4-7-529-15,4-1 248 0,0 0 164 16</inkml:trace>
  <inkml:trace contextRef="#ctx0" brushRef="#br0" timeOffset="148690.9859">26222 10132 39 0,'-6'-3'98'0,"6"3"-9"0,-6-5-6 15,2 0-4-15,4 5-5 0,-6-4-4 16,2 2-3-16,4 2-7 0,-5-6 1 16,5 6-3-16,-4-3-4 0,4 3 9 0,0 0-5 15,-5-4-8-15,5 4 3 0,0 0-1 16,-2-6-2-16,2 6-6 0,0 0 1 16,0 0-4-16,0 0-5 0,5-7-1 15,1 4 4-15,5 0 2 0,3-3 3 0,6 2 2 16,7-4-6-16,9 1 5 0,17-2-2 15,25-3 0-15,13-1-4 0,10-1 0 0,33 3-2 16,10-2-2-16,10 1-4 0,6 1-4 16,3 0 4-16,5 1 3 0,6 2-4 15,4 2-3-15,0 1-2 0,-7-1-6 16,-8 3 2-16,-11 0-5 0,-11 1-1 0,-29 1 2 16,-4-4-2-16,-7 4-1 0,-6 0-3 15,-18-2 2-15,-14 3-4 0,-4-2 2 16,-9 1-3-16,-4 1-1 0,-8-3 2 15,-5 3-3-15,-1-2 1 0,-4 1 0 0,-5 1 0 16,1 0 2-16,-6-3 2 0,2 3 0 16,-5-2 4-16,-1 2 1 0,-2 0 0 0,0-1 3 15,-2 1-1-15,0 0 0 0,-10 0-1 16,18 0 2-16,-10 0-2 0,-2-2-4 16,-6 2-2-16,13 0 1 0,-13 0-5 15,10 0 4-15,-10 0-2 0,0 0-1 0,14 0-1 16,-14 0-6-16,6 2 2 0,-6-2-2 15,4 7 1-15,-4 4 1 0,0 2-2 16,-2 4 2-16,0 10-1 0,0 3 3 16,-2 13 1-16,2 10 2 0,-3 8 3 0,1 22 8 15,1 4 6-15,-1 5 4 0,0 3 9 16,2 4 0-16,0 5 6 0,0 25-3 0,0 1 9 16,4-2-3-16,-2 0 5 0,2-2-3 15,0-22-5-15,2 1-4 0,-2-1 3 16,7-8-3-16,0-2-4 0,-1-7-1 15,0-3-3-15,3-4-2 0,0-3-1 0,-1-3-2 16,-1-17 1-16,-1-7-7 0,-2-3-3 16,1-7 3-16,-1 0-5 0,-1-5-5 0,-1-6 4 15,-2 1-3-15,0-10-13 0,0 1-14 16,0-3-22-16,0-1-25 0,0-2-32 16,-2-4-48-16,0 1-55 0,-2-3-63 15,-2-1-658-15,-2-4 312 0,-1-1 206 0</inkml:trace>
  <inkml:trace contextRef="#ctx0" brushRef="#br0" timeOffset="153376.3799">26246 12558 1 0,'-6'0'36'0,"6"0"4"0,-10 0-3 16,10 0 1-16,-12 0 0 0,12 0-3 16,-12 3-1-16,4 0 0 0,8-3 1 0,-13 1-3 15,6 0 2-15,1 2-2 0,-2 0-3 16,1 0 1-16,7-3 0 0,-10 2 1 15,6 2-3-15,-3-2-3 0,7-2 2 16,-9 1-4-16,9-1-2 0,-6 5 0 0,6-5-1 16,0 0 2-16,-6 1-3 0,6-1 5 15,-2 4 8-15,2-4 8 0,0 0 0 0,8 8 0 16,-2-5 3-16,5 3-2 16,0-3 1-16,6-1 0 0,2 3 1 0,2-4 1 15,9-1 1-15,1 0-2 0,5 0-5 16,9-1 2-16,14-2-2 0,7 0-5 0,27-4 1 15,4 1 0-15,5-2-1 0,10 3 0 16,23-3-2-16,0-1-4 0,3 3 2 16,-2-2-2-16,-20 2 1 0,17 0 2 15,1-1-5-15,-22 1-3 0,24-2 5 0,-27 1-5 16,4-1 1-16,-1-2 1 0,-6 1-6 16,0-3 1-16,-5-1-5 0,-5 2 2 0,-1-1-4 15,-6-1 3-15,-2-1-2 0,-5 1-1 16,-6 0-1-16,-10 1-2 0,-9 3 0 15,-2-1 2-15,0 1-3 0,-4 0 3 16,-6 2-3-16,5-2-2 0,-9 2 3 0,-3 1-3 16,-2 0 6-16,-7 0-6 0,1 3 5 15,-5-1-2-15,-4 0-2 0,-2 0 1 0,1 2 1 16,-4 0-2-16,2-1 1 0,-6 1-2 16,1-1-2-16,-3 2 0 0,1-1 2 15,0 0-2-15,-3 2 1 0,-2-2 0 16,-6 2-2-16,16-2 0 0,-16 2-3 15,10 0 3-15,-10 0 0 0,10-2-4 0,-6 0 5 16,-4 2-4-16,0 0 2 0,11 0-1 16,-11 0 2-16,0 0-3 0,0 0 3 0,9 2-2 15,-9-2 1-15,0 0 0 0,4 4 1 16,-4-4-1-16,0 0-1 0,2 4-1 16,-2-4 1-16,0 0 1 0,0 0-1 0,0 0 2 15,0 0-3-15,0 0 3 0,0 0-2 16,-6 8-3-16,6-8-6 0,-11 1-13 0,4 1-19 15,7-2-25-15,-16 2-25 0,2 0-21 16,2 0-21-16,-2 0-22 0,-4-2-394 16,-3 0 186-16,-2 0 124 0</inkml:trace>
  <inkml:trace contextRef="#ctx0" brushRef="#br0" timeOffset="154514.7392">29734 9690 4 0,'0'0'14'0,"5"-3"-5"0,-5 3 3 0,0 0 3 15,0 0 2-15,0 0 2 0,-9 17-1 16,3-11 2-16,0 3 2 0,-3 1-1 15,-2 1-1-15,-3 2 4 0,-2 5 4 0,-2-2 3 16,-1 5 5-16,-7 3 3 0,-6 6 5 16,-12 15 4-16,-9 5 5 0,-14 22 2 15,-10 6 10-15,-7 5-7 0,-11 3-1 0,-10 7 9 16,-28 20-7-16,-3 4 4 0,-1 2 7 16,0 0 0-16,-5 6 0 0,0 0 0 15,-6 2 4-15,4-4 2 0,4-6-3 0,3-3-2 16,28-24 3-16,6 2-2 0,4-6 0 15,4-3-2-15,1 1-3 0,7-6 2 16,5 0-4-16,6-1 0 0,3-1-3 16,4-1-5-16,3-5-1 0,13-12-5 0,-2 2-3 15,5-3-4-15,0-2-3 0,2-3-3 16,1-1-2-16,3-4-6 0,1-1-2 0,10-10-4 16,3-5-1-16,6-4-4 0,2-4-1 15,0-2 0-15,5-2-4 0,1-4 0 16,3 0-9-16,0-3-9 0,3-1-9 15,-1-1-12-15,2-3-16 0,3-1-18 16,0-3-25-16,2-3-31 0,4 0-8 0,0 0-15 16,4-15-16-16,2 2-16 0,2-2-424 15,6-6 202-15,2-2 133 0</inkml:trace>
  <inkml:trace contextRef="#ctx0" brushRef="#br0" timeOffset="155293.7285">26291 10104 20 0,'10'5'29'15,"6"5"5"-15,8 2 0 0,15 7 2 0,24 13 1 16,11 4 9-16,27 9-4 0,14 5 3 16,14 2 0-16,13 5-3 0,40 14-1 0,2-1 2 15,1 2 1-15,1 0-2 0,2-1 7 16,2 2-1-16,1-6-3 0,-7-1 5 15,-38-11-1-15,-2 2 7 0,-4 0 1 16,-6 4-2-16,-8 0 7 0,-1-2-8 0,-4 0 3 16,-3 1 1-16,-4-1-2 0,-5 0-4 15,-6-2-5-15,-8-6 2 0,0 3-3 16,-22-15-5-16,-1 1-2 0,-5-1-2 16,-1-5-1-16,-3-1-4 0,-4-4 2 0,-7-4 1 15,-8-6-2-15,-1 1-3 0,-8-5-2 16,-1 0-6-16,-2-2 1 0,-2-1-2 0,-7-2-3 15,-4-1 0-15,-2-3-5 0,-3 0-1 16,2-1-1-16,-8 1-3 0,0-2 0 16,-3-1-14-16,-3 1-17 0,-2-1-18 15,0 3-21-15,0-6-27 0,-5 9-18 0,1-6-20 16,-2 3-23-16,0-5-314 0,-5 4 158 16,-2-5 104-16</inkml:trace>
  <inkml:trace contextRef="#ctx0" brushRef="#br0" timeOffset="156908.8521">26909 10001 29 0,'2'-14'86'0,"0"-1"-2"0,0-7-7 15,-2-7-8-15,-2-10-4 0,0-14-4 0,-4-23-15 16,-3-8 0-16,-4-5-6 0,0-4-8 16,-3-22 7-16,3 18-16 0,-4-13-6 15,3 14-2-15,0-1-4 0,2-19-3 16,1-2-3-16,7 15-6 0,-2-19 0 0,4 17-7 16,2 1 0-16,4 1-2 0,0 3 2 15,4 5-1-15,1 8 1 0,-1 4-1 0,3 8-2 16,-4 14 1-16,-1 10 2 0,0 3-2 15,-2 5 2-15,0 4 1 0,0 2-1 16,1 4-1-16,-1 1 3 0,-1 6 1 16,1-1-1-16,-2 5-2 0,0 1 1 0,2 3 4 15,-2 0-3-15,0 2 1 0,0 1 7 16,0 2-8-16,0 0 1 0,1 1-3 16,-1 2 1-16,-2-1 0 0,2 1 1 0,0 3-1 15,-2-3 2-15,0 3-5 16,0-1 2-16,0 0-1 0,0 1-1 0,0 1 2 15,0-2-2-15,-2 1 0 0,2-1 2 16,-2 2 2-16,0-1 0 0,2 1 3 0,0 1 6 16,0-1-10-16,-3 1 1 0,6-2-1 15,-1 1-3-15,0 4 0 0,6-4-1 16,1 2 2-16,8-3-2 0,3 3 4 0,10 0 1 16,13-2-1-16,10 0 2 0,11 0 0 15,25-1 0-15,8 1 2 0,4 0-1 16,3 0-1-16,2-1 3 0,3 2-2 0,0 0 0 15,-4 1 0-15,0-2 1 0,-6 3 0 16,-6-3 1-16,-21 2-2 0,-11-2 0 16,-4 3-1-16,-10-3 0 0,-5 0 1 15,-2 0 1-15,-1 3-1 0,-10-3 1 0,-2 0 1 16,1 3-1-16,-6-1 0 0,-3-2 1 0,-1 4-1 16,0-2-2-16,-6 2 1 15,3 0 4-15,0 4-6 0,-2 2 3 0,1 4 0 16,1 1 2-16,2 6 0 0,0 3 3 15,2 8 0-15,4 10 1 0,-1 2 3 16,10 22 3-16,-5 2 4 0,0 12 0 0,-2 10 8 16,7 23 0-16,-2 4 2 0,0 6 2 15,-3 2 3-15,3-1-1 0,-3-1 1 16,3 0 0-16,-4-1-1 0,-1 4 1 0,0 3-1 16,-2 0 7-16,-3 3-5 0,-2-2-3 15,-5-2 1-15,-2-23-2 0,-3-2-3 16,-1-6-1-16,-3-5 2 0,0-4-9 15,0-15 2-15,-2-12 1 0,-2-2 2 0,2-9-7 16,-2-4-1-16,3-2 2 0,-3-5-5 16,0-5-4-16,0-1-9 0,0-6-10 0,2-1-18 15,-2-1-15-15,-2-1-21 0,-3 0-174 16,-1-5 82-16,-2 0 55 0</inkml:trace>
  <inkml:trace contextRef="#ctx0" brushRef="#br0" timeOffset="158210.565">26225 10647 30 0,'-40'-6'30'0,"-2"-2"2"0,-5 7-7 15,-2-2 3-15,-12 3-7 0,-7 0-3 16,-28 3 1-16,-7-2 0 0,-2 3-2 16,-4 0 3-16,-7 0 2 0,-26 2-1 0,0-1-2 15,7 1-1-15,22 0 1 0,4 0 4 16,5-1-8-16,6 3 1 0,7-2-2 0,2 1-3 16,24-1 3-16,8-3-3 0,11 1 0 15,1 2-1-15,5-1-1 0,8-3-1 16,0 3-2-16,5-2-4 0,1 3 3 15,2-2-1-15,2 3 0 0,0 1-2 0,3 2 3 16,5-1-2-16,-4 3-2 0,6 5 3 16,0 0 6-16,0 6 6 0,0 4 8 15,3 5-5-15,-1 2 6 0,2 12 10 16,-4 5-5-16,6 6 0 0,-2 24 3 0,2 1 0 16,-2 4 7-16,-2 1-2 0,2 4 1 15,2 0 2-15,-2 1 1 0,-1-2 4 16,1-1-11-16,1-6-4 0,-2 2 4 0,3-8-5 15,0 0 0-15,0-12 25 0,4-10-5 16,-2-2-6-16,2-7-4 0,0-4-2 16,2-4-3-16,2-1 0 0,0-6-1 0,2-1-9 15,4-4 2-15,2-3 0 0,8 2-9 16,3-7 6-16,4 2-4 0,9-7-1 16,10 0-1-16,10-1-3 0,5-6 0 0,27-3-5 15,12 0-2-15,7-6 2 0,8-5-2 16,26-1-6-16,5-4 3 0,5-6 3 15,1 0-1-15,5-2-5 0,3 0-1 0,1 4 0 16,-7 1-5-16,-7 1 4 0,-10 2-8 16,-30 4-2-16,-7 0-7 0,-5 2 0 15,-21 1 2-15,-11 3 1 0,-11-1-6 0,-4-1-2 16,-2 4 2-16,-4-4-3 0,-6 4-4 16,-6 0 1-16,-3 1-2 0,-4-3-8 15,0 0-12-15,-3 1-22 0,-6-1-21 16,-2 0-33-16,-4-3-277 0,2 1 136 0,-2-5 90 15</inkml:trace>
  <inkml:trace contextRef="#ctx0" brushRef="#br0" timeOffset="158961.0969">29728 10737 39 0,'25'-5'105'0,"-3"4"-3"0,-2-4-11 16,2 5-3-16,-3-1-7 0,5 0 7 0,-2-2-10 15,2 3-12-15,8-2-6 0,-1 1-8 16,3 1 0-16,4-3-9 0,5 6-2 15,3-2-5-15,-1 4 0 0,8-1-15 16,-1 5 7-16,-1 0 4 0,1 1-8 0,-4 3 3 16,1 2 2-16,-1 4 2 0,-3 2 3 15,14 11 0-15,-7 2 4 0,2 2-9 16,-16-3 6-16,-7 0-1 0,-1-1 1 0,-2 6-1 16,-5 1 4-16,7 19 3 0,-3 1-1 15,-3 2-3-15,-6-6 2 0,-4-3-2 16,2 16 3-16,-1 3-4 0,-2 1-3 0,-5-9-1 15,1-8-6-15,-5 1 0 0,2-1-2 16,-4-2-2-16,-2-7-4 0,-6 5 2 16,-2-3-1-16,-5 0-2 0,-7-5-3 0,-14 13 1 15,-8-9-2-15,-9-5-2 0,-10-2-6 16,-9-9-11-16,-15-3-15 0,-8-6-14 16,-31-1-16-16,-7-2-15 0,0-6-22 15,-8-2-11-15,2-3-13 0,1-1-19 0,1-1-20 16,-2 0-314-16,22 0 158 0,-25-5 105 15</inkml:trace>
  <inkml:trace contextRef="#ctx0" brushRef="#br0" timeOffset="176189.8677">26845 5973 121 0,'-4'-3'126'15,"4"3"-13"-15,0 0-1 0,-5-7-10 16,5 1-10-16,0 6-8 0,-2-10-1 0,0 2-3 16,0 3-3-16,-4-3-8 0,-2 2-6 15,-5-1-6-15,-4 3-8 0,-6 4-4 16,-7 2-5-16,-4 5-8 0,-6 5-2 0,-5 5-3 15,1 3-7-15,3 8 3 0,3-1-6 16,7-1-5-16,1 3-6 0,12-3-9 16,4-5 7-16,8 0-12 0,4-2 1 0,6-4 1 15,2-3 4-15,6-5 0 0,2-5 2 16,3-5 8-16,6-5 5 0,5-8 6 0,5-4 8 16,1-11 3-16,13-14-1 15,-3-9-2-15,-3-6-6 0,-1-9 0 0,4-21-2 16,-5-3-6-16,-7-4 1 0,-7 9-6 15,-6 3 3-15,-2 1-3 0,-7 8 8 0,-4 15 12 16,-2 11 7-16,-2 10 5 0,2 8 3 16,-4 3-4-16,0 2-7 0,-4 8-5 15,-2 6-4-15,-2 7-2 0,-2 6-6 0,-8 13 3 16,-1 11-1-16,-3 15 1 0,-4 26-2 16,4 6 0-16,8 3-3 0,1 3 0 15,7 0-2-15,4-10-1 0,6-8 0 0,2-1 1 16,7 16-2-16,-1-17-2 0,2-10 1 15,0-3-3-15,-1-10 3 0,2-3-5 16,-1-3 0-16,1-4 2 0,0-6 1 16,0-3 0-16,1-5-2 0,0-4 3 0,1-6-1 15,0-2-2-15,2-6-4 0,-3-6 4 16,4 0-1-16,-4-4-1 0,0-3 2 16,-2 0-4-16,-1 0 3 0,-1 5-2 0,-3-4 7 15,0 7-3-15,-3 0 3 0,0 1 1 16,-2 5-6-16,2-3-1 0,-3 4-1 15,1 4 0-15,-4 2 0 0,0 0-1 0,9 13 3 16,-5-2-1-16,2 2 1 0,-2 2-3 16,3 2 2-16,3 4-2 0,1-2-2 0,4 0-2 15,-3 0-15-15,6 0-17 0,-2-2-24 16,3 0-26-16,-1-1-22 0,-4-5-17 16,1 0-6-16,0-3-17 0,-1-4-404 15,-3-2 187-15,0-4 124 0</inkml:trace>
  <inkml:trace contextRef="#ctx0" brushRef="#br0" timeOffset="176675.5679">27658 5781 3 0,'0'8'118'0,"0"0"-6"0,2 4-6 15,0-4-8-15,0 4-13 0,2 0-1 16,1 1-9-16,1-2-11 0,3 1-3 0,-1-3 0 15,3-1-3-15,-1 0-12 0,3-5 6 16,0-1-7-16,1-2 0 0,4-2-4 16,-2-1-3-16,-1-5 2 0,2 0-4 15,-2 0 5-15,-3-3 3 0,2 1 6 0,-4 1 13 16,-2 0 10-16,-1 4 0 0,-3-4-2 16,0 4-1-16,-4 1-11 0,0 4-3 15,0 0-3-15,0 0-2 0,0 0-1 0,-25 13-4 16,19-6 0-16,2 4-5 0,4-1-1 15,0 4-5-15,4-1 0 0,2 5-3 16,6-2-3-16,5 2-3 0,3-1-1 0,4 2-2 16,4-2-6-16,2 0-12 0,1 0-20 15,3-1-22-15,0-2-24 0,-1-4-32 16,-2 2-35-16,-6-5-27 0,-1 3-29 16,-7-3-411-16,-3-1 202 0,-3 2 134 0</inkml:trace>
  <inkml:trace contextRef="#ctx0" brushRef="#br0" timeOffset="176925.0447">26695 6616 94 0,'-30'12'177'0,"15"-5"-4"0,11 0-1 0,10-2-5 16,9-2-10-16,11 0-6 0,18-3-13 15,17-3-12-15,35-3-13 0,14 1-5 0,23-5-6 16,7-3-5-16,1-3-1 0,-2 2-6 15,-2 0-15-15,-5-1-5 0,-7 1-10 16,-28 3-6-16,-8 0-3 0,-20 3-7 0,-15 0-5 16,-13 5-1-16,-3-2-6 0,-8 0-13 15,-2 1-22-15,-9 0-30 0,-5 1-35 16,-5-1-45-16,-6 4-41 0,-3 0-35 0,0 0-452 16,-35 7 218-16,7-1 144 0</inkml:trace>
  <inkml:trace contextRef="#ctx0" brushRef="#br0" timeOffset="193042.5587">901 5044 12 0,'-8'10'66'0,"0"9"1"0,-4 15-1 16,-4 38 9-16,1 18 3 0,-6 36-1 0,4 17-3 16,2 18-1-16,0 58-1 0,7 20-3 15,2 8-7-15,4 12 9 0,4 10 1 16,6 8 0-16,0-7-1 0,5-2 1 0,2-7 0 16,0-9 1-16,1-6-6 0,-5-14-1 15,-2-52-4-15,1-13-2 0,-2-9-9 16,-4-12 4-16,6-9-9 0,-4-9-2 0,0-27-4 15,0-6-7-15,1-5 1 0,-1-6-7 16,0-20-14-16,1-9-5 0,-1-8-14 16,-1-8-26-16,1-2-23 0,-4-7-5 15,4-5-12-15,0-3-9 0,0-9-11 0,4-8-9 16,-2-10-17-16,-2-13-319 0,5-14 149 16,2-18 98-16</inkml:trace>
  <inkml:trace contextRef="#ctx0" brushRef="#br0" timeOffset="194300.6923">465 4914 26 0,'2'-13'52'16,"2"2"-5"-16,0-1-5 0,3 1 2 15,2-2-4-15,5 0 0 0,3 0-2 0,5-4-3 16,7 3 4-16,5-2 0 0,8-1 0 16,9 1 6-16,19-2-8 0,6 1-1 15,4 3 4-15,12 1-6 0,9 0 7 16,9 3-3-16,33 0-3 0,8 3-5 0,11-1-1 16,2 1 5-16,10 1-7 0,17 0-3 15,7 1 7-15,57-5-2 0,1 1-8 16,2-4 4-16,25-3 0 0,10-3-4 0,14-4 4 15,8-3 1-15,9-9 9 0,9-5-1 16,9-4 0-16,-3-3 0 0,0 3-2 16,3-4-11-16,-7 3 8 0,-10-2-2 0,-14 6-8 15,-12 1-22-15,-17 2-2 0,-15 4-1 16,-18 2-1-16,-25 3 3 0,-52 6 8 16,-9 4-8-16,-13 0 8 0,-11 2-8 15,-9 1 3-15,-30 5 1 0,-9-1 2 0,-6 4 6 16,-22 0-11-16,-11-1 4 0,-7 5-6 15,-7 0 1-15,-6-1 7 0,-2 2-4 0,-7 3-5 16,-2-5 7-16,0 4 0 0,-2-2-4 16,-2 2 3-16,-4 1-1 0,-1-2-1 15,2 1 1-15,-4 1 2 0,-2-3-10 0,0 6 3 16,2 0 8-16,-2 7 2 0,0 3 9 16,3 8 0-16,-3 6-1 0,3 9 4 15,2 7-5-15,-1 5 1 0,3 2-3 0,6 13 3 16,2-3-1-16,-1-6 0 0,6 5 5 15,1-2 0-15,-4-10 6 0,7 13 4 16,1-3 7-16,8 4-2 0,-1-1 1 0,2 7 6 16,7 16-1-16,0 6-5 0,-1 0 2 15,-1 7 4-15,-3 2 2 0,1 4 3 16,-3-1 1-16,0-1 4 0,-1 1-6 0,-1 1 5 16,4 0 10-16,-1-2 6 0,-1 0 1 15,1 0 3-15,-3-1 1 0,0 2 4 16,-4 1-3-16,-3 5-3 0,-1 4 1 0,1 0-3 15,-1-3 1-15,-6 3-2 0,4 1-5 16,-2-2-3-16,-1 0 13 0,-1 3-9 0,-3-2-5 16,-2-5-3-16,-4-12-9 0,3-7-4 15,-4 2-2-15,3-5-5 0,0-4-2 16,0-4 0-16,1-2-3 0,-2-9-4 16,0-10 1-16,-4-8-6 0,1-6-3 0,-3 3 4 15,2-10-4-15,-4-1-7 0,0-4 0 16,-1-4-3-16,0-3-1 0,-1 1-1 0,-4-6-5 15,0 2-3-15,1-2-3 0,-5-2-3 16,2 1-5-16,-2-3 0 0,-2 3-1 16,-1-3 0-16,-1 0-3 0,-2 0-2 0,0 0-11 15,0 1 5-15,-6-3-2 0,4 1 0 16,-2-1-3-16,-3-1 0 0,2-1 1 16,-1-1-4-16,-1 2 1 0,3-3-1 0,-4 1 1 15,0-1-3-15,-1 1 3 0,-2-2-2 16,-2 1 2-16,-2-1 2 0,-4 2 6 15,-3-1-1-15,-10 3-2 0,-9-1-3 0,-29 7-1 16,-15 0-5-16,-31 2 0 0,-19-1 7 16,-7 4 7-16,-17 0 8 0,-17 5 9 15,-48 11 11-15,-7 1 11 0,-3 4 1 16,-1 0 2-16,-5 3 0 0,-1 3-1 0,5-3-2 16,6 1-5-16,-2 0-1 0,8-6-4 15,9-2-6-15,50-5-3 0,3-3-3 0,8-1-7 16,3 0-6-16,7-5-10 0,9-3-3 15,5-2-5-15,9-1-8 0,25-7-8 0,9-2-4 16,4-3-6-16,20 0-9 0,11-2-9 16,9-2-6-16,5-1-6 0,3 4-8 15,6-5-7-15,3 0-11 0,0 0 3 16,9 0-1-16,2 1-2 0,4-1 2 0,4-1-260 16,2 1 130-16,3 0 85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48:44.483"/>
    </inkml:context>
    <inkml:brush xml:id="br0">
      <inkml:brushProperty name="width" value="0.05292" units="cm"/>
      <inkml:brushProperty name="height" value="0.05292" units="cm"/>
      <inkml:brushProperty name="color" value="#FF0000"/>
    </inkml:brush>
  </inkml:definitions>
  <inkml:trace contextRef="#ctx0" brushRef="#br0">6381 16280 61 0,'-26'-7'62'0,"2"2"-5"16,0 4-3-16,-1-4-2 0,1 5-5 16,-1 0-4-16,2 5 6 0,-7-5-3 0,1 6 1 15,1 1 0-15,-1-1-7 0,-5 6-6 16,0 1-1-16,0 0-1 0,-3 8 2 15,0 3 1-15,-1-3-2 0,2 6 5 16,2 4-7-16,0 1 5 0,-9 15 0 0,5 5-3 16,3-1-1-16,1 6 4 0,6 3 2 15,5-11-2-15,5-2 4 0,4 2 0 16,2-2-4-16,1-1 1 0,4 0-3 0,3-3 3 16,4 3 4-16,2-6-2 0,4 2 2 15,3-8 2-15,6 9 1 0,4-4 1 16,6-3 1-16,3-2 0 0,3-5-2 0,5-3-7 15,5-4-1-15,-1-3-1 0,7-5 0 16,-3-8-7-16,0-5 0 0,7-1-4 0,4-7-7 16,3-2 3-16,17-10-2 0,-13 5-5 15,5-8-2-15,0-8-1 0,-9-1 0 16,0-1-2-16,-7-4-2 0,-2-2-1 16,-13 0 1-16,-7 3-2 0,-1-3-3 0,-6-4-3 15,0 1 4-15,-7-2-1 0,-2-4-2 16,-3-1-4-16,-4-1 4 0,-6 6-1 15,0-4-1-15,-6-2 0 0,-4-3 2 0,-3 3-3 16,-4 1 2-16,-5 4-3 0,-13-9-1 16,-5 6-1-16,-5 4 2 0,-8 7 0 15,4 9 0-15,0 8 1 0,-1 6-2 0,-3 5-3 16,-2 1-2-16,4 7-12 0,-6 5-11 16,-2 3-13-16,2 2-11 0,3 3-10 15,6 4-8-15,1-2-10 0,7 6-11 0,9-7-12 16,5 0-20-16,7-2-305 0,8 1 147 15,7-5 98-15</inkml:trace>
  <inkml:trace contextRef="#ctx0" brushRef="#br0" timeOffset="717.4404">7928 16067 40 0,'-18'17'85'0,"-2"-3"-10"0,4 2-3 0,-2 1 1 15,4 2-5-15,-3 4-2 0,0 4 0 16,2 2 4-16,-1 3-11 0,2 2-1 0,4 6-1 16,1 2-6-16,5-1-3 0,2 2 3 15,2 2-6-15,6 5-5 0,5-1 3 16,1 5-4-16,12 7 4 0,4 0-1 16,-3-18 2-16,9 12 0 0,2-20 2 0,-5-2 1 15,7-5 4-15,3-5-5 0,1-4-1 16,2 0-7-16,5-6-1 0,2-3-5 0,-7-4-1 15,6-6-7-15,2-3 0 0,3-5-2 16,-2-3-3-16,17-9-5 0,-17-5 0 16,8-4-4-16,-3-1-2 0,-16-3-4 15,-7 6 2-15,-3-9-7 0,-2 2 2 0,-7-7-2 16,-3 0-4-16,-8-5 3 0,-4 1-3 16,-4-3-1-16,-6 3 1 0,-4-11-9 0,-8-14 0 15,-8-2 1-15,-5 7 2 16,-3-3 1-16,-8 8-2 0,0 6 5 0,-7 4 1 15,-5 6-1-15,-3 6 3 0,-4 7-2 16,3 10 2-16,4 5-2 0,-3 5 2 0,0 5-1 16,0 5 4-16,-9 8-6 0,-17 7-12 15,-2 7-6-15,1 0-11 0,3 7-7 16,8 5-8-16,-1-3-9 0,13 4-14 0,1 3-18 16,19-7-32-16,5-3-257 0,14-2 130 15,6-4 85-15</inkml:trace>
  <inkml:trace contextRef="#ctx0" brushRef="#br0" timeOffset="1777.5913">12588 16087 118 0,'-32'14'116'0,"4"-4"-7"15,3 1-4-15,-3 2-2 0,0 4-1 0,1 4-6 16,-5 4-4-16,0 6-2 0,-1 1 1 16,-7 15 0-16,0 3-2 0,10-8-2 0,-2 17-6 15,9-12-1-15,5 1-8 0,6 0-4 16,4 1-5-16,5-7 0 0,6 13-5 16,3-5-7-16,6 1-1 0,6-5-5 15,9 15-2-15,7-6-4 0,2-1-2 16,0-7-3-16,0-11-1 0,-1-3 0 0,2-5-6 15,1-1-2-15,2-4-1 0,2-3 0 0,5-1-3 16,2-11-4-16,-7 0 2 0,6-4-5 16,1-4 0-16,7-6-2 0,1-1 0 15,12-14-2-15,-1-1-3 0,-5-7 0 16,-1-2-2-16,-7-4-2 0,-2 1 4 0,-13 0-6 16,-6 0 3-16,-4-1-1 0,-3 1 1 15,-1-2-1-15,-5-4-4 0,-2 0 5 16,-2 0-2-16,-7 2 2 0,-4-1-2 0,1 2 2 15,-4-8-1-15,-6 7-4 0,-4-7 2 16,-1 1 1-16,-9-4-6 0,-2 1 5 16,-12-8-2-16,-1 1 3 0,-9 5-2 15,-3 7-2-15,-3 0 1 0,-5 8 1 0,3 3 3 16,5 8-2-16,-5 8-2 0,-1-1 7 16,-4 5 1-16,3 4-2 0,3 1 1 0,1 6-3 15,1 6-4-15,-1-5-14 0,-4 11-15 16,3-3-22-16,10 3-14 0,1 1-21 15,5 3-19-15,5-3-19 0,8 0-14 16,6 1-31-16,7-5-394 0,8 3 192 0,2-5 127 16</inkml:trace>
  <inkml:trace contextRef="#ctx0" brushRef="#br0" timeOffset="2533.7812">14418 16108 106 0,'-28'19'117'16,"6"2"-12"-16,-2 2-1 0,3 2 0 0,1 3 0 15,0 9 1-15,1 3-7 0,4 4 5 16,4 7-3-16,3-1-7 0,6-3-4 16,2 1-4-16,6 1-10 0,5 4-4 0,10 12-7 15,4-5-3-15,5-5-7 0,6-4-1 16,7-5-5-16,5-6-6 0,-1-12-7 16,-3-7 0-16,5-6-6 0,3-2-1 0,3-5-4 15,-4-4-7-15,7-10-1 0,-1-1-4 16,15-10-7-16,-5-6 0 0,-3 0-2 15,-7-9-6-15,-13 3 2 0,-9 3 5 0,-4-9-6 16,-6 1-2-16,-6-6 5 0,-6-4-4 16,-6-3 0-16,-5-9-2 0,-6 1-2 15,-11-16 1-15,-2-3 1 0,-10 6-3 16,-3 1 3-16,-7 6 0 0,-5 6 0 0,-6 7-1 16,-5 7 2-16,-9 6 1 0,-5 9 2 15,-4 8-3-15,8 5 1 0,1 7-5 0,1 6 3 16,-2 6-8-16,-21 1-18 0,7 12-14 15,5-3-14-15,15 3-6 0,10-1-25 16,5 3-12-16,10-3-14 0,7 1-353 0,8-2 159 16,10 0 106-16</inkml:trace>
  <inkml:trace contextRef="#ctx0" brushRef="#br0" timeOffset="3403.2162">18971 16218 73 0,'0'0'77'0,"0"0"-3"16,0 0-3-16,0 0-1 0,0 0-3 0,0 0 1 16,-30 8 0-16,16 0 3 0,-1 0 0 15,-5 5 6-15,0 0 7 0,-4 6-9 16,1 2 4-16,-1 6-2 0,2 7-5 0,-2 1-2 15,3-2-5-15,4 10-1 0,2 1-1 16,3 4-8-16,6-3-2 0,2-1-2 16,6 1-2-16,6 5-8 0,4-2-2 0,12 13-8 15,7-6 3-15,9-6-8 0,3-3 3 16,5-5-3-16,-5-11-4 0,-3-7-1 16,4-5-1-16,1-2-4 0,-5-5-1 15,3-5-1-15,1-6 0 0,3-8-7 0,3-5 3 16,-1-6-2-16,17-9 3 0,-9-8 3 15,-7-5 2-15,-5-6 6 0,-5-3 1 0,-10-3 6 16,-9-1 3-16,-8 6-3 0,-5-3 3 16,-5 4-4-16,-8-9-4 0,-3 5-1 15,-14-14-1-15,-5 2-4 0,-2 10 2 0,-6 11 0 16,3 8 0-16,-3 6-2 0,-7 1-3 16,-3 5 0-16,-6 6-2 0,-4 6-5 15,-2 4 2-15,-2 4-5 0,1 2-13 16,2 8-10-16,-1 2-22 0,3 0-18 0,5 6-27 15,5 1-15-15,6 5-26 0,9-5-13 16,7-1-22-16,10 0-434 0,5-3 202 0,7-3 134 16</inkml:trace>
  <inkml:trace contextRef="#ctx0" brushRef="#br0" timeOffset="4201.2106">21365 16145 35 0,'-13'-2'103'16,"1"2"-1"-16,-4 0-3 0,-4 2 2 15,-6 9 7-15,-5-1-2 0,1 7-2 0,-4 4-1 16,0 6-5-16,1 4-4 0,-10 15-6 15,9-4-5-15,2 12-8 0,5-7-2 16,10-5-5-16,0 6-5 0,9-1-5 16,2 1-8-16,6-5-5 0,6 7 1 15,8 2-4-15,14 7-5 0,3 0 0 0,5-2-3 16,7-4-3-16,3-6-3 0,3 2-5 16,2-13-1-16,-4-8-3 0,-2-9 4 0,3-3-5 15,1-5-4-15,-5-9 0 0,3-4-5 16,5-4 1-16,-1-3-1 0,-2-8-3 15,-3 0 4-15,12-16-1 0,-16 1 7 0,-9-2 0 16,6-14-1-16,-11 4 4 0,-8 2 0 16,-2-5-1-16,-8-3-7 0,-4-3-1 15,-4-1 2-15,-4 4-4 0,-6-2 2 0,-4 0-2 16,-14-3-2-16,-6 0-3 0,-6 3 4 16,4 14-1-16,-4 8 1 0,0 1-1 15,-2 6-2-15,-7 3 2 0,1 2-1 16,-3 5 0-16,-2 2-1 0,-2 4-4 0,6 1 1 15,1 5 0-15,-1 1 2 0,1 1-8 16,3 2-9-16,3 5-11 0,5 0-13 0,-1 1-14 16,4 4-14-16,6-5-10 0,3 5-16 15,3 0-17-15,2 2-7 0,3-1-12 16,4-1-12-16,3 0-358 0,1-3 170 16,5 3 111-16</inkml:trace>
  <inkml:trace contextRef="#ctx0" brushRef="#br0" timeOffset="10574.7777">7219 17730 32 0,'0'0'23'0,"0"0"-12"0,-4 1-13 16,4-1-20-16,0 0 7 0,0 0 5 16</inkml:trace>
  <inkml:trace contextRef="#ctx0" brushRef="#br0" timeOffset="12601.2872">13182 16686 67 0,'0'0'77'0,"-6"1"-7"0,6-1 3 16,-8 5-8-16,8-5 2 0,-7 1 1 16,7-1-4-16,-7 0-2 0,7 0-6 0,0 0-3 15,-8 2-6-15,8-2 1 0,-6 4-8 16,6-4 0-16,0 0-1 0,-11 0-6 0,11 0-3 16,-8 2-2-16,8-2-4 0,-9 0-5 15,9 0 4-15,0 0-6 0,-11 3 2 16,11-3-6-16,-4 2 5 0,4-2-6 15,0 0 0-15,0 0 0 0,0 0-8 0,-10 0 0 16,10 0 3-16,0 0-5 0,0 0 6 16,0 0-2-16,0 0-6 0,0 0 8 15,-10 0-2-15,10 0 3 0,0 0-2 16,0 0 1-16,0 0-2 0,0 0-3 0,0 0 3 16,0 0-4-16,0 0 2 0,-10 0-3 15,10 0 6-15,0 0-11 0,0 0 8 0,0 0 3 16,0 0-5-16,-8 2 5 0,8-2-4 15,0 0 6-15,0 0-13 0,0 0 2 16,0 0 1-16,0 0 5 0,0 0-2 16,0 0-5-16,0 0 1 0,-8 4-8 0,8-4 2 15,0 0-9-15,0 0-7 0,0 0-8 16,0 0-3-16,0 0-6 0,0 0-10 16,0 0-11-16,0 0-14 0,0 0-8 0,-4 2-214 15,4-2 101-15,0 0 67 16</inkml:trace>
  <inkml:trace contextRef="#ctx0" brushRef="#br0" timeOffset="14746.6182">7763 16729 27 0,'0'0'40'0,"0"0"-3"0,0 0-5 0,0 0-1 15,0 0-3-15,0 0-3 0,0 0-3 16,0 0-2-16,0 0-4 0,0 0 1 15,0 0-3-15,6-2-2 0,-6 2 0 0,0 0-2 16,0 0 0-16,10 0-2 0,-10 0 1 16,0 0 2-16,10-1-4 0,-6-3-3 15,-4 4-1-15,6-2 1 0,-6 2-1 16,0 0-3-16,9-3 2 0,-9 3-2 0,4-3 3 16,-4 3 0-16,0 0-2 0,0 0-3 15,0 0-3-15,0 0-8 0,7-2-8 0,-7 2-10 16,0 0-85-16,0 0 40 0,0 0 26 15</inkml:trace>
  <inkml:trace contextRef="#ctx0" brushRef="#br0" timeOffset="19844.6234">2912 10725 52 0,'27'-13'94'0,"14"-11"-6"0,20-17-8 15,15-16 2-15,9-8-5 0,2-10-11 16,2 1 9-16,2-2-3 0,0 0-3 16,0-4-2-16,-7 4-5 0,3 0 1 15,-6-1-17-15,-5 5-2 0,-4 0 2 0,-4 2-8 16,-18 16 7-16,-3 0-4 0,-3 5 3 16,-3-1-6-16,-9 10-5 0,-3 6 2 0,-4 2-6 15,0-1-1-15,-3 9-1 0,-3-1-3 16,-2 1 0-16,-2 5 2 0,-3 3 1 15,-1 2-1-15,-2 1 4 0,-1 1 0 16,0 1-3-16,0 2-1 0,0 1-2 0,-4 0-5 16,2 3 2-16,-2-1-7 0,-2 0-4 15,2 2-2-15,-2-1-9 0,1 1-10 0,-3 4-26 16,6-5-27-16,-6 5-18 0,2-5-21 16,-2 5-19-16,0 0-340 0,0 0 157 15,0 0 104-15</inkml:trace>
  <inkml:trace contextRef="#ctx0" brushRef="#br0" timeOffset="20436.4165">6807 7186 47 0,'65'-23'87'0,"14"-8"-4"15,26-5-5-15,10-1-5 0,2-5-1 16,-2 3-8-16,-2 1-7 0,-5 0-1 16,-24 9-7-16,-5 0 1 0,-10 4 5 15,-13 6-9-15,-14 3 3 0,-9 2 0 0,-3 3 7 16,-6 1-2-16,-1-1-7 0,-6 3-6 15,-4 0-6-15,-1-1 0 0,-1 1-5 0,-5 3-1 16,1-1-7-16,-1 2-6 0,-2-2-31 16,0 3-27-16,3-1-21 0,-3 0-26 15,-4 4-17-15,6-4-223 0,-6 4 112 16,6-2 74-16</inkml:trace>
  <inkml:trace contextRef="#ctx0" brushRef="#br0">11315 5781 54 0,'-82'-17'62'16,"-11"4"-5"-16,-7 0-6 0,-6 1-7 15,-4 4-2-15,-30 1-4 0,-2 1 0 0,-3 6-3 16,1 4-2-16,-3 2 1 0,1 3-7 15,-6 6-2-15,-3 3 2 0,-6 0-4 16,1 5-6-16,1 4-1 0,5 2 4 0,1 3-4 16,7 2 1-16,5 0-2 0,1 7 4 15,3-1-5-15</inkml:trace>
  <inkml:trace contextRef="#ctx0" brushRef="#br0" timeOffset="22838.0205">22201 5694 40 0,'-93'17'63'0,"-28"6"-5"0,1 6-2 15,-7 0-7-15,0 8 1 0,-2-1-2 16,1 4-6-16,5 2-5 0,8 2 1 15,2 1-3-15,3 5 4 0,-2 2-1 16,4 2 3-16,0 7 6 0,2-1-4 0,3 3-4 16,1 3 2-16,5 5 4 0,6 1-2 15,6 4-3-15,6 2-2 0,10-1-2 16,7 1-3-16,20-11-5 0,7-3 1 16,7 5 0-16,9 1 2 0,14-9 1 0,10-1 0 15,18 16 3-15,17 17-2 0,21-4 4 16,18-1-5-16,18-2-3 0,9-2 1 15,10-4-3-15,47 11-2 0,13-9-3 0,8-10 9 16,11-5-6-16,12-10-2 0,7-7 3 16,0-7-6-16,4-4 0 0,2-7 6 15,6-5-8-15,-33-11-1 0,46 2-5 0,-44-8-3 16,0-7 2-16,2-3-1 0,0-1-4 16,3-7 2-16,44-5-3 15,-53-3-2-15,-5-3 0 0,-7-5-6 0,-5-7 5 0,-4-3 3 16,-7-7-4-16,-3-3-1 0,31-12-2 15,-41 4 3-15,-6-3 1 0,-7-7-5 16,-8-3 2-16,-8-2 0 0,-8-5-1 0,-14 1-2 16,-8-4 4-16,-6 3-10 0,-14-4 3 15,-9-1 2-15,-17 11 4 0,-9-4-2 16,-11-4-4-16,-6-1 0 0,-14-7-4 16,-8 1 4-16,-12-6-2 0,-8 1-6 0,-19-12 6 15,-15 2 1-15,-13 3 1 0,-17 7-7 16,-10 4 2-16,-10 6 1 0,-8 5 0 0,-6 4 0 15,-11 7 6-15,-9 7-1 0,-14 2-4 16,-44-3-1-16,36 14 7 0,1 4-3 16,2 5 1-16,8 6 0 0,8 5-3 15,11 4-17-15,3 5-4 0,25 4-18 0,-2 3-18 16,6 2-16-16,-2 4-12 0,2 3-11 16,-2 3-262-16,4 4 125 0,4 1 82 0</inkml:trace>
  <inkml:trace contextRef="#ctx0" brushRef="#br0" timeOffset="23827.472">18641 8662 61 0,'-68'42'64'16,"-15"13"-2"-16,1 8-5 0,-3 6 4 16,-1 5-12-16,3-1 3 0,5 7-7 15,-1 1 0-15,5 1 1 0,3 2-4 16,5-2-2-16,5-3 2 0,6 2-3 0,14-13-3 15,7 3-8-15,11-1 2 0,6 7-6 0,9-2 2 16,12-6-4-16,6 6 1 0,12-1 1 16,14-2-4-16,17 13 3 0,16-10-2 15,10-3 4-15,16-5 1 0,15-6 5 16,19-4-2-16,19-1 1 0,47 3 12 0,-30-17-1 16,45 2-1-16,12-2 2 0,6-10-5 15,7-6-1-15,-3-5-6 0,-36-9 6 16,52 1-7-16,-50-9 2 0,8-2-4 0,2-4-3 15,41-4-4-15,-54-3-1 0,-9-6 0 16,-2-5-6-16,-2 0 2 0,-8-8-2 16,-9-4-1-16,-7-4-3 0,-7-4 0 15,-9-5-2-15,-9-6-3 0,-10-10 3 0,-13-5-8 16,-15-7 3-16,-8-8 0 0,-13-5-2 16,-12-3 2-16,-11-7 2 0,-18-7-2 0,-14-7-4 15,-17 11 0-15,-16-23-2 0,-22-4-3 16,-19 1 1-16,-19 1-1 0,-33-21-1 15,-17 14-1-15,-13 12 4 0,-12 13-5 0,-19 12-2 16,-18 14 3-16,-18 10-4 0,-16 17-7 16,-22 9 11-16,1 11-15 0,-9 17-13 15,0 7-16-15,45 9-9 0,6 9-21 0,8 6-17 16,12 5-313-16,13 5 140 0,5 6 93 16</inkml:trace>
  <inkml:trace contextRef="#ctx0" brushRef="#br0" timeOffset="24777.4333">10540 10271 35 0,'53'92'61'0,"9"-2"-6"0,9-3-1 0,8-3 1 16,6-2-1-16,12-4 9 0,9-6 2 15,14-4-3-15,13-8 1 0,12-7 2 0,7-5 0 16,9-11-3-16,11-3-4 0,8-8 5 15,10-7 1-15,11-9-12 0,0-9-1 16,0-4-12-16,38-10 0 0,-3-7-2 16,-8-6-8-16,1-9-6 0,-13-2-1 0,-47-2-5 15,-11-3-4-15,-5-6-5 0,-9-8 1 16,-13-5-4-16,-8-9-1 0,-15-7-1 0,-11-5 0 16,-10-9-11-16,-13-5 2 0,-15-1 2 15,-8-4-6-15,-13-5 3 16,-12-11 3-16,-14-4-6 0,-12 14-1 0,-10-25 4 15,-14-2-1-15,-11 9-6 0,-12 3 6 0,-13 6 3 16,-18 7 2-16,-21 11 2 0,-41-17-2 16,-3 18 0-16,13 24-2 0,-7 9 1 0,-6 10 6 15,-9 8-9-15,-11 13 2 0,-13 8 3 16,-10 11-5-16,-6 11 4 0,1 10-2 16,1 7 3-16,-39 12 0 0,-5 11 0 15,9 3-2-15,5 7-4 0,14 10 3 0,20 7-4 16,49-12-7-16,12 10-5 0,16-1-9 15,14 3-11-15,19 2-4 0,25-8-18 0,11 4-15 16,15 0-203-16,13-10 96 0,12-2 63 16</inkml:trace>
  <inkml:trace contextRef="#ctx0" brushRef="#br0" timeOffset="26193.2189">23768 9395 35 0,'-24'56'50'15,"3"-6"0"-15,2-1-3 0,-2 13-1 16,7-5-2-16,4-2-2 0,4 1 3 15,6 3-2-15,10 20-1 0,8-2 0 0,5 2-3 16,11-6 3-16,16 12-4 0,15-8-1 16,8-2-1-16,16-5 1 0,15-5-3 15,14-4-2-15,13-4-5 0,10-4-2 16,5-3 0-16,8-4 3 0,11-4 1 0,49 4-6 16,4-8 2-16,-40-11-2 0,4-2-10 15,4-7 5-15,3-1-1 0,-1-2 2 0,4-7-6 16,3 0-2-16,0-8 1 0,-5-4-3 15,-3-5-1-15,-9-5 2 0,-6-3 3 16,-4-5-9-16,-1-5 2 0,-5-7-1 16,-6-3 1-16,-8-9-4 0,-10-5-2 0,-11-11 3 15,-9-6-2-15,-10-12 1 0,-10-5-2 16,-14-7 1-16,-12 0 1 0,-12-5-3 0,-16-9 2 16,-19-7-6-16,-18 8 1 0,-18-24 1 15,-22-1-1-15,-23 2-4 0,-41-23 2 16,-24 9 2-16,-17 15-9 0,-12 11 5 15,-21 13 5-15,-24 11 0 0,-21 12-5 0,-15 12 0 16,-10 12 3-16,-5 10-2 0,-3 11-7 16,-9 10-10-16,1 6-13 0,7 9-10 15,56 8-13-15,-2 8 1 0,0 6-16 16,-38 4-183-16,45 3 88 0,4 5 58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26T04:49:38.392"/>
    </inkml:context>
    <inkml:brush xml:id="br0">
      <inkml:brushProperty name="width" value="0.05292" units="cm"/>
      <inkml:brushProperty name="height" value="0.05292" units="cm"/>
      <inkml:brushProperty name="color" value="#FF0000"/>
    </inkml:brush>
  </inkml:definitions>
  <inkml:trace contextRef="#ctx0" brushRef="#br0">10158 10639 37 0,'-36'-7'47'15,"2"1"0"-15,-1 2 1 0,3 0-5 0,-1 0 3 16,1 4-8-16,-4 0 3 0,0 0 4 15,-9 3-5-15,-1 0-1 0,-11 5 1 0,-21 7-1 16,-3 2-3-16,-1 5 3 0,-5 3 3 16,-21 12 1-16,0 3 0 0,2 6-4 15,1 0 3-15,1 9-2 0,6 4-3 16,5 5-1-16,8 4 4 0,12 6-7 16,5 2 3-16,19-14-7 0,9 5 6 0,8-2-3 15,11 0 6-15,13-7-17 0,6-10 16 16,10 6-2-16,17 11 4 0,15-6-4 15,18-4 1-15,27 3 2 0,16-5-4 0,13-14 1 16,9-5-2-16,12-9-8 0,12-6 2 16,15-9 3-16,10-9 1 0,8-6 1 15,13-8-3-15,46-8 0 0,-11-10-5 0,-6-7 2 16,-4-4-2-16,-10-5-1 0,-7-7-5 16,-12-7 4-16,-44 4-5 0,-9-10-1 15,-11-5 7-15,-13-4-6 0,-10-6-1 0,-17-4-2 16,-14-3-1-16,-13-3 0 0,-27 12-2 15,-12-2-2-15,-14-4-2 0,-21-1-2 16,-23-20-3-16,-23 6-4 0,-21 6 3 0,-18 6-6 16,-16 7 3-16,-10 11-1 0,-13 8 0 15,-48 1-1-15,-12 10-1 0,28 21-1 16,-17 11 1-16,-5 8-1 0,-1 10-1 0,0 8 4 16,-44 16 0-16,8 8 3 0,12 11-3 15,9 7-5-15,51 0-9 0,11 2-15 16,10 4-6-16,11 4-9 0,11 5-6 15,12 1-15-15,13 3-9 0,11 0-10 16,13 1-9-16,23-9-12 0,11 0-12 0,11-8-298 16,12-3 142-16,8-4 94 0</inkml:trace>
  <inkml:trace contextRef="#ctx0" brushRef="#br0" timeOffset="1029.9958">12706 11072 83 0,'-17'53'128'0,"11"0"-2"16,6-3-4-16,8 4-9 0,11 20-5 15,13-2-5-15,18 14-5 0,14-8-7 16,14-4-8-16,14-7-1 0,9-8-2 16,11-8 2-16,7-9-5 0,10-9-3 0,13-7-5 15,10-6-2-15,9-9-5 0,8-10-3 16,1-2-7-16,-7-8-6 0,-5-6-3 0,-3-2-4 15,-9-5 0-15,-11-7-1 0,-3-3 3 16,-9-8-2-16,-10-9-4 0,-6-7 2 16,-10-9-3-16,-10-5-1 0,-11-7-3 15,-13-3-8-15,-10-3 0 0,-21 9-4 0,-12-7-1 16,-14 1-5-16,-16-4-5 0,-12 0-1 16,-21-18-2-16,-20 4-4 0,-15 7 2 0,-17 4-2 15,-16 5 0-15,-20 9-3 0,-51 2-3 16,-12 10 1-16,26 22-2 0,-5 10 2 15,-5 10 0-15,0 14 0 0,0 8 3 16,9 10-3-16,5 14-15 0,17 4-24 16,7 11-8-16,19 3-28 0,14 5-15 0,11 3-17 15,12 5-24-15,24-8-17 0,11 3-387 16,5 4 183-16,12-1 122 0</inkml:trace>
  <inkml:trace contextRef="#ctx0" brushRef="#br0" timeOffset="8961.54">9457 17630 71 0,'-4'-7'92'16,"2"5"-3"-16,2 2-4 0,-5-8-8 15,1 3-3-15,-3-1-7 0,3-2 0 0,-4 2-13 16,0 1 6-16,-4-3-7 0,0 0-4 16,-3 1 1-16,-4-1-5 0,0 1-6 0,-7-1 7 15,2-3-6-15,-4 5-4 0,-3 0-1 16,-3 3-2-16,-5-3-3 0,-5 5-5 16,-3 1 4-16,1 1-6 0,-9 5-1 15,-3-3 5-15,-1 9-7 0,-19 7 1 0,3-4 2 16,4 12-3-16,-1-1-2 0,4 3-4 15,2-1 6-15,3 1-1 0,1 3 0 0,7 3 3 16,7-9 4-16,8-3-4 0,1 5 3 16,5 3-1-16,3-1-1 0,1-3 2 15,8 6 1-15,0-9-1 0,5 9 0 16,4-6-2-16,5 4 3 0,1-1-2 0,5-2-1 16,4 1 1-16,5 5 2 0,3 0-1 15,1 0 3-15,8 3 1 0,5 1-6 16,-2-2 4-16,8-2-4 0,15 12 3 0,-7-11 2 15,2-10-3-15,17 8-1 0,2 0-4 16,7-6 2-16,1-5-3 0,8-1-1 16,-1 0 1-16,4-2-3 0,2-6-3 0,3 2 0 15,0-8-1-15,-9-1-3 0,-11-5 1 16,0-2-1-16,1-5 0 0,21-1-7 16,-4-5 2-16,-4-4 0 0,2-5-2 0,-5 1 2 15,1-7-3-15,-4-2-2 0,-3 1 5 16,-5-6-4-16,-1-4-2 0,-9 1 1 15,0-3 1-15,-7 2 0 0,-10 0-2 0,-7 7-3 16,1-2 1-16,-4 1 1 0,-5 4 0 16,-2-1-1-16,0-3 1 0,-5 3-1 15,0-4 0-15,-4 2-4 0,1-2 2 0,-5-1-1 16,-2 0 1-16,-2-1-1 0,1 3-5 16,-6 1 2-16,-1-7 1 0,-2 2-2 15,-5 2 7-15,-1 4-5 0,-6-1-1 16,0 2 4-16,-8 1-2 0,-1 1 2 0,-9 0-1 15,-4 5 1-15,-3 1 3 0,-1 2-3 16,-3 5 0-16,-3 0 2 0,-5 2-2 0,-1 2 3 16,-3 4-1-16,-2-2 2 0,-1 2 0 15,-1 1 0-15,-3 5 0 0,3-2 2 0,1 2 0 16,-1 2-2-16,4 3 0 16,-1-5 1-16,1 6-2 0,4 2 2 15,3-2-1-15,2 2 1 0,5 1 3 0,6 3-3 16,1-5 2-16,0 7 1 0,4-7 0 0,-1 7-4 15,4-1 2-15,6-6 1 0,1 5-2 16,3-4 0-16,-1 1 1 0,6 3-1 16,1-5 1-16,0-1 0 0,5 2-7 15,-3-1 3-15,5-6 0 0,-3 10-2 0,2-10-9 16,1 5-6-16,2 1-8 0,-2 1-9 16,1-2-8-16,2 2-14 0,-1-3-20 0,2 1-1 15,0 3-13-15,0-7-13 0,-1 9-15 16,3-8-360-16,0 7 164 0,-2-3 108 15</inkml:trace>
  <inkml:trace contextRef="#ctx0" brushRef="#br0" timeOffset="14894.665">8328 15047 20 0,'47'-17'21'0,"-7"8"-2"0,-2-3 0 16,-3 7-2-16,-4 0-2 0,1 5-1 15,-2-3-2-15,0 6-3 0,-1 0 2 0,1-1-4 16,-4 2 0-16,0 3-2 0,0-1 3 15,-3 0-3-15,1 1-1 0,-6 0 2 16,2-1-4-16,-4 2 2 0,-1-2-2 0,-2 1-1 16,0 1 4-16,-1-2-4 0,-4-2 4 15,-1 1-2-15,0-1 0 0,-3 2 0 16,-2-5 1-16,-2-1-2 0,0 8 0 0,0-8 2 16,-8 4-1-16,0-2-2 0,0 0 2 15,8-2 1-15,-16 2-4 0,5-2 4 16,2 0-2-16,-1 0-1 0,-1 3 2 0,1-3-1 15,-1 0 0-15,11 0-2 0,-17 0 3 16,9 0-4-16,0 0 2 0,8 0-3 16,-14 0 3-16,14 0-1 0,-10 0 0 0,10 0 1 15,-6 0-3-15,6 0 1 0,0 0 3 16,0 0-1-16,-7 2 4 0,7-2-2 16,0 0-4-16,0 0 0 0,0 0 1 0,0 0 0 15,5 10-2-15,-5-10 0 0,0 0-2 16,4 6 3-16,-4-6-3 0,-4 6 2 15,1-3 0-15,3-3 0 0,-8 8 0 0,2-8 0 16,-3 1 5-16,-2-1-6 0,11 0 1 16,-22-1 3-16,6-7-1 0,0 2 1 15,-4-5-1-15,-1 1-2 0,-7-6 2 0,-1-2-1 16,2-6 2-16,-6 0-2 0,-2-8 4 16,3 2-2-16,-2-5 0 15,-6-8 1-15,6 4 2 0,3 6-2 0,5-6 4 16,1 1-3-16,-1 0 3 0,7 0-3 0,4-2 0 15,3 3 0-15,6 2-2 0,1-4 0 16,5 1-2-16,2 0 3 0,5 0-3 16,3 1-2-16,0 2 1 0,8-3 2 0,-2 7 0 15,6 1 1-15,-3 5-2 0,1 0 2 16,4 1-1-16,0 8-1 0,-1-1 1 16,-2 3-1-16,0 3 2 0,-4 4-1 0,0-1 0 15,0 2-1-15,0 4 1 0,-2-1 0 16,-1 1-1-16,-3 2 1 0,0-3 1 0,-1 2-4 15,1 1 3-15,-3 0-1 16,-8 0 0-16,15 0 1 0,-15 0-2 0,11 1 2 16,-11-1-3-16,4 3-7 0,-4-3-6 15,0 0-68-15,0 0 29 0,0 0 18 0</inkml:trace>
  <inkml:trace contextRef="#ctx0" brushRef="#br0" timeOffset="17126.368">8579 14744 52 0,'-37'-5'90'0,"1"-3"-4"0,2-1-2 16,1-1-5-16,-3-5-6 0,-9-2 7 15,-17-11-4-15,6-6-9 0,-3 0 2 16,1-4-9-16,1-4-3 0,0-5-5 0,2-2-2 15,7-3-6-15,0-3 1 0,4-3-11 16,9-2 2-16,0-4-3 0,8 4-4 16,4-5-2-16,12 6-8 0,4 6 2 0,7-1-4 15,2-3-3-15,14-17-11 0,2-1 3 16,8 3 3-16,5 1-4 0,5 1 4 16,5 4-3-16,3 1-1 0,5 6-2 0,5 1-2 15,-2 7-3-15,1 3 4 0,2 7-3 16,4 4 4-16,-1 3 3 0,-10 11-4 0,-3 4-6 15,-3 4 4-15,-2 4-2 16,1 1 1-16,-3 4 0 0,1 2 4 0,-5 3-7 16,0 2 9-16,-2 3-1 0,-3 0-8 15,3-1 1-15,-4 3 0 0,-1 0 3 0,-1 0 0 16,-1 0-3-16,-6 0 8 0,0-3-4 16,-1 3-2-16,-2-2 1 0,-4-1-3 15,2-1 3-15,-4 2 2 0,1-2-6 0,-1-1 7 16,-1 2-5-16,-1-1 4 0,1-1-2 15,-3 2 0-15,-6-3 8 0,12 2-4 16,-4-2-7-16,-8 0 4 0,8 1 1 0,-8-1-3 16,0 0-2-16,12 0 1 0,-12 0-4 15,4 1 6-15,-4-1-1 0,0 0-1 16,0 0 3-16,11 0-1 0,-11 0 3 16,0 0 1-16,0 0-9 0,0 0 2 0,0 0-1 15,11 0 4-15,-11 0-4 0,0 0 4 16,0 0-2-16,0 0-1 0,0 0 0 0,4 5-7 15,-4-5 9-15,0 0 1 0,0 0-2 16,0 0-2-16,0 0 12 0,0 0 3 16,0 0-14-16,0 0 0 0,0 0 9 15,-17 7-8-15,6-7 5 0,-1 0-5 0,-4-1 2 16,-4-1 0-16,-1-2-2 0,-5-2 1 16,-4-3-1-16,-6-1 2 0,-1-1-9 0,-8-6 9 15,1 2 1-15,-20-12-1 0,3-6 16 16,-1 4-7-16,-1-7-3 0,2 1 4 15,-3-4-2-15,3-1 3 0,-3-3 5 16,1-3-4-16,1-2-3 0,1-3 6 16,6-6-9-16,-13-15 1 0,1 1-5 0,2-3 0 15,7-1 7-15,7 12-5 0,6 0 3 16,3-1 0-16,4-1-1 0,6 2 0 0,5-2 1 16,7 12 0-16,6 5-4 0,6 1 2 15,3 2 5-15,5 4-7 0,5-8-3 16,3-1-3-16,4 1 1 0,12-15 6 0,3 3-10 15,5 6 4-15,2 1-3 0,6 4 2 16,1 0-1-16,1 6 1 0,2 3 3 16,-1 5-8-16,-8 10 5 0,5 0 4 0,1 1-3 15,1 2-3-15,2 3 6 0,1 1 1 16,1 1 0-16,1 2-4 0,-1 6-2 16,-3-1-6-16,-3 5 9 0,2 0 6 0,-3 4-13 15,-3 0 7-15,-4 2 1 0,-3 0-8 16,1 2 9-16,-3 0-8 0,-1 3 5 15,-5-4-1-15,0 5 3 0,-3-1 0 0,0-2-5 16,-1 1 8-16,-4-1-10 0,-1 1 12 16,-3 1-4-16,1-4-1 0,0 4-1 15,-2-4 5-15,0 1-2 0,-2 1 2 16,-6-3-7-16,0 0 3 0,0 0-1 0,0 0 2 16,0 0 7-16,0 0-12 0,0 0 1 15,-10-17 0-15,1 10 4 0,2 0-1 0,-3-4-4 16,2 3 2-16,-1-6 2 0,-1 3-8 15,1-5 5-15,-2-3 1 0,3 1 2 16,0-4-6-16,4-1 8 0,0 0-7 16,0-2 5-16,2 3-5 0,4-3-1 0,6-3 6 15,0 3-7-15,2-6 7 0,7 3 0 16,5 2-3-16,5-5 0 0,0 2 0 0,5 3 4 16,2 1-6-16,-5 5 1 0,1 2-2 15,2 2 9-15,-3 1-4 0,-1 6-1 16,-2-1-3-16,-1 0 4 0,1 2 2 15,-3 6-1-15,-4-3-6 0,0 1 2 0,-3 2 2 16,2 1 2-16,-4 1-2 0,-1 0-6 16,0 0 1-16,-2 1-3 0,-1 1 2 15,1-2-1-15,-3 3-2 0,-1-2 1 0,1 1 4 16,-8-2 2-16,12 3-5 0,-12-3 2 16,10 1 1-16,-4-1 0 0,-6 0 4 15,0 0 1-15,0 0-6 0,10 0 0 0,-10 0-3 16,0 0-2-16,0 0 1 0,0 0 9 15,0 0-2-15,0 0-1 0,-14-13-1 0,9 8 6 16,-4 2 0-16,1-1 0 0,0-2 0 16,-3 0-4-16,-2 0 3 0,-1-1 3 15,-1-2-5-15,0 0 1 0,-2-3 3 16,0-1-3-16,-2-2-1 0,0-3 2 0,0 0 2 16,-2-4-7-16,1-3 3 0,0-2 1 15,0-1-1-15,-1-6 6 0,5-4-3 0,-2-6-1 16,2 0 11-16,3-6-14 0,4-1 1 15,3-2-2-15,2-5 2 0,6-2 0 16,8-18 2-16,6-4-6 0,6 6 1 16,10-3 2-16,15-6-1 0,8-1 2 0,11 6-4 15,7 0 3-15,10 4-6 0,4 1 6 16,4 3 0-16,5 1-1 0,1 5 5 16,2 1 0-16,0 7 8 0,4 3-12 0,-2 6 2 15,2 6 0-15,2 6-5 0,-14 10 8 16,-3 5-1-16,3 3 0 0,-4 6-2 15,2 3 0-15,-2 3 0 0,-14 7 1 0,-7 3 6 16,21 2 0-16,-6 7-2 0,-4 4-1 16,-4 0-1-16,-3 6 0 0,-5 0-3 15,-12 1 4-15,-7-2 1 0,-1 4-3 0,-5-2 2 16,0 3 2-16,-3-1-3 0,-5 1-2 16,-3-1 6-16,-4 0-4 0,-2 0-1 15,-3-2-1-15,-2 2 5 0,0-2-7 0,-6-2 5 16,-1-1 0-16,-1-1-2 0,-1 0 1 15,-2-1 0-15,-3-3 7 0,0 0-2 16,-2-3 1-16,0-1-2 0,-2 0 1 16,0-1 2-16,-2-2-3 0,0 1 3 0,-2-3-4 15,-2 0 1-15,-3-4-1 0,0-1 2 16,1 2 0-16,8-3 1 0,-21-3-3 16,10 0-3-16,-2-3-1 0,1-2 2 0,-3 1-1 15,0-3 2-15,-2-3 2 0,-2 0-3 16,2-5 0-16,1 2-5 0,0-3 6 15,-2-5-1-15,0-2-5 0,6-1 0 0,-3-4 2 16,3-1-2-16,0-2 0 0,4-3-4 16,0 2 5-16,2-3 1 0,1-1 5 15,5-1-8-15,0 2 2 0,2-1 0 0,5-2-2 16,1 1 6-16,4-4-6 0,6 1 3 16,3-1-2-16,13-10-1 0,2 3 5 15,6 3-5-15,7 2 2 0,4 4 2 16,5 2-4-16,4 3 3 0,4 1-4 0,2 5-1 15,1 0 5-15,-1 0 0 0,-1 7 1 16,2 3 0-16,-10 2 1 0,-9 8-4 0,0 0 6 16,3 1-5-16,-3 2 5 0,-5 2-4 15,1 5-1-15,-1-1 3 0,-3 2 0 16,0 2 0-16,1 2-3 0,-5-1 4 16,0 5 1-16,-5-1-8 0,1 1 6 0,-6 0 0 15,-1 1-1-15,-1 3-6 0,-3-3 1 16,-4 3 9-16,0-2-8 0,-4 1 1 0,0-1-5 15,-3 1-11-15,0 0-14 0,-2-2-18 16,-2 3-16-16,1-1-18 0,-3 0-216 16,-2-1 102-16,0 1 68 0</inkml:trace>
  <inkml:trace contextRef="#ctx0" brushRef="#br0" timeOffset="24943.2494">3111 5976 29 0,'-10'0'61'16,"10"0"-3"-16,0 0-2 0,0 0-3 0,-9-3-7 16,9 3 1-16,0 0-5 0,0 0-2 15,0 0-6-15,0 0 0 0,0 0 2 16,0 0 4-16,0 0-5 0,0 0 9 0,0 0 3 16,23 12 4-16,-8-8 0 0,6-1 4 15,7 2 7-15,3-4-9 0,14 1 7 16,3-2-3-16,14 0-5 0,29-3 3 0,6-2-1 15,7-1-1-15,33 1 2 0,10-6 1 16,1 1-10-16,0 3 1 0,0-1-7 16,2 2-3-16,-6 1 0 0,-6-1-3 0,-26 2-6 15,-3 2 1-15,-4 0-5 0,-8 0-1 16,-2 2-1-16,-4-1-3 0,-14 1-2 16,-13 0-2-16,-3 1-1 0,-2-1-3 0,-11 0 0 15,2 2-3-15,-6-2-1 0,-9 0 0 16,0 2-1-16,-3-2 1 0,-6 2 1 15,0-2-2-15,-5 0 2 0,-1 2 1 0,-4-2 1 16,2 0 1-16,-6 0-1 16,1 2 1-16,0-2-1 0,-3 0 3 0,-1 0-2 15,1 0-7-15,-2 2 6 0,-8-2-4 16,16-2-1-16,-16 2-13 0,12 0-20 16,-12 0-21-16,12 0-24 0,-7 2-41 0,-5-2-26 15,7 4-413-15,-7-4 188 0,-2 5 124 16</inkml:trace>
  <inkml:trace contextRef="#ctx0" brushRef="#br0" timeOffset="39208.6746">25127 11407 72 0,'-7'-6'82'0,"3"-2"-7"0,-1 4-5 16,-3-3-5-16,2 0-3 0,0 1-4 16,-5-1-3-16,0-2-4 0,-3 2-11 15,-3 1 2-15,-5 0-3 0,-4 0 3 0,-2 3-8 16,-7 3 3-16,-1-3 1 0,-10 3-7 15,-1 4 2-15,-8 2 0 0,-3 5 4 0,-19 3 2 16,1 4-6-16,-1 3 0 0,0 3 2 16,4 9 8-16,3-1-7 0,5 5-2 15,1 5-4-15,7 1-2 0,2 7 2 16,7 2-1-16,3 4 0 0,5 1 0 0,8 2-2 16,7 0-3-16,5-8 1 0,10-5 0 15,4 2 2-15,6-5 1 0,4 1 3 0,2 6 3 16,6 1 1-16,8-5-1 0,11 12 1 15,7-5 0-15,5-7 1 0,9-7-4 16,8-7 1-16,10-2-3 0,6-10-4 16,11-3-1-16,4-9-4 0,6-2-1 0,1-6-3 15,-1-4 0-15,1-5 1 0,-3-1-5 16,-4-5 1-16,-7-4-5 0,-1-2 0 0,-6-4-1 16,-8-2-1-16,-3-1 2 0,-9-5-5 15,-5-1 1-15,-13 0 0 0,-9-1 0 16,-5-2-6-16,-6-5 6 0,-2-4-1 15,-7-1-5-15,-3-3 7 0,-9 4-5 0,-5-8 0 16,-12-17 0-16,-4 3-1 0,-8 2-2 16,-6 2-1-16,-5 2 0 0,-2 5 2 15,-3 5 1-15,-4 6-5 0,-1 3 3 16,-4 5-1-16,-1 4-1 0,-4 4 1 0,7 6-1 16,6 7 2-16,1 2 0 0,1 2-2 15,-1 1 3-15,5 5-1 0,2-1-1 16,-1 4 0-16,10-2 2 0,-1 4-2 0,0 1 1 15,3 1-1-15,3-3-1 0,3 3 2 16,0 0-4-16,1 3-1 0,4-3 0 16,1 1-4-16,-1 1-6 0,2 2-8 0,3-4-9 15,0 2-5-15,3-1-5 0,-1 2-3 16,1 1-2-16,1-2-3 0,0 1-3 0,1-1-11 16,0 2-5-16,2-1-6 0,-4 1-6 15,4 1-9-15,-2 1-10 0,0-2-18 16,-1 0-253-16,1 4 126 0,-1-2 84 15</inkml:trace>
  <inkml:trace contextRef="#ctx0" brushRef="#br0" timeOffset="44598.7596">26274 16208 37 0,'0'0'80'0,"0"0"-9"16,4-4-6-16,-4 4-6 0,0 0-5 16,4-4-7-16,-4 4-4 0,0 0-5 0,0 0 1 15,5-4-5-15,-5 4-6 0,0 0-3 16,0 0-4-16,2-6-9 0,-2 6 1 16,0 0-5-16,0 0-2 0,0 0-10 15,0 0-2-15,4-3-4 0,-4 3-7 0,0 0-10 16,0 0-9-16,8-3-14 0,-8 3-131 15,0 0 62-15,0 0 40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2047.9375" units="1/cm"/>
          <inkml:channelProperty channel="Y" name="resolution" value="3276.69995" units="1/cm"/>
          <inkml:channelProperty channel="F" name="resolution" value="0" units="1/dev"/>
          <inkml:channelProperty channel="T" name="resolution" value="1" units="1/dev"/>
        </inkml:channelProperties>
      </inkml:inkSource>
      <inkml:timestamp xml:id="ts0" timeString="2021-08-30T06:03:44.090"/>
    </inkml:context>
    <inkml:brush xml:id="br0">
      <inkml:brushProperty name="width" value="0.05292" units="cm"/>
      <inkml:brushProperty name="height" value="0.05292" units="cm"/>
      <inkml:brushProperty name="color" value="#FF0000"/>
    </inkml:brush>
  </inkml:definitions>
  <inkml:trace contextRef="#ctx0" brushRef="#br0">5266 4844 38 0,'-6'6'100'0,"-1"0"-2"0,2 1-2 16,3 1-7-16,0 1-6 0,2-1 0 0,2 3-5 16,5 1 4-16,4-1-1 0,3-1 2 15,8 1 2-15,3-1 2 0,9-2-5 16,6 1-5-16,5-6-5 0,10 2 3 0,3-2-6 16,4 0-4-16,6-2-5 0,-2 0-7 15,1-1-1-15,1 0-3 0,-1 0-6 16,-3 0-8-16,0 0-3 0,-5 0 2 15,-10 3-6-15,-2-3-3 0,-5 0-4 0,-6 0-3 16,-5 0-2-16,-3 0 0 0,-3 0-2 16,-1 2 0-16,-6-2-7 0,2 1-4 0,-6-1-13 15,-1 0-14-15,0 0-12 0,-5 0-18 16,-8 0-17-16,0 0-11 0,0 0-13 16,0 0-10-16,-46 6-5 0,12-3-11 15,-11 0-1-15,-9 3-291 0,-11-2 141 0,-18 2 92 16</inkml:trace>
  <inkml:trace contextRef="#ctx0" brushRef="#br0" timeOffset="260.0618">5353 5092 186 0,'-41'4'23'16,"12"-2"1"-16,8-1 2 0,3 2-1 15,8-2 7-15,4-1 11 0,4 4 12 0,2-4-2 16,0 0 9-16,34 4-1 0,-11-4 5 16,11 2 3-16,10-2-2 0,5 0 5 15,17-2 3-15,23 0-6 0,4 0 0 0,4 0 2 16,0 2-7-16,-4-3 2 0,0 0-4 15,-19 2-1-15,-10-1-10 0,-5 2-4 16,-10-3-4-16,-2 3-7 0,-9 0 3 16,-4-1-9-16,-5 1 3 0,-3 0 8 0,-4 0-2 15,0 0 0-15,-5 0-4 0,0 0-5 16,-4 0-4-16,-3 1-5 0,0-1-16 0,-10 0-12 16,9 3-21-16,-9-3-23 0,0 0-22 15,3 3-17-15,-3-3-26 0,0 0-27 16,-22 8-336-16,10-6 163 0,-2 0 107 0</inkml:trace>
  <inkml:trace contextRef="#ctx0" brushRef="#br0" timeOffset="9020.9922">19513 10018 43 0,'-23'-7'49'0,"-1"4"-2"16,1 2-1-16,-3 2 0 0,-2 3-1 16,-4 2-3-16,-7 5-2 0,-9 3 0 0,-21 9-2 15,2 4-4-15,-3 4-2 0,5 4 1 16,-3 7 0-16,5 2-6 0,6 1 1 0,1 5-2 15,7 2-2-15,7 1 2 0,6 2-3 16,11-5-1-16,10-4 0 0,4 1 3 16,5 3-1-16,6-3 2 0,6 6-4 15,12 18 16-15,5-1-13 0,6 7 4 0,10-6 10 16,16 16-3-16,3-5-5 0,7-2 0 16,6-2 10-16,1-6-1 0,7-2 0 0,5-4 2 15,5-4-3-15,2-7-1 0,9 0 4 16,-1-12 3-16,5-5-5 0,0-4-1 15,-16-10-5-15,3-6 3 0,0-2-3 16,-4-7 1-16,2-4 0 0,-10-5 3 0,16-7 3 16,-2-4 0-16,0-8-1 0,-4-6-4 15,-5-8-1-15,9-15-1 0,-4-4-1 16,-10-15-3-16,-7-6-7 0,-7-6-2 0,-12-2-5 16,-4-4-5-16,-15 8-1 0,-6-3-3 15,-10-2 0-15,-4 0-5 0,-8-1-1 16,-6-3-2-16,-8-3 0 0,-6-3-3 0,-11-11-2 15,-13 6 2-15,-8 1-1 0,-12 10-3 16,-10 3-1-16,-6 7-1 0,-1 4-3 16,-10 7-6-16,-6 8 2 0,-5 5-2 0,-6 7-1 15,-1 6 3-15,12 14-2 0,-4 7 0 16,-3 6-2-16,3 5-4 0,0 8-6 16,2 5-6-16,4 6-10 0,4 3-9 15,4 6-7-15,9 1-11 0,9 3-9 0,14 0-14 16,13-1-12-16,11-4-10 0,6 4-271 15,4 5 132-15,9-2 88 0</inkml:trace>
  <inkml:trace contextRef="#ctx0" brushRef="#br0" timeOffset="10406.4318">21914 11293 92 0,'-11'14'84'0,"-2"5"-2"0,-4 11-7 16,-9 6-4-16,2 2-2 0,-11 15-3 0,1 3-6 15,0 1-1-15,3 0-7 0,-1-2-10 16,4 2-2-16,8-10-4 0,7-6-10 0,2-5-1 16,5 0 2-16,4-5-2 0,2-3-3 15,2-1-2-15,6-2 0 0,3-3-2 16,2-2-6-16,5-4 2 0,4-1-3 15,1-3 3-15,3 0-4 0,-4-6 3 0,2-4 0 16,-3-2 0-16,0 0 2 0,-2-2-6 16,-1-4 0-16,-4-2 14 0,-1-2-2 0,-2-1-6 15,-7 0 9-15,-2-1-13 0,-6 3-1 16,-4-3 3-16,-8 3 2 0,-2-3-11 16,-8 3 6-16,-1 1 4 0,-1 2-17 15,-2 2-4-15,-1 1-7 0,1 2-4 0,2-2-13 16,5 1-11-16,2 0-16 0,2 2-13 15,4-2-21-15,2 0-238 16,5-1 113-16,6 0 73 0</inkml:trace>
  <inkml:trace contextRef="#ctx0" brushRef="#br0" timeOffset="13466.6762">16343 11658 11 0,'0'0'64'0,"0"0"-6"16,0 0-5-16,0 0-5 0,-4-4-6 16,4 4-1-16,0 0-6 0,0 0 4 0,0 0-6 15,0 0-6-15,0 0 3 0,0 0-2 16,0 0-4-16,-8-1 0 0,8 1 1 16,0 0-2-16,0 0-4 0,0 0 1 15,0 0 2-15,0 0-3 0,0 0 2 0,0 0-2 16,0 0-5-16,0 0 1 0,0 0-1 15,-12 4 2-15,12-4-8 0,-8 1 0 0,8-1 2 16,0 0-1-16,0 0-1 0,-11 2 1 16,11-2-2-16,0 0-2 0,-9 0 0 15,9 0 1-15,0 0-5 0,-6 2 2 16,6-2-1-16,0 0 0 0,0 0 4 0,0 0-2 16,0 0 6-16,0 0-1 0,0 0-2 15,0 0 7-15,0 0-3 0,0 0-1 16,0 0 2-16,0 0-2 0,0 0 1 0,0 0-1 15,0 0-1-15,-13-4-1 0,13 4 2 16,0 0 2-16,0-5-7 0,0 5 3 16,0 0-2-16,0 0-2 0,0-10 1 0,0 10 3 15,0 0-2-15,2-7-2 0,-2 7 0 16,3-4 6-16,-3 4-7 0,0-6-2 16,0 6 2-16,0 0 1 0,4-4-4 0,-4 4 2 15,0 0 5-15,4-5-8 0,-4 5 2 16,0 0 3-16,4-5-2 0,-4 5 5 15,0 0-6-15,0 0 2 0,2-5 0 16,-2 5-1-16,0 0 3 0,0 0 4 0,3-4 0 16,-3 4 4-16,0 0-13 0,0 0 4 15,0 0-1-15,0 0-1 0,2-6-4 0,-2 6 4 16,0 0 3-16,0 0-4 0,0 0 5 16,0 0 3-16,0 0 0 0,0 0 0 15,0 0 0-15,0 0 12 0,0 0 2 0,0 0-8 16,0 0 12-16,-5 18-10 0,3-9 3 15,-2 3-1-15,-2 1 0 0,-1 2-2 16,1 6 1-16,-2 2 0 0,2 2-2 0,-2 0 4 16,4 1-2-16,-2 1 5 0,4-1-6 15,0-1-3-15,2-2-2 0,0-2-1 16,2-1 4-16,2 0 1 0,4-1-2 16,4-1 3-16,0-5 1 0,7 0-2 0,3-4 0 15,2-1 0-15,6-2-5 0,2-2 0 16,11-1-1-16,-1-1-2 0,5 0-1 0,1-2 3 15,-1 0-3 1,1 0-3-16,-1 0 0 0,-3-2-4 0,-8 0-12 0,-1 2-8 16,-7 0-9-16,-2-2-9 0,-7 1-10 15,1-3-22-15,-10 0-16 0,-2 0-14 16,-4-2-15-16,-6 0-308 0,0-1 144 0,-4-2 95 16</inkml:trace>
  <inkml:trace contextRef="#ctx0" brushRef="#br0" timeOffset="13739.2948">16561 11753 52 0,'0'0'150'0,"0"0"2"0,0 0-4 15,0 0-1-15,-2 25-3 0,-1-9-9 16,-2 2-4-16,1 9-4 0,-2 2-8 0,0 7-6 15,-2 1-11-15,-1 5-7 0,0 3-11 16,1 0-11-16,-3 1-8 0,1-1-5 16,2 0-11-16,-6-3-13 0,6-4-13 15,-2-5-17-15,-1 1-17 0,2-3-19 0,3-7-23 16,-2 1-19-16,4-4-14 0,-3-5-21 16,3 2-17-16,-2-5-22 0,-3-2-324 15,0-3 159-15,1 0 106 0</inkml:trace>
  <inkml:trace contextRef="#ctx0" brushRef="#br0" timeOffset="15741.3363">11404 11698 115 0,'-4'-4'123'0,"4"4"1"15,-4-5-7-15,-1 1-7 0,3-2-18 16,0 0-2-16,2-1-5 0,-2-1-2 0,2 1-4 15,2-3-10-15,0 2-8 0,0-1 2 16,3 0-5-16,1-1-7 0,3 2-1 16,-1 0-2-16,2-3-7 0,4 2 0 15,-2 2-4-15,2-2-3 0,4 2 9 0,-1 0-9 16,1 1-2-16,2 1-5 0,-2 2 1 16,2 0-5-16,-1 2-2 0,0 2-1 0,-2-1 0 15,-1 4-6-15,2 1 1 0,-2 1 0 16,-1 0-2-16,0 1-2 0,-2 1-3 15,-1-1 2-15,-2 3 2 0,-2-2-3 0,0 2-1 16,-4 0 1-16,-2-1-5 0,0 3 4 16,-2 0 2-16,-2-1-4 0,0 0 1 15,-2 3-1-15,0-1 4 0,-2 0-3 0,0 1-1 16,-2-1 2-16,0 2-1 0,0-2-4 16,2 1 7-16,-5 0-7 0,5-3 1 15,-3 2 2-15,0-2 1 0,3-1-5 0,-2 1 4 16,4-3-1-16,-2 1-1 0,-2-1-2 15,4 0 2-15,-2 0 2 0,2-3-2 16,0 3 1-16,0-3-3 0,0 0-2 16,-1 2 4-16,1-1-4 0,2-2 3 0,-3-1-1 15,1 1-2-15,4-4 0 0,-4 8 1 16,2-4-1-16,0-1 0 0,2-3 4 16,-7 6-3-16,7-6 3 0,-4 4-2 0,4-4 0 15,-2 3-2-15,2-3-2 0,0 0 2 16,-4 6 0-16,4-6-2 0,0 0 2 15,-4 3 0-15,4-3-2 0,0 0 4 0,0 0 0 16,0 0-4-16,0 0 4 0,0 0 0 16,0 0-1-16,-4 4-1 0,4-4 1 0,0 0-1 15,0 0 0-15,0 0 1 0,0 0-2 16,0 0 1-16,0 0 0 0,0 0-2 16,0 0 3-16,0 0 0 0,0 0 0 0,0 0-1 15,-4 5 1-15,4-5 1 0,0 0-2 16,0 0 0-16,0 0 1 0,0 0-1 15,0 0-4-15,0 0 4 0,0 0 0 0,0 0-3 16,0 0 1-16,0 0 1 0,0 0 2 16,0 0-10-16,0 0 10 0,0 0-2 15,0 0 4-15,0 0-4 0,0 0 1 0,0 0 3 16,0 0 1-16,0 0-6 0,0 0 2 16,0 0-1-16,0 0 0 0,0 0 1 15,0 0 0-15,0 0-2 0,0 0-2 0,0 0 3 16,0 0-2-16,0 0 0 0,0 0-2 15,0 0 2-15,0 0 3 0,0 0 0 16,0 0 0-16,0 0 0 0,0 0-2 0,0 0 2 16,0 0-1-16,0 0 2 0,0 0 0 15,0 0-1-15,0 0 1 0,0 0-1 16,0 0 0-16,0 0 0 0,0 0-1 16,0 0-1-16,0 0 0 0,0 0 1 0,0 0-2 15,0 0 1-15,0 0 3 0,0 0 0 16,0 0-5-16,0 0 4 0,0 0 0 0,0 0 0 15,0 0 1-15,0 0-2 0,0 0-2 16,0 0 1-16,0 0-1 0,0 0 1 16,0 0 2-16,0 0-2 0,0 0-1 15,0 0 2-15,0 0 0 0,0 0-1 0,0 0 0 16,0 0 4-16,0 0-1 0,0 0-6 16,0 0 4-16,0 0-2 0,0 0-1 0,0 0-3 15,0 0 2-15,0 0-6 0,0 0 0 16,0 0 1-16,0 0-7 0,0 0-2 15,0 0 0-15,0 0 4 0,0 0-1 0,0 0 7 16,0 0-5-16,0 0-5 0,0 0 9 16,0 0 2-16,0 0-1 0,0 0 0 15,0 0 4-15,0 0-2 0,0 0-1 0,0 0 3 16,0 0 1-16,0 0 4 0,0 0-6 16,0 0 1-16,0 0 1 0,0 0 1 15,0 0 0-15,0 0 3 0,0 0-4 0,0 0-2 16,0 0 8-16,0 0-5 0,0 0 2 15,0 0 0-15,0 0 0 16,0 0 3-16,0 0 1 0,0 0-2 0,0 0-5 0,0 0 7 16,0 0-4-16,0 0 0 0,0 0 1 15,0 0 2-15,0 0 1 0,0 0 1 16,0 0 0-16,0 0-4 0,0 0 1 0,0 0 3 16,0 0 0-16,0 0 0 0,0 0-3 15,0 0 3-15,0 0-2 0,0 0-1 16,0 0-1-16,0 0 3 0,0 0-5 0,0 0 1 15,0 0 2-15,0 0-1 0,0 0 3 16,0 0-1-16,0 0-1 0,0 0 3 16,0 0-3-16,0 0-4 0,0 0 3 0,0 0-2 15,-16-6 6-15,16 6-4 0,0 0-3 16,0 0 2-16,0 0-1 0,0 0-3 16,0 0 3-16,0 0 1 0,0 0-3 0,0 0-1 15,0 0 3-15,0 0 2 0,0 0-5 16,0 0 1-16,0 0 0 0,0 0-2 15,0 0 0-15,0 0-1 0,0 0-3 0,0 0 2 16,0 0 2-16,0 0-10 0,0 0 4 16,0 0-9-16,0 0 1 0,0 0-10 15,0 0-3-15,0 0 4 0,0 0-11 0,0 0-8 16,0 0-4-16,0 0-13 0,0 0-15 16,-10-1-18-16,10 1-11 0,0 0-262 0,0 0 126 15,-4-6 84-15</inkml:trace>
  <inkml:trace contextRef="#ctx0" brushRef="#br0" timeOffset="16289.332">11645 11572 75 0,'0'0'82'16,"-10"-3"-5"-16,2 3-1 0,8 0-4 0,-18 3 1 15,8 1 6-15,-1 4-6 0,-3 1 3 16,-4 5-6-16,2 1 2 0,-4 4-6 15,-1 4 0-15,0 2-4 0,0 0-2 16,0 4-3-16,-2 3 7 0,6-2-7 0,-1 1-3 16,8-1 0-16,0 0-1 0,6-1 1 15,4-1-3-15,0 0-5 0,4-1 2 0,4-2 0 16,7 2-6-16,2-2-3 0,4-2-4 16,5-3-3-16,0-2 0 0,4 0-3 15,5-5 0-15,1-3-5 0,-1-3-1 16,1 1 5-16,-2-8-7 0,0 0 5 0,0-5 7 15,-5-1 4-15,3-7 5 0,-4-1 3 16,-3-4-4-16,-3-3-1 0,-6-4-1 16,-5 3-1-16,-3-3-4 0,-6 0-3 0,-2-2-2 15,-8 2-5-15,-7-5-1 16,-6 3-5-16,-6-1-2 0,-7 3-4 0,-1 2-9 0,-7 4-8 16,0 2-7-16,-3 2-8 0,5 4-9 15,3 1-12-15,1 1-8 0,8 0-13 16,1 3-15-16,3 2-17 0,5 0-17 15,2-1-15-15,2 2-14 0,3-2-13 0,3 4-395 16,0-3 186-16,5 1 123 0</inkml:trace>
  <inkml:trace contextRef="#ctx0" brushRef="#br0" timeOffset="21814.0858">22726 11875 18 0,'6'4'80'0,"-6"-4"-2"16,0 0 0-16,6 4-1 0,-6-4 3 16,0 0 1-16,5 2 3 0,-5-2-8 0,0 0-2 15,0 0-1-15,0-12-5 0,0 7-1 16,0-3 2-16,-2-3 1 0,-3-2 1 16,3-3 0-16,0-5 0 0,-2-3-7 0,0-11-2 15,-2-4-4-15,2-2-9 0,-3-8-7 16,-1-6-1-16,1-1-6 0,1-22-4 15,-3-1 0-15,3-2-4 0,0-3-3 16,2-1 4-16,2-1-1 0,2-6 0 0,4-3-1 16,2-1 1-16,0-4-5 0,3 1-1 15,1 3-3-15,-1 1 2 0,4 8-5 0,-5 3 4 16,4 3 4-16,-2 7 1 0,-4 13-3 16,0 10 0-16,0 9 0 0,-2 2-3 15,0 4 6-15,1 1-5 0,1 2-1 16,1 5 1-16,-3 2 1 0,2 3-2 0,1 2 0 15,-1 4-1-15,4 2-2 0,-1 0-1 16,6 5-2-16,-1-1 2 0,4 5-5 0,5-1 1 16,5 1-3-16,4 6 0 0,3 0 0 15,9 0-3-15,5 1 2 0,11 4 2 16,-1 1-4-16,5-3-1 0,22 7-3 16,3-3 2-16,-2 3 0 0,2-1 0 0,0 1-2 15,4-1 0-15,2 1-2 0,4 1-1 16,7 1-1-16,0-3-2 0,2 3 4 0,0-1-4 15,0-2-1-15,0-2 1 0,-4 4 2 16,-1-2-6-16,-1-1-3 0,-5-2-1 16,1-1-1-16,-3 1-1 0,0-1-3 15,-2 1 4-15,-1 0-2 0,-1-1-4 0,0-2 1 16,-5 1 2-16,1 1 5 0,-13-1-1 16,-10 0-3-16,1 0 3 0,-1 0 0 0,-1 1 0 15,-4-1 5-15,1 0-1 0,-5 1-7 16,-1-1 10-16,-9 0-2 0,-1 2-1 15,-3-4 2-15,-5 4 6 0,-2-3-6 0,-5-1 3 16,1 2 3-16,-2 2-4 0,-3-3 2 16,0 1 3-16,-6 0-1 0,3 0-2 15,-4-1 0-15,0 2 1 0,-2 0 1 16,1 1 0-16,0-3 0 0,-2 3 2 16,-1 0 0-16,0 1 3 0,-2 1 0 0,1 2 2 15,0 2 2-15,-3 0 0 0,1 1 1 0,-1 3 1 16,1 3 2-16,0 2 1 0,-3 2 0 15,2 6-1-15,1 2 3 0,-2 6-3 16,1 9 3-16,3 0-1 0,-3 2 2 16,1 3 4-16,0 2 2 0,3 22-3 0,-3-1 2 15,2 4-3-15,-1 0-3 0,-1 4 1 16,-1 0 1-16,-3 1-3 0,2 4 0 0,-5-4 2 16,-2 0-3-16,-2-2 2 0,-4-2-1 15,0-11-1-15,-1-11-3 0,-1-3 5 16,-1 4-1-16,3-6 0 0,-4 1 0 15,3 1 2-15,-1-5 1 0,2-5-5 0,2-1 2 16,0-3 3-16,2-1-1 0,0-1 4 16,-2-6-2-16,2-2-2 0,0-1-1 0,2 0-1 15,-2-2-1-15,2-4-4 0,-2 1 4 16,0-5-3-16,2-1 0 0,-2-2 0 16,0-1-2-16,0-3 0 0,0 1 1 15,0-3 2-15,0 1-1 0,0-3 3 0,0 2-1 16,0-3 1-16,0 1-2 0,0-1-1 15,0 1 3-15,2-2-4 16,-4 0 1-16,2-6 0 0,-2 8-4 0,2-3 2 0,0-5 0 16,-4 7 0-16,0-4-2 0,-3-1-3 15,-2-1 2-15,-1-1 0 0,-2-1 0 16,-4-1 0-16,-7-1-2 0,-3-3 1 0,-10-3-1 16,-12-2 0-16,-7-3 2 0,-28-5-3 15,-6-3 1-15,-28-5-2 0,-11-3 1 16,-7-1-2-16,-3-7-4 0,-8 4 1 0,-6-6-2 15,-7 1 2-15,-9 3 2 0,2-1-2 16,-2 4-2-16,5 0 5 0,11 5 0 0,7 3 0 16,14 2 5-16,11 2 3 0,27 7-3 15,4-3 4-15,7 4 3 0,14 1 1 16,11 4 1-16,2 0 1 0,3-1-1 16,2 1 1-16,5 2-1 0,1-2-2 0,3 2 1 15,1 1 1-15,3 1-3 0,3-2-1 16,2 2 0-16,2 1 0 0,3 1-3 15,3 0-1-15,3 0-5 0,2 0 5 0,0 0-3 16,3 2 3-16,0-2-1 0,4 2-1 16,-1-2 0-16,0 2-1 0,3-1-1 15,1 1 1-15,-1-3-4 0,1 3 0 0,-2 0-4 16,3-1 3-16,8 1-5 0,-19 0-3 16,6 0-6-16,3-2-1 0,-3 2-7 0,0 0-3 15,2 2-4-15,-1-2-4 0,0 0-8 16,-4 0-2-16,6 1-6 0,-3-1-5 15,1 0-12-15,1 0-3 0,0 0-8 16,3-1-16-16,-2 1-15 0,10 0-16 0,-18-6-20 16,12 0-35-16,0 1-422 0,-3-3 205 15,5 0 136-15</inkml:trace>
  <inkml:trace contextRef="#ctx0" brushRef="#br0" timeOffset="59968.2873">21736 12758 44 0,'-6'3'65'15,"6"-3"-1"-15,-14-2-7 0,14 2-3 16,-16-1-8-16,5-4 2 0,0-1-7 0,-4 0-2 15,1-2-1-15,-6-4-5 0,2 1 1 16,-6-6 2-16,1-3 2 0,-3 0-4 16,2-5 1-16,-6-3-6 0,4-3-2 0,-1-2-2 15,3 1 5-15,-3-2 3 0,3 0-4 16,4 0 3-16,0-4-2 0,4-4-2 16,3 3 1-16,2 1 4 0,3-2-8 0,3-3-2 15,5-1 0-15,3-8 6 0,1-2 8 16,6 1-13-16,8-19 5 0,6 3-3 15,6 1-2-15,6 3 4 0,7 0-6 0,1 4-4 16,9 3 1-16,0 5 1 0,5 2-4 16,-2 4 5-16,5 0-3 0,1 8-3 15,2 1-1-15,0 2 0 0,-1 3-5 0,0 7 5 16,5 1 2-16,-11 8-1 0,-5 3 2 16,4 5-4-16,1 1-1 0,0 4-1 15,-6 3 0-15,0 2 4 0,2 5-3 0,0 3 2 16,-3 3-5-16,-3 5 4 0,-3 6 2 15,-5 6-5-15,-7 3 2 0,2 21-1 16,-14-1 1-16,-7 0-2 0,-7 1 6 0,-6 8-1 16,-8 20-1-16,-5 3-9 0,-8-2 3 15,-2 1-4-15,-9-4 2 0,-11 10 1 0,3-16-10 16,0-3 8-16,-5 0 3 0,1-6 1 16,-1-7 1-16,-1 2-7 0,-3-6 4 15,1 1 0-15,1-8-5 0,1-3 4 16,3-8 0-16,9-8-1 0,-1-3 1 15,3-3-4-15,4-4 1 0,-2 0 4 0,8-5-6 16,-4-1-2-16,5-1-7 0,4-5-5 16,0 1-8-16,2-3-8 0,3 2-19 0,1-4-19 15,0-1-13-15,11 0-9 0,-12-1-13 16,12 1-11-16,-6-6-335 0,4 2 153 16,2-4 100-16</inkml:trace>
  <inkml:trace contextRef="#ctx0" brushRef="#br0" timeOffset="75845.5004">13459 11254 11 0,'4'4'39'16,"1"-2"-4"-16,-5-2-2 0,4 4-7 0,-1 0-3 15,-3-4-5-15,6 4-4 0,-6-4-10 16,4 1-11-16,-4-1-60 0,0 0 23 16,4 5 15-16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73A8E-35A1-465E-84E0-9D6268641226}" type="datetimeFigureOut">
              <a:rPr lang="en-IN" smtClean="0"/>
              <a:t>02-09-2021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88CBF4-90BC-4A12-980B-C1BCF47FFCFF}" type="slidenum">
              <a:rPr lang="en-IN" smtClean="0"/>
              <a:t>‹#›</a:t>
            </a:fld>
            <a:endParaRPr lang="en-IN"/>
          </a:p>
        </p:txBody>
      </p:sp>
    </p:spTree>
    <p:extLst>
      <p:ext uri="{BB962C8B-B14F-4D97-AF65-F5344CB8AC3E}">
        <p14:creationId xmlns:p14="http://schemas.microsoft.com/office/powerpoint/2010/main" val="2531436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4</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074335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3BDCDB44-FDFA-4020-8765-16E5EDF522FD}" type="slidenum">
              <a:rPr lang="en-US" smtClean="0">
                <a:latin typeface="Arial" charset="0"/>
              </a:rPr>
              <a:pPr/>
              <a:t>28</a:t>
            </a:fld>
            <a:endParaRPr lang="en-US">
              <a:latin typeface="Arial" charset="0"/>
            </a:endParaRPr>
          </a:p>
        </p:txBody>
      </p:sp>
      <p:sp>
        <p:nvSpPr>
          <p:cNvPr id="64515" name="Rectangle 2"/>
          <p:cNvSpPr>
            <a:spLocks noGrp="1" noRot="1" noChangeAspect="1" noChangeArrowheads="1" noTextEdit="1"/>
          </p:cNvSpPr>
          <p:nvPr>
            <p:ph type="sldImg"/>
          </p:nvPr>
        </p:nvSpPr>
        <p:spPr>
          <a:xfrm>
            <a:off x="457200" y="720725"/>
            <a:ext cx="6400800" cy="3600450"/>
          </a:xfrm>
          <a:ln/>
        </p:spPr>
      </p:sp>
      <p:sp>
        <p:nvSpPr>
          <p:cNvPr id="6451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915506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5D6F6B2-B4A7-4DD8-9C8A-489B85C4F060}" type="slidenum">
              <a:rPr lang="en-US" smtClean="0">
                <a:latin typeface="Arial" charset="0"/>
              </a:rPr>
              <a:pPr/>
              <a:t>29</a:t>
            </a:fld>
            <a:endParaRPr lang="en-US">
              <a:latin typeface="Arial" charset="0"/>
            </a:endParaRPr>
          </a:p>
        </p:txBody>
      </p:sp>
      <p:sp>
        <p:nvSpPr>
          <p:cNvPr id="65539" name="Rectangle 2"/>
          <p:cNvSpPr>
            <a:spLocks noGrp="1" noRot="1" noChangeAspect="1" noChangeArrowheads="1" noTextEdit="1"/>
          </p:cNvSpPr>
          <p:nvPr>
            <p:ph type="sldImg"/>
          </p:nvPr>
        </p:nvSpPr>
        <p:spPr>
          <a:xfrm>
            <a:off x="457200" y="720725"/>
            <a:ext cx="6400800" cy="3600450"/>
          </a:xfrm>
          <a:ln/>
        </p:spPr>
      </p:sp>
      <p:sp>
        <p:nvSpPr>
          <p:cNvPr id="65540"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1713172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30</a:t>
            </a:fld>
            <a:endParaRPr lang="en-US">
              <a:latin typeface="Arial" charset="0"/>
            </a:endParaRPr>
          </a:p>
        </p:txBody>
      </p:sp>
    </p:spTree>
    <p:extLst>
      <p:ext uri="{BB962C8B-B14F-4D97-AF65-F5344CB8AC3E}">
        <p14:creationId xmlns:p14="http://schemas.microsoft.com/office/powerpoint/2010/main" val="2033378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457200" y="720725"/>
            <a:ext cx="6400800" cy="3600450"/>
          </a:xfrm>
          <a:ln/>
        </p:spPr>
      </p:sp>
      <p:sp>
        <p:nvSpPr>
          <p:cNvPr id="69635" name="Notes Placeholder 2"/>
          <p:cNvSpPr>
            <a:spLocks noGrp="1"/>
          </p:cNvSpPr>
          <p:nvPr>
            <p:ph type="body" idx="1"/>
          </p:nvPr>
        </p:nvSpPr>
        <p:spPr>
          <a:noFill/>
          <a:ln/>
        </p:spPr>
        <p:txBody>
          <a:bodyPr/>
          <a:lstStyle/>
          <a:p>
            <a:endParaRPr lang="en-US">
              <a:latin typeface="Arial" charset="0"/>
            </a:endParaRPr>
          </a:p>
        </p:txBody>
      </p:sp>
      <p:sp>
        <p:nvSpPr>
          <p:cNvPr id="69636" name="Slide Number Placeholder 3"/>
          <p:cNvSpPr>
            <a:spLocks noGrp="1"/>
          </p:cNvSpPr>
          <p:nvPr>
            <p:ph type="sldNum" sz="quarter" idx="5"/>
          </p:nvPr>
        </p:nvSpPr>
        <p:spPr>
          <a:noFill/>
        </p:spPr>
        <p:txBody>
          <a:bodyPr/>
          <a:lstStyle/>
          <a:p>
            <a:fld id="{740F0E28-396E-4F98-845A-678F748F62CE}" type="slidenum">
              <a:rPr lang="en-US" smtClean="0">
                <a:latin typeface="Arial" charset="0"/>
              </a:rPr>
              <a:pPr/>
              <a:t>31</a:t>
            </a:fld>
            <a:endParaRPr lang="en-US">
              <a:latin typeface="Arial" charset="0"/>
            </a:endParaRPr>
          </a:p>
        </p:txBody>
      </p:sp>
    </p:spTree>
    <p:extLst>
      <p:ext uri="{BB962C8B-B14F-4D97-AF65-F5344CB8AC3E}">
        <p14:creationId xmlns:p14="http://schemas.microsoft.com/office/powerpoint/2010/main" val="2157446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8350"/>
            <a:ext cx="6823075" cy="3838575"/>
          </a:xfrm>
        </p:spPr>
      </p:sp>
      <p:sp>
        <p:nvSpPr>
          <p:cNvPr id="3" name="Notes Placeholder 2"/>
          <p:cNvSpPr>
            <a:spLocks noGrp="1"/>
          </p:cNvSpPr>
          <p:nvPr>
            <p:ph type="body" idx="1"/>
          </p:nvPr>
        </p:nvSpPr>
        <p:spPr/>
        <p:txBody>
          <a:bodyPr/>
          <a:lstStyle/>
          <a:p>
            <a:r>
              <a:rPr lang="en-US" dirty="0"/>
              <a:t>At</a:t>
            </a:r>
            <a:r>
              <a:rPr lang="en-US" baseline="0" dirty="0"/>
              <a:t> least 10, or otherwise just rather dead; or just 100, or otherwise rather dead; that’s yet something different than </a:t>
            </a:r>
            <a:r>
              <a:rPr lang="en-US" baseline="0" dirty="0" err="1"/>
              <a:t>minimax</a:t>
            </a:r>
            <a:r>
              <a:rPr lang="en-US" baseline="0" dirty="0"/>
              <a:t> or </a:t>
            </a:r>
            <a:r>
              <a:rPr lang="en-US" baseline="0" dirty="0" err="1"/>
              <a:t>expectimax</a:t>
            </a:r>
            <a:endParaRPr lang="en-US" dirty="0"/>
          </a:p>
        </p:txBody>
      </p:sp>
      <p:sp>
        <p:nvSpPr>
          <p:cNvPr id="4" name="Slide Number Placeholder 3"/>
          <p:cNvSpPr>
            <a:spLocks noGrp="1"/>
          </p:cNvSpPr>
          <p:nvPr>
            <p:ph type="sldNum" sz="quarter" idx="10"/>
          </p:nvPr>
        </p:nvSpPr>
        <p:spPr/>
        <p:txBody>
          <a:bodyPr/>
          <a:lstStyle/>
          <a:p>
            <a:pPr>
              <a:defRPr/>
            </a:pPr>
            <a:fld id="{DC3ED746-492E-4D0C-832A-ACED5D621C80}" type="slidenum">
              <a:rPr lang="en-US" smtClean="0"/>
              <a:pPr>
                <a:defRPr/>
              </a:pPr>
              <a:t>48</a:t>
            </a:fld>
            <a:endParaRPr lang="en-US"/>
          </a:p>
        </p:txBody>
      </p:sp>
    </p:spTree>
    <p:extLst>
      <p:ext uri="{BB962C8B-B14F-4D97-AF65-F5344CB8AC3E}">
        <p14:creationId xmlns:p14="http://schemas.microsoft.com/office/powerpoint/2010/main" val="17742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35E13D75-3764-4B96-AB14-8A910A94CEF9}" type="slidenum">
              <a:rPr lang="en-US" smtClean="0">
                <a:latin typeface="Arial" charset="0"/>
              </a:rPr>
              <a:pPr/>
              <a:t>50</a:t>
            </a:fld>
            <a:endParaRPr lang="en-US">
              <a:latin typeface="Arial" charset="0"/>
            </a:endParaRPr>
          </a:p>
        </p:txBody>
      </p:sp>
      <p:sp>
        <p:nvSpPr>
          <p:cNvPr id="38915" name="Rectangle 2"/>
          <p:cNvSpPr>
            <a:spLocks noGrp="1" noRot="1" noChangeAspect="1" noChangeArrowheads="1" noTextEdit="1"/>
          </p:cNvSpPr>
          <p:nvPr>
            <p:ph type="sldImg"/>
          </p:nvPr>
        </p:nvSpPr>
        <p:spPr>
          <a:xfrm>
            <a:off x="138113" y="768350"/>
            <a:ext cx="6823075" cy="3838575"/>
          </a:xfrm>
          <a:ln/>
        </p:spPr>
      </p:sp>
      <p:sp>
        <p:nvSpPr>
          <p:cNvPr id="38916" name="Rectangle 3"/>
          <p:cNvSpPr>
            <a:spLocks noGrp="1" noChangeArrowheads="1"/>
          </p:cNvSpPr>
          <p:nvPr>
            <p:ph type="body" idx="1"/>
          </p:nvPr>
        </p:nvSpPr>
        <p:spPr>
          <a:xfrm>
            <a:off x="946150" y="4862513"/>
            <a:ext cx="5207000" cy="4603750"/>
          </a:xfrm>
          <a:noFill/>
          <a:ln/>
        </p:spPr>
        <p:txBody>
          <a:bodyPr/>
          <a:lstStyle/>
          <a:p>
            <a:endParaRPr lang="en-US" dirty="0">
              <a:latin typeface="Arial" charset="0"/>
            </a:endParaRPr>
          </a:p>
        </p:txBody>
      </p:sp>
    </p:spTree>
    <p:extLst>
      <p:ext uri="{BB962C8B-B14F-4D97-AF65-F5344CB8AC3E}">
        <p14:creationId xmlns:p14="http://schemas.microsoft.com/office/powerpoint/2010/main" val="2386406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138113" y="768350"/>
            <a:ext cx="6823075" cy="3838575"/>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51</a:t>
            </a:fld>
            <a:endParaRPr lang="en-US">
              <a:latin typeface="Arial" charset="0"/>
            </a:endParaRPr>
          </a:p>
        </p:txBody>
      </p:sp>
    </p:spTree>
    <p:extLst>
      <p:ext uri="{BB962C8B-B14F-4D97-AF65-F5344CB8AC3E}">
        <p14:creationId xmlns:p14="http://schemas.microsoft.com/office/powerpoint/2010/main" val="607311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38113" y="768350"/>
            <a:ext cx="6823075" cy="3838575"/>
          </a:xfrm>
          <a:ln/>
        </p:spPr>
      </p:sp>
      <p:sp>
        <p:nvSpPr>
          <p:cNvPr id="39939" name="Notes Placeholder 2"/>
          <p:cNvSpPr>
            <a:spLocks noGrp="1"/>
          </p:cNvSpPr>
          <p:nvPr>
            <p:ph type="body" idx="1"/>
          </p:nvPr>
        </p:nvSpPr>
        <p:spPr>
          <a:noFill/>
          <a:ln/>
        </p:spPr>
        <p:txBody>
          <a:bodyPr/>
          <a:lstStyle/>
          <a:p>
            <a:endParaRPr lang="en-US">
              <a:latin typeface="Arial" charset="0"/>
            </a:endParaRPr>
          </a:p>
        </p:txBody>
      </p:sp>
      <p:sp>
        <p:nvSpPr>
          <p:cNvPr id="39940" name="Slide Number Placeholder 3"/>
          <p:cNvSpPr>
            <a:spLocks noGrp="1"/>
          </p:cNvSpPr>
          <p:nvPr>
            <p:ph type="sldNum" sz="quarter" idx="5"/>
          </p:nvPr>
        </p:nvSpPr>
        <p:spPr>
          <a:noFill/>
        </p:spPr>
        <p:txBody>
          <a:bodyPr/>
          <a:lstStyle/>
          <a:p>
            <a:fld id="{9B419C55-7AEA-4EB9-BA9F-F72D46856111}" type="slidenum">
              <a:rPr lang="en-US" smtClean="0">
                <a:latin typeface="Arial" charset="0"/>
              </a:rPr>
              <a:pPr/>
              <a:t>56</a:t>
            </a:fld>
            <a:endParaRPr lang="en-US">
              <a:latin typeface="Arial" charset="0"/>
            </a:endParaRPr>
          </a:p>
        </p:txBody>
      </p:sp>
    </p:spTree>
    <p:extLst>
      <p:ext uri="{BB962C8B-B14F-4D97-AF65-F5344CB8AC3E}">
        <p14:creationId xmlns:p14="http://schemas.microsoft.com/office/powerpoint/2010/main" val="3226760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8C3337F-E14C-4722-B064-8328E1374C64}" type="slidenum">
              <a:rPr lang="en-US" smtClean="0">
                <a:latin typeface="Arial" charset="0"/>
              </a:rPr>
              <a:pPr/>
              <a:t>60</a:t>
            </a:fld>
            <a:endParaRPr lang="en-US">
              <a:latin typeface="Arial" charset="0"/>
            </a:endParaRPr>
          </a:p>
        </p:txBody>
      </p:sp>
      <p:sp>
        <p:nvSpPr>
          <p:cNvPr id="43011" name="Rectangle 2"/>
          <p:cNvSpPr>
            <a:spLocks noGrp="1" noRot="1" noChangeAspect="1" noChangeArrowheads="1" noTextEdit="1"/>
          </p:cNvSpPr>
          <p:nvPr>
            <p:ph type="sldImg"/>
          </p:nvPr>
        </p:nvSpPr>
        <p:spPr>
          <a:xfrm>
            <a:off x="138113" y="768350"/>
            <a:ext cx="6823075" cy="3838575"/>
          </a:xfrm>
          <a:ln/>
        </p:spPr>
      </p:sp>
      <p:sp>
        <p:nvSpPr>
          <p:cNvPr id="43012" name="Rectangle 3"/>
          <p:cNvSpPr>
            <a:spLocks noGrp="1" noChangeArrowheads="1"/>
          </p:cNvSpPr>
          <p:nvPr>
            <p:ph type="body" idx="1"/>
          </p:nvPr>
        </p:nvSpPr>
        <p:spPr>
          <a:xfrm>
            <a:off x="946150" y="4862513"/>
            <a:ext cx="5207000" cy="4603750"/>
          </a:xfrm>
          <a:noFill/>
          <a:ln/>
        </p:spPr>
        <p:txBody>
          <a:bodyPr/>
          <a:lstStyle/>
          <a:p>
            <a:r>
              <a:rPr lang="en-US">
                <a:latin typeface="Arial" charset="0"/>
              </a:rPr>
              <a:t>If it’s terminal or we reached our depth limit, return utility</a:t>
            </a:r>
          </a:p>
        </p:txBody>
      </p:sp>
    </p:spTree>
    <p:extLst>
      <p:ext uri="{BB962C8B-B14F-4D97-AF65-F5344CB8AC3E}">
        <p14:creationId xmlns:p14="http://schemas.microsoft.com/office/powerpoint/2010/main" val="3132101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04E85BB2-29B2-497D-B377-09C1EC678A88}" type="slidenum">
              <a:rPr lang="en-US" smtClean="0">
                <a:latin typeface="Arial" charset="0"/>
              </a:rPr>
              <a:pPr/>
              <a:t>61</a:t>
            </a:fld>
            <a:endParaRPr lang="en-US">
              <a:latin typeface="Arial" charset="0"/>
            </a:endParaRPr>
          </a:p>
        </p:txBody>
      </p:sp>
      <p:sp>
        <p:nvSpPr>
          <p:cNvPr id="44035" name="Rectangle 2"/>
          <p:cNvSpPr>
            <a:spLocks noGrp="1" noRot="1" noChangeAspect="1" noChangeArrowheads="1" noTextEdit="1"/>
          </p:cNvSpPr>
          <p:nvPr>
            <p:ph type="sldImg"/>
          </p:nvPr>
        </p:nvSpPr>
        <p:spPr>
          <a:xfrm>
            <a:off x="138113" y="768350"/>
            <a:ext cx="6823075" cy="3838575"/>
          </a:xfrm>
          <a:ln/>
        </p:spPr>
      </p:sp>
      <p:sp>
        <p:nvSpPr>
          <p:cNvPr id="44036" name="Rectangle 3"/>
          <p:cNvSpPr>
            <a:spLocks noGrp="1" noChangeArrowheads="1"/>
          </p:cNvSpPr>
          <p:nvPr>
            <p:ph type="body" idx="1"/>
          </p:nvPr>
        </p:nvSpPr>
        <p:spPr>
          <a:xfrm>
            <a:off x="946150" y="4862513"/>
            <a:ext cx="5207000" cy="4603750"/>
          </a:xfrm>
          <a:noFill/>
          <a:ln/>
        </p:spPr>
        <p:txBody>
          <a:bodyPr/>
          <a:lstStyle/>
          <a:p>
            <a:endParaRPr lang="en-US">
              <a:latin typeface="Arial" charset="0"/>
            </a:endParaRPr>
          </a:p>
        </p:txBody>
      </p:sp>
    </p:spTree>
    <p:extLst>
      <p:ext uri="{BB962C8B-B14F-4D97-AF65-F5344CB8AC3E}">
        <p14:creationId xmlns:p14="http://schemas.microsoft.com/office/powerpoint/2010/main" val="4153819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8F739287-BF7B-4F04-882C-B3B23CA70729}" type="slidenum">
              <a:rPr lang="en-US" smtClean="0">
                <a:latin typeface="Arial" charset="0"/>
              </a:rPr>
              <a:pPr/>
              <a:t>5</a:t>
            </a:fld>
            <a:endParaRPr lang="en-US">
              <a:latin typeface="Arial" charset="0"/>
            </a:endParaRPr>
          </a:p>
        </p:txBody>
      </p:sp>
      <p:sp>
        <p:nvSpPr>
          <p:cNvPr id="56323" name="Rectangle 2"/>
          <p:cNvSpPr>
            <a:spLocks noGrp="1" noRot="1" noChangeAspect="1" noChangeArrowheads="1" noTextEdit="1"/>
          </p:cNvSpPr>
          <p:nvPr>
            <p:ph type="sldImg"/>
          </p:nvPr>
        </p:nvSpPr>
        <p:spPr>
          <a:xfrm>
            <a:off x="457200" y="720725"/>
            <a:ext cx="6400800" cy="3600450"/>
          </a:xfrm>
          <a:ln/>
        </p:spPr>
      </p:sp>
      <p:sp>
        <p:nvSpPr>
          <p:cNvPr id="56324"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76042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4C31169-8967-4479-BD8E-A9DFFFA5AB03}" type="slidenum">
              <a:rPr lang="en-US" smtClean="0">
                <a:latin typeface="Arial" charset="0"/>
              </a:rPr>
              <a:pPr/>
              <a:t>7</a:t>
            </a:fld>
            <a:endParaRPr lang="en-US">
              <a:latin typeface="Arial" charset="0"/>
            </a:endParaRPr>
          </a:p>
        </p:txBody>
      </p:sp>
      <p:sp>
        <p:nvSpPr>
          <p:cNvPr id="57347" name="Rectangle 2"/>
          <p:cNvSpPr>
            <a:spLocks noGrp="1" noRot="1" noChangeAspect="1" noChangeArrowheads="1" noTextEdit="1"/>
          </p:cNvSpPr>
          <p:nvPr>
            <p:ph type="sldImg"/>
          </p:nvPr>
        </p:nvSpPr>
        <p:spPr>
          <a:xfrm>
            <a:off x="457200" y="720725"/>
            <a:ext cx="6400800" cy="3600450"/>
          </a:xfrm>
          <a:ln/>
        </p:spPr>
      </p:sp>
      <p:sp>
        <p:nvSpPr>
          <p:cNvPr id="5734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2792452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4F027FC-5BC0-42F1-89EB-2B8A298EE3B3}" type="slidenum">
              <a:rPr lang="en-US" smtClean="0">
                <a:latin typeface="Arial" charset="0"/>
              </a:rPr>
              <a:pPr/>
              <a:t>15</a:t>
            </a:fld>
            <a:endParaRPr lang="en-US">
              <a:latin typeface="Arial" charset="0"/>
            </a:endParaRPr>
          </a:p>
        </p:txBody>
      </p:sp>
      <p:sp>
        <p:nvSpPr>
          <p:cNvPr id="62467" name="Rectangle 2"/>
          <p:cNvSpPr>
            <a:spLocks noGrp="1" noRot="1" noChangeAspect="1" noChangeArrowheads="1" noTextEdit="1"/>
          </p:cNvSpPr>
          <p:nvPr>
            <p:ph type="sldImg"/>
          </p:nvPr>
        </p:nvSpPr>
        <p:spPr>
          <a:xfrm>
            <a:off x="457200" y="720725"/>
            <a:ext cx="6400800" cy="3600450"/>
          </a:xfrm>
          <a:ln/>
        </p:spPr>
      </p:sp>
      <p:sp>
        <p:nvSpPr>
          <p:cNvPr id="62468"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2617929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92D6C518-FBD1-4593-88F8-1133D0309234}" type="slidenum">
              <a:rPr lang="en-US" smtClean="0">
                <a:latin typeface="Arial" charset="0"/>
              </a:rPr>
              <a:pPr/>
              <a:t>16</a:t>
            </a:fld>
            <a:endParaRPr lang="en-US">
              <a:latin typeface="Arial" charset="0"/>
            </a:endParaRPr>
          </a:p>
        </p:txBody>
      </p:sp>
      <p:sp>
        <p:nvSpPr>
          <p:cNvPr id="59395" name="Rectangle 2"/>
          <p:cNvSpPr>
            <a:spLocks noGrp="1" noRot="1" noChangeAspect="1" noChangeArrowheads="1" noTextEdit="1"/>
          </p:cNvSpPr>
          <p:nvPr>
            <p:ph type="sldImg"/>
          </p:nvPr>
        </p:nvSpPr>
        <p:spPr>
          <a:xfrm>
            <a:off x="457200" y="720725"/>
            <a:ext cx="6400800" cy="3600450"/>
          </a:xfrm>
          <a:ln/>
        </p:spPr>
      </p:sp>
      <p:sp>
        <p:nvSpPr>
          <p:cNvPr id="59396"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407716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17</a:t>
            </a:fld>
            <a:endParaRPr lang="en-US">
              <a:latin typeface="Arial" charset="0"/>
            </a:endParaRPr>
          </a:p>
        </p:txBody>
      </p:sp>
    </p:spTree>
    <p:extLst>
      <p:ext uri="{BB962C8B-B14F-4D97-AF65-F5344CB8AC3E}">
        <p14:creationId xmlns:p14="http://schemas.microsoft.com/office/powerpoint/2010/main" val="4023474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457200" y="720725"/>
            <a:ext cx="6400800" cy="3600450"/>
          </a:xfrm>
          <a:ln/>
        </p:spPr>
      </p:sp>
      <p:sp>
        <p:nvSpPr>
          <p:cNvPr id="60419" name="Notes Placeholder 2"/>
          <p:cNvSpPr>
            <a:spLocks noGrp="1"/>
          </p:cNvSpPr>
          <p:nvPr>
            <p:ph type="body" idx="1"/>
          </p:nvPr>
        </p:nvSpPr>
        <p:spPr>
          <a:noFill/>
          <a:ln/>
        </p:spPr>
        <p:txBody>
          <a:bodyPr/>
          <a:lstStyle/>
          <a:p>
            <a:r>
              <a:rPr lang="en-US">
                <a:latin typeface="Arial" charset="0"/>
              </a:rPr>
              <a:t>Pick an order for two reasons: sequential processor and pruning</a:t>
            </a:r>
            <a:endParaRPr lang="en-US" dirty="0">
              <a:latin typeface="Arial" charset="0"/>
            </a:endParaRPr>
          </a:p>
        </p:txBody>
      </p:sp>
      <p:sp>
        <p:nvSpPr>
          <p:cNvPr id="60420" name="Slide Number Placeholder 3"/>
          <p:cNvSpPr>
            <a:spLocks noGrp="1"/>
          </p:cNvSpPr>
          <p:nvPr>
            <p:ph type="sldNum" sz="quarter" idx="5"/>
          </p:nvPr>
        </p:nvSpPr>
        <p:spPr>
          <a:noFill/>
        </p:spPr>
        <p:txBody>
          <a:bodyPr/>
          <a:lstStyle/>
          <a:p>
            <a:fld id="{48A9289E-F028-4C02-88DD-69770A826917}" type="slidenum">
              <a:rPr lang="en-US" smtClean="0">
                <a:latin typeface="Arial" charset="0"/>
              </a:rPr>
              <a:pPr/>
              <a:t>18</a:t>
            </a:fld>
            <a:endParaRPr lang="en-US">
              <a:latin typeface="Arial" charset="0"/>
            </a:endParaRPr>
          </a:p>
        </p:txBody>
      </p:sp>
    </p:spTree>
    <p:extLst>
      <p:ext uri="{BB962C8B-B14F-4D97-AF65-F5344CB8AC3E}">
        <p14:creationId xmlns:p14="http://schemas.microsoft.com/office/powerpoint/2010/main" val="1590609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04562BC8-C3F2-47A7-AF2C-13A94AF36327}" type="slidenum">
              <a:rPr lang="en-US" smtClean="0">
                <a:latin typeface="Arial" charset="0"/>
              </a:rPr>
              <a:pPr/>
              <a:t>21</a:t>
            </a:fld>
            <a:endParaRPr lang="en-US">
              <a:latin typeface="Arial" charset="0"/>
            </a:endParaRPr>
          </a:p>
        </p:txBody>
      </p:sp>
      <p:sp>
        <p:nvSpPr>
          <p:cNvPr id="61443" name="Rectangle 2"/>
          <p:cNvSpPr>
            <a:spLocks noGrp="1" noRot="1" noChangeAspect="1" noChangeArrowheads="1" noTextEdit="1"/>
          </p:cNvSpPr>
          <p:nvPr>
            <p:ph type="sldImg"/>
          </p:nvPr>
        </p:nvSpPr>
        <p:spPr>
          <a:xfrm>
            <a:off x="458788" y="720725"/>
            <a:ext cx="6397625" cy="3598863"/>
          </a:xfrm>
          <a:ln/>
        </p:spPr>
      </p:sp>
      <p:sp>
        <p:nvSpPr>
          <p:cNvPr id="61444" name="Rectangle 3"/>
          <p:cNvSpPr>
            <a:spLocks noGrp="1" noChangeArrowheads="1"/>
          </p:cNvSpPr>
          <p:nvPr>
            <p:ph type="body" idx="1"/>
          </p:nvPr>
        </p:nvSpPr>
        <p:spPr>
          <a:xfrm>
            <a:off x="974924" y="4561576"/>
            <a:ext cx="5365352" cy="4318827"/>
          </a:xfrm>
          <a:noFill/>
          <a:ln/>
        </p:spPr>
        <p:txBody>
          <a:bodyPr/>
          <a:lstStyle/>
          <a:p>
            <a:pPr eaLnBrk="1" hangingPunct="1"/>
            <a:endParaRPr lang="en-US" dirty="0">
              <a:latin typeface="Arial" charset="0"/>
            </a:endParaRPr>
          </a:p>
        </p:txBody>
      </p:sp>
    </p:spTree>
    <p:extLst>
      <p:ext uri="{BB962C8B-B14F-4D97-AF65-F5344CB8AC3E}">
        <p14:creationId xmlns:p14="http://schemas.microsoft.com/office/powerpoint/2010/main" val="283123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EA8ADE4E-6B6A-43C5-A4E7-3C3886E87B4F}" type="slidenum">
              <a:rPr lang="en-US" smtClean="0">
                <a:latin typeface="Arial" charset="0"/>
              </a:rPr>
              <a:pPr/>
              <a:t>27</a:t>
            </a:fld>
            <a:endParaRPr lang="en-US">
              <a:latin typeface="Arial" charset="0"/>
            </a:endParaRPr>
          </a:p>
        </p:txBody>
      </p:sp>
      <p:sp>
        <p:nvSpPr>
          <p:cNvPr id="63491" name="Rectangle 2"/>
          <p:cNvSpPr>
            <a:spLocks noGrp="1" noRot="1" noChangeAspect="1" noChangeArrowheads="1" noTextEdit="1"/>
          </p:cNvSpPr>
          <p:nvPr>
            <p:ph type="sldImg"/>
          </p:nvPr>
        </p:nvSpPr>
        <p:spPr>
          <a:xfrm>
            <a:off x="457200" y="720725"/>
            <a:ext cx="6400800" cy="3600450"/>
          </a:xfrm>
          <a:ln/>
        </p:spPr>
      </p:sp>
      <p:sp>
        <p:nvSpPr>
          <p:cNvPr id="63492" name="Rectangle 3"/>
          <p:cNvSpPr>
            <a:spLocks noGrp="1" noChangeArrowheads="1"/>
          </p:cNvSpPr>
          <p:nvPr>
            <p:ph type="body" idx="1"/>
          </p:nvPr>
        </p:nvSpPr>
        <p:spPr>
          <a:xfrm>
            <a:off x="974924" y="4561576"/>
            <a:ext cx="5365352" cy="4318827"/>
          </a:xfrm>
          <a:noFill/>
          <a:ln/>
        </p:spPr>
        <p:txBody>
          <a:bodyPr/>
          <a:lstStyle/>
          <a:p>
            <a:pPr eaLnBrk="1" hangingPunct="1"/>
            <a:endParaRPr lang="en-US">
              <a:latin typeface="Arial" charset="0"/>
            </a:endParaRPr>
          </a:p>
        </p:txBody>
      </p:sp>
    </p:spTree>
    <p:extLst>
      <p:ext uri="{BB962C8B-B14F-4D97-AF65-F5344CB8AC3E}">
        <p14:creationId xmlns:p14="http://schemas.microsoft.com/office/powerpoint/2010/main" val="395865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332E82F-954D-4694-BA7F-E9D2C678EFF0}" type="datetimeFigureOut">
              <a:rPr lang="en-IN" smtClean="0"/>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4068446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2E82F-954D-4694-BA7F-E9D2C678EFF0}" type="datetimeFigureOut">
              <a:rPr lang="en-IN" smtClean="0"/>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2483162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2E82F-954D-4694-BA7F-E9D2C678EFF0}" type="datetimeFigureOut">
              <a:rPr lang="en-IN" smtClean="0"/>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2679607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332E82F-954D-4694-BA7F-E9D2C678EFF0}" type="datetimeFigureOut">
              <a:rPr lang="en-IN" smtClean="0"/>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879547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32E82F-954D-4694-BA7F-E9D2C678EFF0}" type="datetimeFigureOut">
              <a:rPr lang="en-IN" smtClean="0"/>
              <a:t>02-09-2021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2141173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332E82F-954D-4694-BA7F-E9D2C678EFF0}" type="datetimeFigureOut">
              <a:rPr lang="en-IN" smtClean="0"/>
              <a:t>02-09-2021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3870843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332E82F-954D-4694-BA7F-E9D2C678EFF0}" type="datetimeFigureOut">
              <a:rPr lang="en-IN" smtClean="0"/>
              <a:t>02-09-2021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482835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332E82F-954D-4694-BA7F-E9D2C678EFF0}" type="datetimeFigureOut">
              <a:rPr lang="en-IN" smtClean="0"/>
              <a:t>02-09-2021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4005345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32E82F-954D-4694-BA7F-E9D2C678EFF0}" type="datetimeFigureOut">
              <a:rPr lang="en-IN" smtClean="0"/>
              <a:t>02-09-2021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2416176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332E82F-954D-4694-BA7F-E9D2C678EFF0}" type="datetimeFigureOut">
              <a:rPr lang="en-IN" smtClean="0"/>
              <a:t>02-09-2021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3860131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332E82F-954D-4694-BA7F-E9D2C678EFF0}" type="datetimeFigureOut">
              <a:rPr lang="en-IN" smtClean="0"/>
              <a:t>02-09-2021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8F91CF-E70E-41CD-9A52-25EAB6AB67AC}" type="slidenum">
              <a:rPr lang="en-IN" smtClean="0"/>
              <a:t>‹#›</a:t>
            </a:fld>
            <a:endParaRPr lang="en-IN"/>
          </a:p>
        </p:txBody>
      </p:sp>
    </p:spTree>
    <p:extLst>
      <p:ext uri="{BB962C8B-B14F-4D97-AF65-F5344CB8AC3E}">
        <p14:creationId xmlns:p14="http://schemas.microsoft.com/office/powerpoint/2010/main" val="3711862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32E82F-954D-4694-BA7F-E9D2C678EFF0}" type="datetimeFigureOut">
              <a:rPr lang="en-IN" smtClean="0"/>
              <a:t>02-09-2021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8F91CF-E70E-41CD-9A52-25EAB6AB67AC}" type="slidenum">
              <a:rPr lang="en-IN" smtClean="0"/>
              <a:t>‹#›</a:t>
            </a:fld>
            <a:endParaRPr lang="en-IN"/>
          </a:p>
        </p:txBody>
      </p:sp>
    </p:spTree>
    <p:extLst>
      <p:ext uri="{BB962C8B-B14F-4D97-AF65-F5344CB8AC3E}">
        <p14:creationId xmlns:p14="http://schemas.microsoft.com/office/powerpoint/2010/main" val="1698712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slideLayout" Target="../slideLayouts/slideLayout2.xml"/><Relationship Id="rId7" Type="http://schemas.openxmlformats.org/officeDocument/2006/relationships/customXml" Target="../ink/ink8.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3.emf"/><Relationship Id="rId4" Type="http://schemas.openxmlformats.org/officeDocument/2006/relationships/image" Target="../media/image9.png"/><Relationship Id="rId9" Type="http://schemas.openxmlformats.org/officeDocument/2006/relationships/customXml" Target="../ink/ink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em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21.emf"/><Relationship Id="rId4" Type="http://schemas.openxmlformats.org/officeDocument/2006/relationships/customXml" Target="../ink/ink10.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xml"/><Relationship Id="rId7" Type="http://schemas.openxmlformats.org/officeDocument/2006/relationships/image" Target="../media/image1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png"/><Relationship Id="rId11" Type="http://schemas.openxmlformats.org/officeDocument/2006/relationships/image" Target="../media/image18.emf"/><Relationship Id="rId5" Type="http://schemas.openxmlformats.org/officeDocument/2006/relationships/image" Target="../media/image9.png"/><Relationship Id="rId10" Type="http://schemas.openxmlformats.org/officeDocument/2006/relationships/customXml" Target="../ink/ink12.xml"/><Relationship Id="rId4" Type="http://schemas.openxmlformats.org/officeDocument/2006/relationships/slideLayout" Target="../slideLayouts/slideLayout2.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5.png"/><Relationship Id="rId7" Type="http://schemas.openxmlformats.org/officeDocument/2006/relationships/customXml" Target="../ink/ink1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4.emf"/><Relationship Id="rId4" Type="http://schemas.openxmlformats.org/officeDocument/2006/relationships/image" Target="../media/image16.png"/><Relationship Id="rId9" Type="http://schemas.openxmlformats.org/officeDocument/2006/relationships/customXml" Target="../ink/ink14.xml"/></Relationships>
</file>

<file path=ppt/slides/_rels/slide1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slideLayout" Target="../slideLayouts/slideLayout2.xml"/><Relationship Id="rId7" Type="http://schemas.openxmlformats.org/officeDocument/2006/relationships/customXml" Target="../ink/ink16.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8.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customXml" Target="../ink/ink19.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3.emf"/><Relationship Id="rId2" Type="http://schemas.openxmlformats.org/officeDocument/2006/relationships/customXml" Target="../ink/ink21.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32.emf"/><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customXml" Target="../ink/ink27.xml"/><Relationship Id="rId7" Type="http://schemas.openxmlformats.org/officeDocument/2006/relationships/customXml" Target="../ink/ink2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customXml" Target="../ink/ink28.xml"/><Relationship Id="rId4" Type="http://schemas.openxmlformats.org/officeDocument/2006/relationships/image" Target="../media/image40.emf"/></Relationships>
</file>

<file path=ppt/slides/_rels/slide31.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customXml" Target="../ink/ink31.xml"/><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8.png"/><Relationship Id="rId4" Type="http://schemas.openxmlformats.org/officeDocument/2006/relationships/image" Target="../media/image27.wmf"/></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ustomXml" Target="../ink/ink36.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51.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customXml" Target="../ink/ink40.xml"/><Relationship Id="rId4" Type="http://schemas.openxmlformats.org/officeDocument/2006/relationships/image" Target="../media/image50.emf"/></Relationships>
</file>

<file path=ppt/slides/_rels/slide5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customXml" Target="../ink/ink43.xml"/><Relationship Id="rId5" Type="http://schemas.openxmlformats.org/officeDocument/2006/relationships/image" Target="../media/image57.pn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17.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customXml" Target="../ink/ink4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3.xml"/></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2.emf"/><Relationship Id="rId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Unit 2 </a:t>
            </a:r>
            <a:endParaRPr lang="en-IN" dirty="0"/>
          </a:p>
        </p:txBody>
      </p:sp>
      <p:sp>
        <p:nvSpPr>
          <p:cNvPr id="3" name="Subtitle 2"/>
          <p:cNvSpPr>
            <a:spLocks noGrp="1"/>
          </p:cNvSpPr>
          <p:nvPr>
            <p:ph type="subTitle" idx="1"/>
          </p:nvPr>
        </p:nvSpPr>
        <p:spPr/>
        <p:txBody>
          <a:bodyPr/>
          <a:lstStyle/>
          <a:p>
            <a:r>
              <a:rPr lang="en-IN" dirty="0" smtClean="0"/>
              <a:t>Game Trees</a:t>
            </a:r>
            <a:endParaRPr lang="en-IN" dirty="0"/>
          </a:p>
        </p:txBody>
      </p:sp>
    </p:spTree>
    <p:extLst>
      <p:ext uri="{BB962C8B-B14F-4D97-AF65-F5344CB8AC3E}">
        <p14:creationId xmlns:p14="http://schemas.microsoft.com/office/powerpoint/2010/main" val="24372659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Adversarial Search</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67400" y="1353600"/>
              <a:ext cx="11019600" cy="4909320"/>
            </p14:xfrm>
          </p:contentPart>
        </mc:Choice>
        <mc:Fallback xmlns="">
          <p:pic>
            <p:nvPicPr>
              <p:cNvPr id="3" name="Ink 2"/>
              <p:cNvPicPr/>
              <p:nvPr/>
            </p:nvPicPr>
            <p:blipFill>
              <a:blip r:embed="rId4"/>
              <a:stretch>
                <a:fillRect/>
              </a:stretch>
            </p:blipFill>
            <p:spPr>
              <a:xfrm>
                <a:off x="164880" y="1348920"/>
                <a:ext cx="11027880" cy="4920840"/>
              </a:xfrm>
              <a:prstGeom prst="rect">
                <a:avLst/>
              </a:prstGeom>
            </p:spPr>
          </p:pic>
        </mc:Fallback>
      </mc:AlternateContent>
    </p:spTree>
    <p:extLst>
      <p:ext uri="{BB962C8B-B14F-4D97-AF65-F5344CB8AC3E}">
        <p14:creationId xmlns:p14="http://schemas.microsoft.com/office/powerpoint/2010/main" val="1893805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Single-Agent Trees</a:t>
            </a:r>
          </a:p>
        </p:txBody>
      </p:sp>
      <p:sp>
        <p:nvSpPr>
          <p:cNvPr id="9" name="Rectangle 8"/>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12" name="Oval 11"/>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42" name="Oval 41"/>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7" name="Oval 46"/>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Rectangle 47"/>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50" name="Oval 49"/>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Rectangle 50"/>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54" name="Rectangle 53"/>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56" name="Oval 55"/>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9" name="Oval 58"/>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Isosceles Triangle 59"/>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60"/>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2600" y="3733800"/>
            <a:ext cx="533400" cy="461665"/>
          </a:xfrm>
          <a:prstGeom prst="rect">
            <a:avLst/>
          </a:prstGeom>
          <a:noFill/>
        </p:spPr>
        <p:txBody>
          <a:bodyPr wrap="square" rtlCol="0">
            <a:spAutoFit/>
          </a:bodyPr>
          <a:lstStyle/>
          <a:p>
            <a:r>
              <a:rPr lang="en-US" sz="2400" dirty="0">
                <a:latin typeface="Calibri" pitchFamily="34" charset="0"/>
              </a:rPr>
              <a:t>8</a:t>
            </a:r>
          </a:p>
        </p:txBody>
      </p:sp>
      <p:sp>
        <p:nvSpPr>
          <p:cNvPr id="64" name="TextBox 63"/>
          <p:cNvSpPr txBox="1"/>
          <p:nvPr/>
        </p:nvSpPr>
        <p:spPr>
          <a:xfrm>
            <a:off x="2057400" y="5715000"/>
            <a:ext cx="685800" cy="461665"/>
          </a:xfrm>
          <a:prstGeom prst="rect">
            <a:avLst/>
          </a:prstGeom>
          <a:noFill/>
        </p:spPr>
        <p:txBody>
          <a:bodyPr wrap="square" rtlCol="0">
            <a:spAutoFit/>
          </a:bodyPr>
          <a:lstStyle/>
          <a:p>
            <a:r>
              <a:rPr lang="en-US" sz="2400" dirty="0">
                <a:latin typeface="Calibri" pitchFamily="34" charset="0"/>
              </a:rPr>
              <a:t>2</a:t>
            </a:r>
          </a:p>
        </p:txBody>
      </p:sp>
      <p:sp>
        <p:nvSpPr>
          <p:cNvPr id="65" name="TextBox 64"/>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0</a:t>
            </a:r>
          </a:p>
        </p:txBody>
      </p:sp>
      <p:sp>
        <p:nvSpPr>
          <p:cNvPr id="66" name="TextBox 65"/>
          <p:cNvSpPr txBox="1"/>
          <p:nvPr/>
        </p:nvSpPr>
        <p:spPr>
          <a:xfrm>
            <a:off x="4419600" y="5715000"/>
            <a:ext cx="838200" cy="461665"/>
          </a:xfrm>
          <a:prstGeom prst="rect">
            <a:avLst/>
          </a:prstGeom>
          <a:noFill/>
        </p:spPr>
        <p:txBody>
          <a:bodyPr wrap="square" rtlCol="0">
            <a:spAutoFit/>
          </a:bodyPr>
          <a:lstStyle/>
          <a:p>
            <a:r>
              <a:rPr lang="en-US" sz="2400" dirty="0">
                <a:latin typeface="Calibri" pitchFamily="34" charset="0"/>
              </a:rPr>
              <a:t>2</a:t>
            </a:r>
          </a:p>
        </p:txBody>
      </p:sp>
      <p:sp>
        <p:nvSpPr>
          <p:cNvPr id="67" name="TextBox 66"/>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68" name="TextBox 67"/>
          <p:cNvSpPr txBox="1"/>
          <p:nvPr/>
        </p:nvSpPr>
        <p:spPr>
          <a:xfrm>
            <a:off x="6705600" y="5715000"/>
            <a:ext cx="838200" cy="461665"/>
          </a:xfrm>
          <a:prstGeom prst="rect">
            <a:avLst/>
          </a:prstGeom>
          <a:noFill/>
        </p:spPr>
        <p:txBody>
          <a:bodyPr wrap="square" rtlCol="0">
            <a:spAutoFit/>
          </a:bodyPr>
          <a:lstStyle/>
          <a:p>
            <a:r>
              <a:rPr lang="en-US" sz="2400" dirty="0">
                <a:latin typeface="Calibri" pitchFamily="34" charset="0"/>
              </a:rPr>
              <a:t>4</a:t>
            </a:r>
          </a:p>
        </p:txBody>
      </p:sp>
      <p:sp>
        <p:nvSpPr>
          <p:cNvPr id="69" name="TextBox 68"/>
          <p:cNvSpPr txBox="1"/>
          <p:nvPr/>
        </p:nvSpPr>
        <p:spPr>
          <a:xfrm>
            <a:off x="7467600" y="5715000"/>
            <a:ext cx="762000" cy="461665"/>
          </a:xfrm>
          <a:prstGeom prst="rect">
            <a:avLst/>
          </a:prstGeom>
          <a:noFill/>
        </p:spPr>
        <p:txBody>
          <a:bodyPr wrap="square" rtlCol="0">
            <a:spAutoFit/>
          </a:bodyPr>
          <a:lstStyle/>
          <a:p>
            <a:r>
              <a:rPr lang="en-US" sz="2400" dirty="0">
                <a:latin typeface="Calibri" pitchFamily="34" charset="0"/>
              </a:rPr>
              <a:t>6</a:t>
            </a:r>
          </a:p>
        </p:txBody>
      </p:sp>
      <p:sp>
        <p:nvSpPr>
          <p:cNvPr id="70" name="TextBox 69"/>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71" name="TextBox 70"/>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48320" y="2049840"/>
              <a:ext cx="9507240" cy="4333680"/>
            </p14:xfrm>
          </p:contentPart>
        </mc:Choice>
        <mc:Fallback xmlns="">
          <p:pic>
            <p:nvPicPr>
              <p:cNvPr id="2" name="Ink 1"/>
              <p:cNvPicPr/>
              <p:nvPr/>
            </p:nvPicPr>
            <p:blipFill>
              <a:blip r:embed="rId4"/>
              <a:stretch>
                <a:fillRect/>
              </a:stretch>
            </p:blipFill>
            <p:spPr>
              <a:xfrm>
                <a:off x="1045800" y="2047320"/>
                <a:ext cx="9514080" cy="4338720"/>
              </a:xfrm>
              <a:prstGeom prst="rect">
                <a:avLst/>
              </a:prstGeom>
            </p:spPr>
          </p:pic>
        </mc:Fallback>
      </mc:AlternateContent>
    </p:spTree>
    <p:extLst>
      <p:ext uri="{BB962C8B-B14F-4D97-AF65-F5344CB8AC3E}">
        <p14:creationId xmlns:p14="http://schemas.microsoft.com/office/powerpoint/2010/main" val="271484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3" grpId="0" animBg="1"/>
      <p:bldP spid="47" grpId="0" animBg="1"/>
      <p:bldP spid="48" grpId="0" animBg="1"/>
      <p:bldP spid="50" grpId="0" animBg="1"/>
      <p:bldP spid="51" grpId="0" animBg="1"/>
      <p:bldP spid="54" grpId="0" animBg="1"/>
      <p:bldP spid="56" grpId="0" animBg="1"/>
      <p:bldP spid="57" grpId="0" animBg="1"/>
      <p:bldP spid="59" grpId="0" animBg="1"/>
      <p:bldP spid="60" grpId="0" animBg="1"/>
      <p:bldP spid="61" grpId="0" animBg="1"/>
      <p:bldP spid="62" grpId="0" animBg="1"/>
      <p:bldP spid="63" grpId="0"/>
      <p:bldP spid="64" grpId="0"/>
      <p:bldP spid="65" grpId="0"/>
      <p:bldP spid="66" grpId="0"/>
      <p:bldP spid="67" grpId="0"/>
      <p:bldP spid="68"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Value of a State</a:t>
            </a:r>
          </a:p>
        </p:txBody>
      </p:sp>
      <p:sp>
        <p:nvSpPr>
          <p:cNvPr id="34" name="TextBox 33"/>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100" name="Group 99"/>
          <p:cNvGrpSpPr/>
          <p:nvPr/>
        </p:nvGrpSpPr>
        <p:grpSpPr>
          <a:xfrm>
            <a:off x="3124200" y="2362200"/>
            <a:ext cx="6324600" cy="3560121"/>
            <a:chOff x="1828800" y="1447800"/>
            <a:chExt cx="8458200" cy="4761126"/>
          </a:xfrm>
        </p:grpSpPr>
        <p:sp>
          <p:nvSpPr>
            <p:cNvPr id="41" name="Rectangle 40"/>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64" name="Oval 63"/>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65" name="Straight Connector 64"/>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2"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73" name="Oval 72"/>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4" name="Rectangle 73"/>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5"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76" name="Oval 75"/>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77" name="Rectangle 76"/>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78"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79" name="Oval 78"/>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0" name="Rectangle 79"/>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1"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82" name="Rectangle 81"/>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3"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84" name="Oval 83"/>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5" name="Rectangle 84"/>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86" name="Picture 3" descr="\\.host\Shared Folders\Shared with PC\images\Pacman_stuck_minimax.png"/>
            <p:cNvPicPr>
              <a:picLocks noChangeAspect="1" noChangeArrowheads="1"/>
            </p:cNvPicPr>
            <p:nvPr/>
          </p:nvPicPr>
          <p:blipFill>
            <a:blip r:embed="rId4"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87" name="Oval 86"/>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88" name="Isosceles Triangle 87"/>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9" name="Isosceles Triangle 88"/>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Isosceles Triangle 89"/>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1" name="TextBox 90"/>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92" name="TextBox 91"/>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93" name="TextBox 92"/>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94" name="TextBox 93"/>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95" name="TextBox 94"/>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96" name="TextBox 95"/>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97" name="TextBox 96"/>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98" name="TextBox 97"/>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99" name="TextBox 98"/>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101" name="TextBox 100"/>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112" name="Picture 111" descr="TP_tmp.png"/>
          <p:cNvPicPr>
            <a:picLocks noChangeAspect="1"/>
          </p:cNvPicPr>
          <p:nvPr>
            <p:custDataLst>
              <p:tags r:id="rId1"/>
            </p:custDataLst>
          </p:nvPr>
        </p:nvPicPr>
        <p:blipFill>
          <a:blip r:embed="rId5" cstate="print"/>
          <a:stretch>
            <a:fillRect/>
          </a:stretch>
        </p:blipFill>
        <p:spPr bwMode="auto">
          <a:xfrm>
            <a:off x="8610851" y="1981203"/>
            <a:ext cx="2717279" cy="457197"/>
          </a:xfrm>
          <a:prstGeom prst="rect">
            <a:avLst/>
          </a:prstGeom>
          <a:noFill/>
          <a:ln/>
          <a:effectLst/>
        </p:spPr>
      </p:pic>
      <p:pic>
        <p:nvPicPr>
          <p:cNvPr id="109" name="Picture 108" descr="TP_tmp.png"/>
          <p:cNvPicPr>
            <a:picLocks noChangeAspect="1"/>
          </p:cNvPicPr>
          <p:nvPr>
            <p:custDataLst>
              <p:tags r:id="rId2"/>
            </p:custDataLst>
          </p:nvPr>
        </p:nvPicPr>
        <p:blipFill>
          <a:blip r:embed="rId6" cstate="print"/>
          <a:stretch>
            <a:fillRect/>
          </a:stretch>
        </p:blipFill>
        <p:spPr bwMode="auto">
          <a:xfrm>
            <a:off x="9448800" y="6172200"/>
            <a:ext cx="1574284" cy="278890"/>
          </a:xfrm>
          <a:prstGeom prst="rect">
            <a:avLst/>
          </a:prstGeom>
          <a:noFill/>
          <a:ln/>
          <a:effectLst/>
        </p:spPr>
      </p:pic>
      <p:sp>
        <p:nvSpPr>
          <p:cNvPr id="110" name="Right Arrow 109"/>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114" name="Rounded Rectangle 113"/>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113120" y="2130120"/>
              <a:ext cx="8355600" cy="4615560"/>
            </p14:xfrm>
          </p:contentPart>
        </mc:Choice>
        <mc:Fallback xmlns="">
          <p:pic>
            <p:nvPicPr>
              <p:cNvPr id="2" name="Ink 1"/>
              <p:cNvPicPr/>
              <p:nvPr/>
            </p:nvPicPr>
            <p:blipFill>
              <a:blip r:embed="rId8"/>
              <a:stretch>
                <a:fillRect/>
              </a:stretch>
            </p:blipFill>
            <p:spPr>
              <a:xfrm>
                <a:off x="1109520" y="2124360"/>
                <a:ext cx="8362440" cy="4627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1881360" y="1743840"/>
              <a:ext cx="7918200" cy="2850480"/>
            </p14:xfrm>
          </p:contentPart>
        </mc:Choice>
        <mc:Fallback xmlns="">
          <p:pic>
            <p:nvPicPr>
              <p:cNvPr id="3" name="Ink 2"/>
              <p:cNvPicPr/>
              <p:nvPr/>
            </p:nvPicPr>
            <p:blipFill>
              <a:blip r:embed="rId10"/>
              <a:stretch>
                <a:fillRect/>
              </a:stretch>
            </p:blipFill>
            <p:spPr>
              <a:xfrm>
                <a:off x="1878120" y="1741320"/>
                <a:ext cx="7927920" cy="2855520"/>
              </a:xfrm>
              <a:prstGeom prst="rect">
                <a:avLst/>
              </a:prstGeom>
            </p:spPr>
          </p:pic>
        </mc:Fallback>
      </mc:AlternateContent>
    </p:spTree>
    <p:extLst>
      <p:ext uri="{BB962C8B-B14F-4D97-AF65-F5344CB8AC3E}">
        <p14:creationId xmlns:p14="http://schemas.microsoft.com/office/powerpoint/2010/main" val="99986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1" grpId="0"/>
      <p:bldP spid="110" grpId="0" animBg="1"/>
      <p:bldP spid="111" grpId="0" animBg="1"/>
      <p:bldP spid="113" grpId="0"/>
      <p:bldP spid="1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Adversarial Game Trees</a:t>
            </a:r>
          </a:p>
        </p:txBody>
      </p:sp>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9050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p:cNvSpPr txBox="1"/>
          <p:nvPr/>
        </p:nvSpPr>
        <p:spPr>
          <a:xfrm>
            <a:off x="2743200" y="5715000"/>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p:cNvSpPr txBox="1"/>
          <p:nvPr/>
        </p:nvSpPr>
        <p:spPr>
          <a:xfrm>
            <a:off x="4191000" y="5715000"/>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p:cNvSpPr txBox="1"/>
          <p:nvPr/>
        </p:nvSpPr>
        <p:spPr>
          <a:xfrm>
            <a:off x="5029200" y="5715000"/>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p:cNvSpPr txBox="1"/>
          <p:nvPr/>
        </p:nvSpPr>
        <p:spPr>
          <a:xfrm>
            <a:off x="6553200" y="5715000"/>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p:cNvSpPr txBox="1"/>
          <p:nvPr/>
        </p:nvSpPr>
        <p:spPr>
          <a:xfrm>
            <a:off x="7391400" y="5715000"/>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p:cNvSpPr txBox="1"/>
          <p:nvPr/>
        </p:nvSpPr>
        <p:spPr>
          <a:xfrm>
            <a:off x="3581400" y="5715000"/>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p:cNvSpPr txBox="1"/>
          <p:nvPr/>
        </p:nvSpPr>
        <p:spPr>
          <a:xfrm>
            <a:off x="5867400" y="5715000"/>
            <a:ext cx="762000" cy="461665"/>
          </a:xfrm>
          <a:prstGeom prst="rect">
            <a:avLst/>
          </a:prstGeom>
          <a:noFill/>
        </p:spPr>
        <p:txBody>
          <a:bodyPr wrap="square" rtlCol="0">
            <a:spAutoFit/>
          </a:bodyPr>
          <a:lstStyle/>
          <a:p>
            <a:r>
              <a:rPr lang="en-US" sz="2400" dirty="0">
                <a:latin typeface="Calibri" pitchFamily="34" charset="0"/>
              </a:rPr>
              <a:t>…</a:t>
            </a:r>
          </a:p>
        </p:txBody>
      </p:sp>
      <p:pic>
        <p:nvPicPr>
          <p:cNvPr id="41986" name="Picture 2"/>
          <p:cNvPicPr>
            <a:picLocks noChangeAspect="1" noChangeArrowheads="1"/>
          </p:cNvPicPr>
          <p:nvPr/>
        </p:nvPicPr>
        <p:blipFill>
          <a:blip r:embed="rId3"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3"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3"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3"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3"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3"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3" cstate="print"/>
          <a:srcRect/>
          <a:stretch>
            <a:fillRect/>
          </a:stretch>
        </p:blipFill>
        <p:spPr bwMode="auto">
          <a:xfrm>
            <a:off x="10073573" y="3329355"/>
            <a:ext cx="289627" cy="273537"/>
          </a:xfrm>
          <a:prstGeom prst="rect">
            <a:avLst/>
          </a:prstGeom>
          <a:noFill/>
          <a:ln w="9525">
            <a:noFill/>
            <a:miter lim="800000"/>
            <a:headEnd/>
            <a:tailEnd/>
          </a:ln>
        </p:spPr>
      </p:pic>
      <p:sp>
        <p:nvSpPr>
          <p:cNvPr id="74" name="Isosceles Triangle 73"/>
          <p:cNvSpPr/>
          <p:nvPr/>
        </p:nvSpPr>
        <p:spPr>
          <a:xfrm>
            <a:off x="8763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8839200" y="5715000"/>
            <a:ext cx="685800" cy="461665"/>
          </a:xfrm>
          <a:prstGeom prst="rect">
            <a:avLst/>
          </a:prstGeom>
          <a:noFill/>
        </p:spPr>
        <p:txBody>
          <a:bodyPr wrap="square" rtlCol="0">
            <a:spAutoFit/>
          </a:bodyPr>
          <a:lstStyle/>
          <a:p>
            <a:r>
              <a:rPr lang="en-US" sz="2400" dirty="0">
                <a:latin typeface="Calibri" pitchFamily="34" charset="0"/>
              </a:rPr>
              <a:t>-20</a:t>
            </a:r>
          </a:p>
        </p:txBody>
      </p:sp>
      <p:sp>
        <p:nvSpPr>
          <p:cNvPr id="76" name="TextBox 75"/>
          <p:cNvSpPr txBox="1"/>
          <p:nvPr/>
        </p:nvSpPr>
        <p:spPr>
          <a:xfrm>
            <a:off x="9677400" y="5715000"/>
            <a:ext cx="762000" cy="461665"/>
          </a:xfrm>
          <a:prstGeom prst="rect">
            <a:avLst/>
          </a:prstGeom>
          <a:noFill/>
        </p:spPr>
        <p:txBody>
          <a:bodyPr wrap="square" rtlCol="0">
            <a:spAutoFit/>
          </a:bodyPr>
          <a:lstStyle/>
          <a:p>
            <a:r>
              <a:rPr lang="en-US" sz="2400" dirty="0">
                <a:latin typeface="Calibri" pitchFamily="34" charset="0"/>
              </a:rPr>
              <a:t>+8</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7467480" y="1002600"/>
              <a:ext cx="4083120" cy="842040"/>
            </p14:xfrm>
          </p:contentPart>
        </mc:Choice>
        <mc:Fallback xmlns="">
          <p:pic>
            <p:nvPicPr>
              <p:cNvPr id="3" name="Ink 2"/>
              <p:cNvPicPr/>
              <p:nvPr/>
            </p:nvPicPr>
            <p:blipFill>
              <a:blip r:embed="rId5"/>
              <a:stretch>
                <a:fillRect/>
              </a:stretch>
            </p:blipFill>
            <p:spPr>
              <a:xfrm>
                <a:off x="7463880" y="994320"/>
                <a:ext cx="4092120" cy="85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432000" y="1067040"/>
              <a:ext cx="7807680" cy="4917960"/>
            </p14:xfrm>
          </p:contentPart>
        </mc:Choice>
        <mc:Fallback xmlns="">
          <p:pic>
            <p:nvPicPr>
              <p:cNvPr id="4" name="Ink 3"/>
              <p:cNvPicPr/>
              <p:nvPr/>
            </p:nvPicPr>
            <p:blipFill>
              <a:blip r:embed="rId7"/>
              <a:stretch>
                <a:fillRect/>
              </a:stretch>
            </p:blipFill>
            <p:spPr>
              <a:xfrm>
                <a:off x="428760" y="1059840"/>
                <a:ext cx="7814520" cy="4928760"/>
              </a:xfrm>
              <a:prstGeom prst="rect">
                <a:avLst/>
              </a:prstGeom>
            </p:spPr>
          </p:pic>
        </mc:Fallback>
      </mc:AlternateContent>
    </p:spTree>
    <p:extLst>
      <p:ext uri="{BB962C8B-B14F-4D97-AF65-F5344CB8AC3E}">
        <p14:creationId xmlns:p14="http://schemas.microsoft.com/office/powerpoint/2010/main" val="83429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6" grpId="0"/>
      <p:bldP spid="37" grpId="0"/>
      <p:bldP spid="38" grpId="0"/>
      <p:bldP spid="39" grpId="0"/>
      <p:bldP spid="40" grpId="0"/>
      <p:bldP spid="41" grpId="0"/>
      <p:bldP spid="42" grpId="0"/>
      <p:bldP spid="43" grpId="0"/>
      <p:bldP spid="50" grpId="0" animBg="1"/>
      <p:bldP spid="52" grpId="0" animBg="1"/>
      <p:bldP spid="54" grpId="0" animBg="1"/>
      <p:bldP spid="56" grpId="0" animBg="1"/>
      <p:bldP spid="58" grpId="0" animBg="1"/>
      <p:bldP spid="60" grpId="0" animBg="1"/>
      <p:bldP spid="62" grpId="0" animBg="1"/>
      <p:bldP spid="64" grpId="0" animBg="1"/>
      <p:bldP spid="66" grpId="0" animBg="1"/>
      <p:bldP spid="68" grpId="0" animBg="1"/>
      <p:bldP spid="70" grpId="0" animBg="1"/>
      <p:bldP spid="72" grpId="0" animBg="1"/>
      <p:bldP spid="74" grpId="0" animBg="1"/>
      <p:bldP spid="75" grpId="0"/>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Minimax</a:t>
            </a:r>
            <a:r>
              <a:rPr lang="en-US" dirty="0"/>
              <a:t> Values</a:t>
            </a:r>
          </a:p>
        </p:txBody>
      </p:sp>
      <p:grpSp>
        <p:nvGrpSpPr>
          <p:cNvPr id="81" name="Group 80"/>
          <p:cNvGrpSpPr/>
          <p:nvPr/>
        </p:nvGrpSpPr>
        <p:grpSpPr>
          <a:xfrm>
            <a:off x="2743200" y="3124200"/>
            <a:ext cx="6781800" cy="2230830"/>
            <a:chOff x="1676400" y="1447800"/>
            <a:chExt cx="8763000" cy="2882533"/>
          </a:xfrm>
        </p:grpSpPr>
        <p:sp>
          <p:nvSpPr>
            <p:cNvPr id="6" name="Rectangle 5"/>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8" name="Oval 7"/>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986" name="Picture 2"/>
            <p:cNvPicPr>
              <a:picLocks noChangeAspect="1" noChangeArrowheads="1"/>
            </p:cNvPicPr>
            <p:nvPr/>
          </p:nvPicPr>
          <p:blipFill>
            <a:blip r:embed="rId6" cstate="print"/>
            <a:srcRect/>
            <a:stretch>
              <a:fillRect/>
            </a:stretch>
          </p:blipFill>
          <p:spPr bwMode="auto">
            <a:xfrm>
              <a:off x="6324600" y="1500555"/>
              <a:ext cx="289627" cy="273537"/>
            </a:xfrm>
            <a:prstGeom prst="rect">
              <a:avLst/>
            </a:prstGeom>
            <a:noFill/>
            <a:ln w="9525">
              <a:noFill/>
              <a:miter lim="800000"/>
              <a:headEnd/>
              <a:tailEnd/>
            </a:ln>
          </p:spPr>
        </p:pic>
        <p:sp>
          <p:nvSpPr>
            <p:cNvPr id="50" name="Rectangle 49"/>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52" name="Oval 51"/>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3" name="Picture 2"/>
            <p:cNvPicPr>
              <a:picLocks noChangeAspect="1" noChangeArrowheads="1"/>
            </p:cNvPicPr>
            <p:nvPr/>
          </p:nvPicPr>
          <p:blipFill>
            <a:blip r:embed="rId6" cstate="print"/>
            <a:srcRect/>
            <a:stretch>
              <a:fillRect/>
            </a:stretch>
          </p:blipFill>
          <p:spPr bwMode="auto">
            <a:xfrm>
              <a:off x="3962400" y="2414955"/>
              <a:ext cx="289627" cy="273537"/>
            </a:xfrm>
            <a:prstGeom prst="rect">
              <a:avLst/>
            </a:prstGeom>
            <a:noFill/>
            <a:ln w="9525">
              <a:noFill/>
              <a:miter lim="800000"/>
              <a:headEnd/>
              <a:tailEnd/>
            </a:ln>
          </p:spPr>
        </p:pic>
        <p:sp>
          <p:nvSpPr>
            <p:cNvPr id="54" name="Rectangle 53"/>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5"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56" name="Oval 55"/>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7" name="Picture 2"/>
            <p:cNvPicPr>
              <a:picLocks noChangeAspect="1" noChangeArrowheads="1"/>
            </p:cNvPicPr>
            <p:nvPr/>
          </p:nvPicPr>
          <p:blipFill>
            <a:blip r:embed="rId6" cstate="print"/>
            <a:srcRect/>
            <a:stretch>
              <a:fillRect/>
            </a:stretch>
          </p:blipFill>
          <p:spPr bwMode="auto">
            <a:xfrm>
              <a:off x="8610600" y="2414955"/>
              <a:ext cx="289627" cy="273537"/>
            </a:xfrm>
            <a:prstGeom prst="rect">
              <a:avLst/>
            </a:prstGeom>
            <a:noFill/>
            <a:ln w="9525">
              <a:noFill/>
              <a:miter lim="800000"/>
              <a:headEnd/>
              <a:tailEnd/>
            </a:ln>
          </p:spPr>
        </p:pic>
        <p:sp>
          <p:nvSpPr>
            <p:cNvPr id="58" name="Rectangle 57"/>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9"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60" name="Oval 59"/>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1" name="Picture 2"/>
            <p:cNvPicPr>
              <a:picLocks noChangeAspect="1" noChangeArrowheads="1"/>
            </p:cNvPicPr>
            <p:nvPr/>
          </p:nvPicPr>
          <p:blipFill>
            <a:blip r:embed="rId6" cstate="print"/>
            <a:srcRect/>
            <a:stretch>
              <a:fillRect/>
            </a:stretch>
          </p:blipFill>
          <p:spPr bwMode="auto">
            <a:xfrm>
              <a:off x="2590800" y="3329355"/>
              <a:ext cx="289627" cy="273537"/>
            </a:xfrm>
            <a:prstGeom prst="rect">
              <a:avLst/>
            </a:prstGeom>
            <a:noFill/>
            <a:ln w="9525">
              <a:noFill/>
              <a:miter lim="800000"/>
              <a:headEnd/>
              <a:tailEnd/>
            </a:ln>
          </p:spPr>
        </p:pic>
        <p:sp>
          <p:nvSpPr>
            <p:cNvPr id="62" name="Rectangle 61"/>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3"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64" name="Oval 63"/>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5" name="Picture 2"/>
            <p:cNvPicPr>
              <a:picLocks noChangeAspect="1" noChangeArrowheads="1"/>
            </p:cNvPicPr>
            <p:nvPr/>
          </p:nvPicPr>
          <p:blipFill>
            <a:blip r:embed="rId6" cstate="print"/>
            <a:srcRect/>
            <a:stretch>
              <a:fillRect/>
            </a:stretch>
          </p:blipFill>
          <p:spPr bwMode="auto">
            <a:xfrm>
              <a:off x="5425373" y="3329355"/>
              <a:ext cx="289627" cy="273537"/>
            </a:xfrm>
            <a:prstGeom prst="rect">
              <a:avLst/>
            </a:prstGeom>
            <a:noFill/>
            <a:ln w="9525">
              <a:noFill/>
              <a:miter lim="800000"/>
              <a:headEnd/>
              <a:tailEnd/>
            </a:ln>
          </p:spPr>
        </p:pic>
        <p:sp>
          <p:nvSpPr>
            <p:cNvPr id="66" name="Rectangle 65"/>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7"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68" name="Oval 67"/>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9" name="Picture 2"/>
            <p:cNvPicPr>
              <a:picLocks noChangeAspect="1" noChangeArrowheads="1"/>
            </p:cNvPicPr>
            <p:nvPr/>
          </p:nvPicPr>
          <p:blipFill>
            <a:blip r:embed="rId6" cstate="print"/>
            <a:srcRect/>
            <a:stretch>
              <a:fillRect/>
            </a:stretch>
          </p:blipFill>
          <p:spPr bwMode="auto">
            <a:xfrm>
              <a:off x="7239000" y="3329355"/>
              <a:ext cx="289627" cy="273537"/>
            </a:xfrm>
            <a:prstGeom prst="rect">
              <a:avLst/>
            </a:prstGeom>
            <a:noFill/>
            <a:ln w="9525">
              <a:noFill/>
              <a:miter lim="800000"/>
              <a:headEnd/>
              <a:tailEnd/>
            </a:ln>
          </p:spPr>
        </p:pic>
        <p:sp>
          <p:nvSpPr>
            <p:cNvPr id="70" name="Rectangle 69"/>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1" name="Picture 3" descr="\\.host\Shared Folders\Shared with PC\images\Pacman_stuck_minimax.png"/>
            <p:cNvPicPr>
              <a:picLocks noChangeAspect="1" noChangeArrowheads="1"/>
            </p:cNvPicPr>
            <p:nvPr/>
          </p:nvPicPr>
          <p:blipFill>
            <a:blip r:embed="rId5"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72" name="Oval 71"/>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73" name="Picture 2"/>
            <p:cNvPicPr>
              <a:picLocks noChangeAspect="1" noChangeArrowheads="1"/>
            </p:cNvPicPr>
            <p:nvPr/>
          </p:nvPicPr>
          <p:blipFill>
            <a:blip r:embed="rId6" cstate="print"/>
            <a:srcRect/>
            <a:stretch>
              <a:fillRect/>
            </a:stretch>
          </p:blipFill>
          <p:spPr bwMode="auto">
            <a:xfrm>
              <a:off x="10073573" y="3329355"/>
              <a:ext cx="289627" cy="273537"/>
            </a:xfrm>
            <a:prstGeom prst="rect">
              <a:avLst/>
            </a:prstGeom>
            <a:noFill/>
            <a:ln w="9525">
              <a:noFill/>
              <a:miter lim="800000"/>
              <a:headEnd/>
              <a:tailEnd/>
            </a:ln>
          </p:spPr>
        </p:pic>
        <p:sp>
          <p:nvSpPr>
            <p:cNvPr id="77" name="TextBox 76"/>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78" name="TextBox 77"/>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79" name="TextBox 78"/>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80" name="TextBox 79"/>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82" name="TextBox 81"/>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83" name="TextBox 82"/>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92" name="Picture 91" descr="TP_tmp.png"/>
          <p:cNvPicPr>
            <a:picLocks noChangeAspect="1"/>
          </p:cNvPicPr>
          <p:nvPr>
            <p:custDataLst>
              <p:tags r:id="rId1"/>
            </p:custDataLst>
          </p:nvPr>
        </p:nvPicPr>
        <p:blipFill>
          <a:blip r:embed="rId7" cstate="print"/>
          <a:stretch>
            <a:fillRect/>
          </a:stretch>
        </p:blipFill>
        <p:spPr bwMode="auto">
          <a:xfrm>
            <a:off x="1067083" y="1828800"/>
            <a:ext cx="2920953" cy="457112"/>
          </a:xfrm>
          <a:prstGeom prst="rect">
            <a:avLst/>
          </a:prstGeom>
          <a:noFill/>
          <a:ln/>
          <a:effectLst/>
        </p:spPr>
      </p:pic>
      <p:pic>
        <p:nvPicPr>
          <p:cNvPr id="85" name="Picture 84" descr="TP_tmp.png"/>
          <p:cNvPicPr>
            <a:picLocks noChangeAspect="1"/>
          </p:cNvPicPr>
          <p:nvPr>
            <p:custDataLst>
              <p:tags r:id="rId2"/>
            </p:custDataLst>
          </p:nvPr>
        </p:nvPicPr>
        <p:blipFill>
          <a:blip r:embed="rId8" cstate="print"/>
          <a:stretch>
            <a:fillRect/>
          </a:stretch>
        </p:blipFill>
        <p:spPr bwMode="auto">
          <a:xfrm>
            <a:off x="5512316" y="6019800"/>
            <a:ext cx="1574284" cy="278890"/>
          </a:xfrm>
          <a:prstGeom prst="rect">
            <a:avLst/>
          </a:prstGeom>
          <a:noFill/>
          <a:ln/>
          <a:effectLst/>
        </p:spPr>
      </p:pic>
      <p:sp>
        <p:nvSpPr>
          <p:cNvPr id="86" name="Right Arrow 85"/>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93" name="Picture 92" descr="TP_tmp.png"/>
          <p:cNvPicPr>
            <a:picLocks noChangeAspect="1"/>
          </p:cNvPicPr>
          <p:nvPr>
            <p:custDataLst>
              <p:tags r:id="rId3"/>
            </p:custDataLst>
          </p:nvPr>
        </p:nvPicPr>
        <p:blipFill>
          <a:blip r:embed="rId9" cstate="print"/>
          <a:stretch>
            <a:fillRect/>
          </a:stretch>
        </p:blipFill>
        <p:spPr bwMode="auto">
          <a:xfrm>
            <a:off x="7899451" y="1828800"/>
            <a:ext cx="2919874" cy="456943"/>
          </a:xfrm>
          <a:prstGeom prst="rect">
            <a:avLst/>
          </a:prstGeom>
          <a:noFill/>
          <a:ln/>
          <a:effectLst/>
        </p:spPr>
      </p:pic>
      <p:sp>
        <p:nvSpPr>
          <p:cNvPr id="90" name="Right Arrow 89"/>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986760" y="250560"/>
              <a:ext cx="10044720" cy="4531320"/>
            </p14:xfrm>
          </p:contentPart>
        </mc:Choice>
        <mc:Fallback xmlns="">
          <p:pic>
            <p:nvPicPr>
              <p:cNvPr id="3" name="Ink 2"/>
              <p:cNvPicPr/>
              <p:nvPr/>
            </p:nvPicPr>
            <p:blipFill>
              <a:blip r:embed="rId11"/>
              <a:stretch>
                <a:fillRect/>
              </a:stretch>
            </p:blipFill>
            <p:spPr>
              <a:xfrm>
                <a:off x="984240" y="245160"/>
                <a:ext cx="10051920" cy="4540680"/>
              </a:xfrm>
              <a:prstGeom prst="rect">
                <a:avLst/>
              </a:prstGeom>
            </p:spPr>
          </p:pic>
        </mc:Fallback>
      </mc:AlternateContent>
    </p:spTree>
    <p:extLst>
      <p:ext uri="{BB962C8B-B14F-4D97-AF65-F5344CB8AC3E}">
        <p14:creationId xmlns:p14="http://schemas.microsoft.com/office/powerpoint/2010/main" val="53152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6" grpId="0" animBg="1"/>
      <p:bldP spid="87" grpId="0"/>
      <p:bldP spid="9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t>Tic-</a:t>
            </a:r>
            <a:r>
              <a:rPr lang="en-US" dirty="0" err="1"/>
              <a:t>Tac</a:t>
            </a:r>
            <a:r>
              <a:rPr lang="en-US" dirty="0"/>
              <a:t>-Toe Game Tree</a:t>
            </a:r>
          </a:p>
        </p:txBody>
      </p:sp>
      <p:pic>
        <p:nvPicPr>
          <p:cNvPr id="15363" name="Picture 3"/>
          <p:cNvPicPr>
            <a:picLocks noChangeAspect="1" noChangeArrowheads="1"/>
          </p:cNvPicPr>
          <p:nvPr/>
        </p:nvPicPr>
        <p:blipFill>
          <a:blip r:embed="rId3" cstate="print"/>
          <a:srcRect/>
          <a:stretch>
            <a:fillRect/>
          </a:stretch>
        </p:blipFill>
        <p:spPr bwMode="auto">
          <a:xfrm>
            <a:off x="2305050" y="1295400"/>
            <a:ext cx="7296150" cy="5283200"/>
          </a:xfrm>
          <a:prstGeom prst="rect">
            <a:avLst/>
          </a:prstGeom>
          <a:noFill/>
          <a:ln w="9525">
            <a:noFill/>
            <a:miter lim="800000"/>
            <a:headEnd/>
            <a:tailEnd/>
          </a:ln>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1066800"/>
            <a:ext cx="1045620" cy="1033462"/>
          </a:xfrm>
          <a:prstGeom prst="rect">
            <a:avLst/>
          </a:prstGeom>
          <a:noFill/>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1981884"/>
            <a:ext cx="928884" cy="1032093"/>
          </a:xfrm>
          <a:prstGeom prst="rect">
            <a:avLst/>
          </a:prstGeom>
          <a:noFill/>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0265" y="2895600"/>
            <a:ext cx="1045620" cy="1033462"/>
          </a:xfrm>
          <a:prstGeom prst="rect">
            <a:avLst/>
          </a:prstGeom>
          <a:noFill/>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38066" y="3810684"/>
            <a:ext cx="928884" cy="1032093"/>
          </a:xfrm>
          <a:prstGeom prst="rect">
            <a:avLst/>
          </a:prstGeom>
          <a:noFill/>
        </p:spPr>
      </p:pic>
      <p:pic>
        <p:nvPicPr>
          <p:cNvPr id="532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15100" y="3733970"/>
            <a:ext cx="4419600" cy="2165493"/>
          </a:xfrm>
          <a:prstGeom prst="rect">
            <a:avLst/>
          </a:prstGeom>
          <a:noFill/>
          <a:extLst>
            <a:ext uri="{909E8E84-426E-40dd-AFC4-6F175D3DCCD1}">
              <a14:hiddenFill xmlns=""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2715480" y="736560"/>
              <a:ext cx="8998920" cy="5792760"/>
            </p14:xfrm>
          </p:contentPart>
        </mc:Choice>
        <mc:Fallback xmlns="">
          <p:pic>
            <p:nvPicPr>
              <p:cNvPr id="2" name="Ink 1"/>
              <p:cNvPicPr/>
              <p:nvPr/>
            </p:nvPicPr>
            <p:blipFill>
              <a:blip r:embed="rId8"/>
              <a:stretch>
                <a:fillRect/>
              </a:stretch>
            </p:blipFill>
            <p:spPr>
              <a:xfrm>
                <a:off x="2711520" y="731160"/>
                <a:ext cx="9008640" cy="5803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3578400" y="1748160"/>
              <a:ext cx="4888440" cy="5077080"/>
            </p14:xfrm>
          </p:contentPart>
        </mc:Choice>
        <mc:Fallback xmlns="">
          <p:pic>
            <p:nvPicPr>
              <p:cNvPr id="3" name="Ink 2"/>
              <p:cNvPicPr/>
              <p:nvPr/>
            </p:nvPicPr>
            <p:blipFill>
              <a:blip r:embed="rId10"/>
              <a:stretch>
                <a:fillRect/>
              </a:stretch>
            </p:blipFill>
            <p:spPr>
              <a:xfrm>
                <a:off x="3575880" y="1745280"/>
                <a:ext cx="4898520" cy="5084640"/>
              </a:xfrm>
              <a:prstGeom prst="rect">
                <a:avLst/>
              </a:prstGeom>
            </p:spPr>
          </p:pic>
        </mc:Fallback>
      </mc:AlternateContent>
    </p:spTree>
    <p:extLst>
      <p:ext uri="{BB962C8B-B14F-4D97-AF65-F5344CB8AC3E}">
        <p14:creationId xmlns:p14="http://schemas.microsoft.com/office/powerpoint/2010/main" val="4166770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a:t>Adversarial Search (</a:t>
            </a:r>
            <a:r>
              <a:rPr lang="en-US" dirty="0" err="1"/>
              <a:t>Minimax</a:t>
            </a:r>
            <a:r>
              <a:rPr lang="en-US" dirty="0"/>
              <a:t>)</a:t>
            </a:r>
          </a:p>
        </p:txBody>
      </p:sp>
      <p:sp>
        <p:nvSpPr>
          <p:cNvPr id="12291" name="Rectangle 3"/>
          <p:cNvSpPr>
            <a:spLocks noGrp="1" noChangeArrowheads="1"/>
          </p:cNvSpPr>
          <p:nvPr>
            <p:ph idx="1"/>
          </p:nvPr>
        </p:nvSpPr>
        <p:spPr>
          <a:xfrm>
            <a:off x="1066800" y="1447800"/>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12292" name="AutoShape 4"/>
          <p:cNvSpPr>
            <a:spLocks noChangeArrowheads="1"/>
          </p:cNvSpPr>
          <p:nvPr/>
        </p:nvSpPr>
        <p:spPr bwMode="auto">
          <a:xfrm>
            <a:off x="8763000" y="2325687"/>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2293" name="AutoShape 5"/>
          <p:cNvSpPr>
            <a:spLocks noChangeArrowheads="1"/>
          </p:cNvSpPr>
          <p:nvPr/>
        </p:nvSpPr>
        <p:spPr bwMode="auto">
          <a:xfrm rot="10800000">
            <a:off x="8001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4" name="AutoShape 6"/>
          <p:cNvSpPr>
            <a:spLocks noChangeArrowheads="1"/>
          </p:cNvSpPr>
          <p:nvPr/>
        </p:nvSpPr>
        <p:spPr bwMode="auto">
          <a:xfrm rot="10800000">
            <a:off x="9525000" y="3316287"/>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2295" name="Rectangle 7"/>
          <p:cNvSpPr>
            <a:spLocks noChangeArrowheads="1"/>
          </p:cNvSpPr>
          <p:nvPr/>
        </p:nvSpPr>
        <p:spPr bwMode="auto">
          <a:xfrm>
            <a:off x="7620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12296" name="Rectangle 8"/>
          <p:cNvSpPr>
            <a:spLocks noChangeArrowheads="1"/>
          </p:cNvSpPr>
          <p:nvPr/>
        </p:nvSpPr>
        <p:spPr bwMode="auto">
          <a:xfrm>
            <a:off x="83058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12297" name="Rectangle 9"/>
          <p:cNvSpPr>
            <a:spLocks noChangeArrowheads="1"/>
          </p:cNvSpPr>
          <p:nvPr/>
        </p:nvSpPr>
        <p:spPr bwMode="auto">
          <a:xfrm>
            <a:off x="9144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12298" name="Rectangle 10"/>
          <p:cNvSpPr>
            <a:spLocks noChangeArrowheads="1"/>
          </p:cNvSpPr>
          <p:nvPr/>
        </p:nvSpPr>
        <p:spPr bwMode="auto">
          <a:xfrm>
            <a:off x="9906000" y="4611687"/>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12299" name="AutoShape 11"/>
          <p:cNvCxnSpPr>
            <a:cxnSpLocks noChangeShapeType="1"/>
            <a:stCxn id="12292" idx="3"/>
            <a:endCxn id="12293" idx="3"/>
          </p:cNvCxnSpPr>
          <p:nvPr/>
        </p:nvCxnSpPr>
        <p:spPr bwMode="auto">
          <a:xfrm flipH="1">
            <a:off x="8191500" y="2630487"/>
            <a:ext cx="762000" cy="685800"/>
          </a:xfrm>
          <a:prstGeom prst="straightConnector1">
            <a:avLst/>
          </a:prstGeom>
          <a:noFill/>
          <a:ln w="9525">
            <a:solidFill>
              <a:schemeClr val="tx1"/>
            </a:solidFill>
            <a:round/>
            <a:headEnd/>
            <a:tailEnd type="triangle" w="med" len="med"/>
          </a:ln>
        </p:spPr>
      </p:cxnSp>
      <p:cxnSp>
        <p:nvCxnSpPr>
          <p:cNvPr id="12300" name="AutoShape 12"/>
          <p:cNvCxnSpPr>
            <a:cxnSpLocks noChangeShapeType="1"/>
            <a:stCxn id="12292" idx="3"/>
            <a:endCxn id="12294" idx="3"/>
          </p:cNvCxnSpPr>
          <p:nvPr/>
        </p:nvCxnSpPr>
        <p:spPr bwMode="auto">
          <a:xfrm>
            <a:off x="8953500" y="2630487"/>
            <a:ext cx="762000" cy="685800"/>
          </a:xfrm>
          <a:prstGeom prst="straightConnector1">
            <a:avLst/>
          </a:prstGeom>
          <a:noFill/>
          <a:ln w="9525">
            <a:solidFill>
              <a:schemeClr val="tx1"/>
            </a:solidFill>
            <a:round/>
            <a:headEnd/>
            <a:tailEnd type="triangle" w="med" len="med"/>
          </a:ln>
        </p:spPr>
      </p:cxnSp>
      <p:cxnSp>
        <p:nvCxnSpPr>
          <p:cNvPr id="12301" name="AutoShape 13"/>
          <p:cNvCxnSpPr>
            <a:cxnSpLocks noChangeShapeType="1"/>
            <a:stCxn id="12293" idx="0"/>
            <a:endCxn id="12295" idx="0"/>
          </p:cNvCxnSpPr>
          <p:nvPr/>
        </p:nvCxnSpPr>
        <p:spPr bwMode="auto">
          <a:xfrm flipH="1">
            <a:off x="7810500" y="3621087"/>
            <a:ext cx="381000" cy="990600"/>
          </a:xfrm>
          <a:prstGeom prst="straightConnector1">
            <a:avLst/>
          </a:prstGeom>
          <a:noFill/>
          <a:ln w="9525">
            <a:solidFill>
              <a:schemeClr val="tx1"/>
            </a:solidFill>
            <a:round/>
            <a:headEnd/>
            <a:tailEnd type="triangle" w="med" len="med"/>
          </a:ln>
        </p:spPr>
      </p:cxnSp>
      <p:cxnSp>
        <p:nvCxnSpPr>
          <p:cNvPr id="12302" name="AutoShape 14"/>
          <p:cNvCxnSpPr>
            <a:cxnSpLocks noChangeShapeType="1"/>
            <a:stCxn id="12293" idx="0"/>
            <a:endCxn id="12296" idx="0"/>
          </p:cNvCxnSpPr>
          <p:nvPr/>
        </p:nvCxnSpPr>
        <p:spPr bwMode="auto">
          <a:xfrm>
            <a:off x="8191500" y="3621087"/>
            <a:ext cx="304800" cy="990600"/>
          </a:xfrm>
          <a:prstGeom prst="straightConnector1">
            <a:avLst/>
          </a:prstGeom>
          <a:noFill/>
          <a:ln w="9525">
            <a:solidFill>
              <a:schemeClr val="tx1"/>
            </a:solidFill>
            <a:round/>
            <a:headEnd/>
            <a:tailEnd type="triangle" w="med" len="med"/>
          </a:ln>
        </p:spPr>
      </p:cxnSp>
      <p:cxnSp>
        <p:nvCxnSpPr>
          <p:cNvPr id="12303" name="AutoShape 15"/>
          <p:cNvCxnSpPr>
            <a:cxnSpLocks noChangeShapeType="1"/>
            <a:stCxn id="12294" idx="0"/>
            <a:endCxn id="12297" idx="0"/>
          </p:cNvCxnSpPr>
          <p:nvPr/>
        </p:nvCxnSpPr>
        <p:spPr bwMode="auto">
          <a:xfrm flipH="1">
            <a:off x="9334500" y="3621087"/>
            <a:ext cx="381000" cy="990600"/>
          </a:xfrm>
          <a:prstGeom prst="straightConnector1">
            <a:avLst/>
          </a:prstGeom>
          <a:noFill/>
          <a:ln w="9525">
            <a:solidFill>
              <a:schemeClr val="tx1"/>
            </a:solidFill>
            <a:round/>
            <a:headEnd/>
            <a:tailEnd type="triangle" w="med" len="med"/>
          </a:ln>
        </p:spPr>
      </p:cxnSp>
      <p:cxnSp>
        <p:nvCxnSpPr>
          <p:cNvPr id="12304" name="AutoShape 16"/>
          <p:cNvCxnSpPr>
            <a:cxnSpLocks noChangeShapeType="1"/>
            <a:stCxn id="12294" idx="0"/>
            <a:endCxn id="12298" idx="0"/>
          </p:cNvCxnSpPr>
          <p:nvPr/>
        </p:nvCxnSpPr>
        <p:spPr bwMode="auto">
          <a:xfrm>
            <a:off x="9715500" y="3621087"/>
            <a:ext cx="381000" cy="990600"/>
          </a:xfrm>
          <a:prstGeom prst="straightConnector1">
            <a:avLst/>
          </a:prstGeom>
          <a:noFill/>
          <a:ln w="9525">
            <a:solidFill>
              <a:schemeClr val="tx1"/>
            </a:solidFill>
            <a:round/>
            <a:headEnd/>
            <a:tailEnd type="triangle" w="med" len="med"/>
          </a:ln>
        </p:spPr>
      </p:cxnSp>
      <p:sp>
        <p:nvSpPr>
          <p:cNvPr id="12305" name="Text Box 17"/>
          <p:cNvSpPr txBox="1">
            <a:spLocks noChangeArrowheads="1"/>
          </p:cNvSpPr>
          <p:nvPr/>
        </p:nvSpPr>
        <p:spPr bwMode="auto">
          <a:xfrm>
            <a:off x="9166225" y="23256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2306" name="Text Box 18"/>
          <p:cNvSpPr txBox="1">
            <a:spLocks noChangeArrowheads="1"/>
          </p:cNvSpPr>
          <p:nvPr/>
        </p:nvSpPr>
        <p:spPr bwMode="auto">
          <a:xfrm>
            <a:off x="9982200" y="3240087"/>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2" name="Group 25"/>
          <p:cNvGrpSpPr>
            <a:grpSpLocks/>
          </p:cNvGrpSpPr>
          <p:nvPr/>
        </p:nvGrpSpPr>
        <p:grpSpPr bwMode="auto">
          <a:xfrm>
            <a:off x="8040688" y="3255962"/>
            <a:ext cx="1846262" cy="381000"/>
            <a:chOff x="6059424" y="3215640"/>
            <a:chExt cx="1846050" cy="381000"/>
          </a:xfrm>
        </p:grpSpPr>
        <p:sp>
          <p:nvSpPr>
            <p:cNvPr id="12316" name="TextBox 19"/>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12317" name="TextBox 20"/>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22" name="TextBox 21"/>
          <p:cNvSpPr txBox="1">
            <a:spLocks noChangeArrowheads="1"/>
          </p:cNvSpPr>
          <p:nvPr/>
        </p:nvSpPr>
        <p:spPr bwMode="auto">
          <a:xfrm>
            <a:off x="8799513" y="2349500"/>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3" name="Group 26"/>
          <p:cNvGrpSpPr>
            <a:grpSpLocks/>
          </p:cNvGrpSpPr>
          <p:nvPr/>
        </p:nvGrpSpPr>
        <p:grpSpPr bwMode="auto">
          <a:xfrm>
            <a:off x="7467600" y="4383086"/>
            <a:ext cx="3048000" cy="1484313"/>
            <a:chOff x="5486400" y="4343400"/>
            <a:chExt cx="3048000" cy="1484543"/>
          </a:xfrm>
        </p:grpSpPr>
        <p:sp>
          <p:nvSpPr>
            <p:cNvPr id="23" name="Rounded Rectangle 22"/>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5" name="Text Box 17"/>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4" name="Group 27"/>
          <p:cNvGrpSpPr>
            <a:grpSpLocks/>
          </p:cNvGrpSpPr>
          <p:nvPr/>
        </p:nvGrpSpPr>
        <p:grpSpPr bwMode="auto">
          <a:xfrm>
            <a:off x="7467600" y="1447800"/>
            <a:ext cx="3124200" cy="2362200"/>
            <a:chOff x="5334000" y="2855913"/>
            <a:chExt cx="3124200" cy="2362200"/>
          </a:xfrm>
        </p:grpSpPr>
        <p:sp>
          <p:nvSpPr>
            <p:cNvPr id="29" name="Rounded Rectangle 28"/>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12313" name="Text Box 17"/>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516760" y="2256840"/>
              <a:ext cx="7605000" cy="3480120"/>
            </p14:xfrm>
          </p:contentPart>
        </mc:Choice>
        <mc:Fallback xmlns="">
          <p:pic>
            <p:nvPicPr>
              <p:cNvPr id="5" name="Ink 4"/>
              <p:cNvPicPr/>
              <p:nvPr/>
            </p:nvPicPr>
            <p:blipFill>
              <a:blip r:embed="rId4"/>
              <a:stretch>
                <a:fillRect/>
              </a:stretch>
            </p:blipFill>
            <p:spPr>
              <a:xfrm>
                <a:off x="2513520" y="2251800"/>
                <a:ext cx="7610760" cy="3489480"/>
              </a:xfrm>
              <a:prstGeom prst="rect">
                <a:avLst/>
              </a:prstGeom>
            </p:spPr>
          </p:pic>
        </mc:Fallback>
      </mc:AlternateContent>
    </p:spTree>
    <p:extLst>
      <p:ext uri="{BB962C8B-B14F-4D97-AF65-F5344CB8AC3E}">
        <p14:creationId xmlns:p14="http://schemas.microsoft.com/office/powerpoint/2010/main" val="4064772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a:t>
            </a:r>
          </a:p>
        </p:txBody>
      </p:sp>
      <p:sp>
        <p:nvSpPr>
          <p:cNvPr id="7" name="Content Placeholder 2"/>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Left-Right Arrow 13"/>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TP_tmp.png"/>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20" name="Picture 19" descr="TP_tmp.png"/>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964160" y="2738160"/>
              <a:ext cx="1254600" cy="2228040"/>
            </p14:xfrm>
          </p:contentPart>
        </mc:Choice>
        <mc:Fallback xmlns="">
          <p:pic>
            <p:nvPicPr>
              <p:cNvPr id="2" name="Ink 1"/>
              <p:cNvPicPr/>
              <p:nvPr/>
            </p:nvPicPr>
            <p:blipFill>
              <a:blip r:embed="rId8"/>
              <a:stretch>
                <a:fillRect/>
              </a:stretch>
            </p:blipFill>
            <p:spPr>
              <a:xfrm>
                <a:off x="1960200" y="2734200"/>
                <a:ext cx="1261440" cy="2234520"/>
              </a:xfrm>
              <a:prstGeom prst="rect">
                <a:avLst/>
              </a:prstGeom>
            </p:spPr>
          </p:pic>
        </mc:Fallback>
      </mc:AlternateContent>
    </p:spTree>
    <p:extLst>
      <p:ext uri="{BB962C8B-B14F-4D97-AF65-F5344CB8AC3E}">
        <p14:creationId xmlns:p14="http://schemas.microsoft.com/office/powerpoint/2010/main" val="385592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Minimax</a:t>
            </a:r>
            <a:r>
              <a:rPr lang="en-US" dirty="0"/>
              <a:t> Implementation (Dispatch)</a:t>
            </a:r>
          </a:p>
        </p:txBody>
      </p:sp>
      <p:sp>
        <p:nvSpPr>
          <p:cNvPr id="13315" name="Content Placeholder 2"/>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059960" y="2247840"/>
              <a:ext cx="2049480" cy="743040"/>
            </p14:xfrm>
          </p:contentPart>
        </mc:Choice>
        <mc:Fallback xmlns="">
          <p:pic>
            <p:nvPicPr>
              <p:cNvPr id="2" name="Ink 1"/>
              <p:cNvPicPr/>
              <p:nvPr/>
            </p:nvPicPr>
            <p:blipFill>
              <a:blip r:embed="rId4"/>
              <a:stretch>
                <a:fillRect/>
              </a:stretch>
            </p:blipFill>
            <p:spPr>
              <a:xfrm>
                <a:off x="7056000" y="2242440"/>
                <a:ext cx="2059560" cy="755280"/>
              </a:xfrm>
              <a:prstGeom prst="rect">
                <a:avLst/>
              </a:prstGeom>
            </p:spPr>
          </p:pic>
        </mc:Fallback>
      </mc:AlternateContent>
    </p:spTree>
    <p:extLst>
      <p:ext uri="{BB962C8B-B14F-4D97-AF65-F5344CB8AC3E}">
        <p14:creationId xmlns:p14="http://schemas.microsoft.com/office/powerpoint/2010/main" val="398121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46760" y="107640"/>
              <a:ext cx="795240" cy="336960"/>
            </p14:xfrm>
          </p:contentPart>
        </mc:Choice>
        <mc:Fallback xmlns="">
          <p:pic>
            <p:nvPicPr>
              <p:cNvPr id="4" name="Ink 3"/>
              <p:cNvPicPr/>
              <p:nvPr/>
            </p:nvPicPr>
            <p:blipFill>
              <a:blip r:embed="rId3"/>
              <a:stretch>
                <a:fillRect/>
              </a:stretch>
            </p:blipFill>
            <p:spPr>
              <a:xfrm>
                <a:off x="1339920" y="99720"/>
                <a:ext cx="80748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421640" y="221400"/>
              <a:ext cx="10333080" cy="4938840"/>
            </p14:xfrm>
          </p:contentPart>
        </mc:Choice>
        <mc:Fallback xmlns="">
          <p:pic>
            <p:nvPicPr>
              <p:cNvPr id="5" name="Ink 4"/>
              <p:cNvPicPr/>
              <p:nvPr/>
            </p:nvPicPr>
            <p:blipFill>
              <a:blip r:embed="rId5"/>
              <a:stretch>
                <a:fillRect/>
              </a:stretch>
            </p:blipFill>
            <p:spPr>
              <a:xfrm>
                <a:off x="1418400" y="215640"/>
                <a:ext cx="10343880" cy="4951800"/>
              </a:xfrm>
              <a:prstGeom prst="rect">
                <a:avLst/>
              </a:prstGeom>
            </p:spPr>
          </p:pic>
        </mc:Fallback>
      </mc:AlternateContent>
    </p:spTree>
    <p:extLst>
      <p:ext uri="{BB962C8B-B14F-4D97-AF65-F5344CB8AC3E}">
        <p14:creationId xmlns:p14="http://schemas.microsoft.com/office/powerpoint/2010/main" val="2051129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73280" y="268560"/>
              <a:ext cx="9906840" cy="4682520"/>
            </p14:xfrm>
          </p:contentPart>
        </mc:Choice>
        <mc:Fallback xmlns="">
          <p:pic>
            <p:nvPicPr>
              <p:cNvPr id="4" name="Ink 3"/>
              <p:cNvPicPr/>
              <p:nvPr/>
            </p:nvPicPr>
            <p:blipFill>
              <a:blip r:embed="rId3"/>
              <a:stretch>
                <a:fillRect/>
              </a:stretch>
            </p:blipFill>
            <p:spPr>
              <a:xfrm>
                <a:off x="1666440" y="263160"/>
                <a:ext cx="9916920" cy="4692600"/>
              </a:xfrm>
              <a:prstGeom prst="rect">
                <a:avLst/>
              </a:prstGeom>
            </p:spPr>
          </p:pic>
        </mc:Fallback>
      </mc:AlternateContent>
    </p:spTree>
    <p:extLst>
      <p:ext uri="{BB962C8B-B14F-4D97-AF65-F5344CB8AC3E}">
        <p14:creationId xmlns:p14="http://schemas.microsoft.com/office/powerpoint/2010/main" val="478598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1777901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14339"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14382" name="AutoShape 13"/>
            <p:cNvCxnSpPr>
              <a:cxnSpLocks noChangeShapeType="1"/>
              <a:stCxn id="14374"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4383"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14380" name="AutoShape 17"/>
            <p:cNvCxnSpPr>
              <a:cxnSpLocks noChangeShapeType="1"/>
              <a:stCxn id="14374"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4381"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1437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7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1437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7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14374"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5" name="AutoShape 7"/>
            <p:cNvCxnSpPr>
              <a:cxnSpLocks noChangeShapeType="1"/>
              <a:stCxn id="14339" idx="3"/>
              <a:endCxn id="14374"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14374"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70" name="AutoShape 21"/>
          <p:cNvCxnSpPr>
            <a:cxnSpLocks noChangeShapeType="1"/>
            <a:stCxn id="14339"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14374"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3"/>
            <a:ext cx="508000" cy="1235075"/>
            <a:chOff x="4270375" y="2514600"/>
            <a:chExt cx="381000" cy="1235075"/>
          </a:xfrm>
        </p:grpSpPr>
        <p:sp>
          <p:nvSpPr>
            <p:cNvPr id="14372"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73" name="AutoShape 21"/>
            <p:cNvCxnSpPr>
              <a:cxnSpLocks noChangeShapeType="1"/>
              <a:stCxn id="14339" idx="3"/>
              <a:endCxn id="1437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5"/>
            <a:ext cx="1524000" cy="1190625"/>
            <a:chOff x="3505200" y="3762375"/>
            <a:chExt cx="1142999" cy="1190625"/>
          </a:xfrm>
        </p:grpSpPr>
        <p:cxnSp>
          <p:nvCxnSpPr>
            <p:cNvPr id="14368"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369"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370"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371"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1998" cy="1250950"/>
            <a:chOff x="4460876" y="2514600"/>
            <a:chExt cx="2476499" cy="1250950"/>
          </a:xfrm>
        </p:grpSpPr>
        <p:sp>
          <p:nvSpPr>
            <p:cNvPr id="14366"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367" name="AutoShape 27"/>
            <p:cNvCxnSpPr>
              <a:cxnSpLocks noChangeShapeType="1"/>
              <a:stCxn id="14339" idx="3"/>
              <a:endCxn id="14366"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5"/>
            <a:ext cx="1524000" cy="1190625"/>
            <a:chOff x="5791200" y="3762375"/>
            <a:chExt cx="1142999" cy="1190625"/>
          </a:xfrm>
        </p:grpSpPr>
        <p:cxnSp>
          <p:nvCxnSpPr>
            <p:cNvPr id="14362"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4363"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4364"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4365"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14360"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4361"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14358"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4359"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mc:AlternateContent xmlns:mc="http://schemas.openxmlformats.org/markup-compatibility/2006" xmlns:p14="http://schemas.microsoft.com/office/powerpoint/2010/main">
        <mc:Choice Requires="p14">
          <p:contentPart p14:bwMode="auto" r:id="rId3">
            <p14:nvContentPartPr>
              <p14:cNvPr id="13" name="Ink 12"/>
              <p14:cNvContentPartPr/>
              <p14:nvPr/>
            </p14:nvContentPartPr>
            <p14:xfrm>
              <a:off x="2373480" y="2189520"/>
              <a:ext cx="8147520" cy="2765880"/>
            </p14:xfrm>
          </p:contentPart>
        </mc:Choice>
        <mc:Fallback xmlns="">
          <p:pic>
            <p:nvPicPr>
              <p:cNvPr id="13" name="Ink 12"/>
              <p:cNvPicPr/>
              <p:nvPr/>
            </p:nvPicPr>
            <p:blipFill>
              <a:blip r:embed="rId4"/>
              <a:stretch>
                <a:fillRect/>
              </a:stretch>
            </p:blipFill>
            <p:spPr>
              <a:xfrm>
                <a:off x="2369160" y="2184840"/>
                <a:ext cx="8155080" cy="2774160"/>
              </a:xfrm>
              <a:prstGeom prst="rect">
                <a:avLst/>
              </a:prstGeom>
            </p:spPr>
          </p:pic>
        </mc:Fallback>
      </mc:AlternateContent>
    </p:spTree>
    <p:extLst>
      <p:ext uri="{BB962C8B-B14F-4D97-AF65-F5344CB8AC3E}">
        <p14:creationId xmlns:p14="http://schemas.microsoft.com/office/powerpoint/2010/main" val="17903384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359800" y="281880"/>
              <a:ext cx="3773520" cy="1889640"/>
            </p14:xfrm>
          </p:contentPart>
        </mc:Choice>
        <mc:Fallback xmlns="">
          <p:pic>
            <p:nvPicPr>
              <p:cNvPr id="4" name="Ink 3"/>
              <p:cNvPicPr/>
              <p:nvPr/>
            </p:nvPicPr>
            <p:blipFill>
              <a:blip r:embed="rId3"/>
              <a:stretch>
                <a:fillRect/>
              </a:stretch>
            </p:blipFill>
            <p:spPr>
              <a:xfrm>
                <a:off x="2352960" y="274680"/>
                <a:ext cx="3787200" cy="1904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554560" y="598680"/>
              <a:ext cx="7968960" cy="3272760"/>
            </p14:xfrm>
          </p:contentPart>
        </mc:Choice>
        <mc:Fallback xmlns="">
          <p:pic>
            <p:nvPicPr>
              <p:cNvPr id="5" name="Ink 4"/>
              <p:cNvPicPr/>
              <p:nvPr/>
            </p:nvPicPr>
            <p:blipFill>
              <a:blip r:embed="rId5"/>
              <a:stretch>
                <a:fillRect/>
              </a:stretch>
            </p:blipFill>
            <p:spPr>
              <a:xfrm>
                <a:off x="2549160" y="593280"/>
                <a:ext cx="7980120" cy="328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4479480" y="344880"/>
              <a:ext cx="2525760" cy="3096720"/>
            </p14:xfrm>
          </p:contentPart>
        </mc:Choice>
        <mc:Fallback xmlns="">
          <p:pic>
            <p:nvPicPr>
              <p:cNvPr id="6" name="Ink 5"/>
              <p:cNvPicPr/>
              <p:nvPr/>
            </p:nvPicPr>
            <p:blipFill>
              <a:blip r:embed="rId7"/>
              <a:stretch>
                <a:fillRect/>
              </a:stretch>
            </p:blipFill>
            <p:spPr>
              <a:xfrm>
                <a:off x="4476240" y="341640"/>
                <a:ext cx="2532600" cy="3103560"/>
              </a:xfrm>
              <a:prstGeom prst="rect">
                <a:avLst/>
              </a:prstGeom>
            </p:spPr>
          </p:pic>
        </mc:Fallback>
      </mc:AlternateContent>
    </p:spTree>
    <p:extLst>
      <p:ext uri="{BB962C8B-B14F-4D97-AF65-F5344CB8AC3E}">
        <p14:creationId xmlns:p14="http://schemas.microsoft.com/office/powerpoint/2010/main" val="5596686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5148238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7"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 xmlns:a14="http://schemas.microsoft.com/office/drawing/2010/main">
                <a:solidFill>
                  <a:srgbClr val="FFFFFF"/>
                </a:solidFill>
              </a14:hiddenFill>
            </a:ext>
          </a:extLst>
        </p:spPr>
      </p:pic>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a:t>Minimax Properties</a:t>
            </a:r>
          </a:p>
        </p:txBody>
      </p:sp>
      <p:sp>
        <p:nvSpPr>
          <p:cNvPr id="935939" name="Rectangle 3"/>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Tree>
    <p:extLst>
      <p:ext uri="{BB962C8B-B14F-4D97-AF65-F5344CB8AC3E}">
        <p14:creationId xmlns:p14="http://schemas.microsoft.com/office/powerpoint/2010/main" val="325779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40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0025" y="1470461"/>
            <a:ext cx="4918972" cy="454933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Minimax</a:t>
            </a:r>
            <a:r>
              <a:rPr lang="en-US" dirty="0"/>
              <a:t> Efficiency</a:t>
            </a:r>
          </a:p>
        </p:txBody>
      </p:sp>
      <p:sp>
        <p:nvSpPr>
          <p:cNvPr id="3" name="Content Placeholder 2"/>
          <p:cNvSpPr>
            <a:spLocks noGrp="1"/>
          </p:cNvSpPr>
          <p:nvPr>
            <p:ph idx="1"/>
          </p:nvPr>
        </p:nvSpPr>
        <p:spPr>
          <a:xfrm>
            <a:off x="406400" y="1519236"/>
            <a:ext cx="5918200" cy="4729164"/>
          </a:xfrm>
        </p:spPr>
        <p:txBody>
          <a:bodyPr/>
          <a:lstStyle/>
          <a:p>
            <a:pPr lvl="0">
              <a:lnSpc>
                <a:spcPct val="90000"/>
              </a:lnSpc>
              <a:buClr>
                <a:srgbClr val="333399"/>
              </a:buClr>
            </a:pPr>
            <a:r>
              <a:rPr lang="en-US" sz="2800" dirty="0">
                <a:solidFill>
                  <a:srgbClr val="333399"/>
                </a:solidFill>
              </a:rPr>
              <a:t>How efficient is </a:t>
            </a:r>
            <a:r>
              <a:rPr lang="en-US" sz="2800" dirty="0" err="1">
                <a:solidFill>
                  <a:srgbClr val="333399"/>
                </a:solidFill>
              </a:rPr>
              <a:t>minimax</a:t>
            </a:r>
            <a:r>
              <a:rPr lang="en-US" sz="2800" dirty="0">
                <a:solidFill>
                  <a:srgbClr val="333399"/>
                </a:solidFill>
              </a:rPr>
              <a:t>?</a:t>
            </a:r>
          </a:p>
          <a:p>
            <a:pPr lvl="1">
              <a:lnSpc>
                <a:spcPct val="90000"/>
              </a:lnSpc>
              <a:buClr>
                <a:srgbClr val="333399"/>
              </a:buClr>
            </a:pPr>
            <a:r>
              <a:rPr lang="en-US" sz="2400" dirty="0"/>
              <a:t>Just like (exhaustive) DFS</a:t>
            </a:r>
          </a:p>
          <a:p>
            <a:pPr lvl="1">
              <a:lnSpc>
                <a:spcPct val="90000"/>
              </a:lnSpc>
              <a:buClr>
                <a:srgbClr val="000000"/>
              </a:buClr>
            </a:pPr>
            <a:r>
              <a:rPr lang="en-US" sz="2400" dirty="0">
                <a:solidFill>
                  <a:srgbClr val="000000"/>
                </a:solidFill>
                <a:ea typeface="+mn-ea"/>
                <a:cs typeface="+mn-cs"/>
              </a:rPr>
              <a:t>Time: O(</a:t>
            </a:r>
            <a:r>
              <a:rPr lang="en-US" sz="2400" dirty="0" err="1">
                <a:solidFill>
                  <a:srgbClr val="000000"/>
                </a:solidFill>
                <a:ea typeface="+mn-ea"/>
                <a:cs typeface="+mn-cs"/>
              </a:rPr>
              <a:t>b</a:t>
            </a:r>
            <a:r>
              <a:rPr lang="en-US" sz="2400" baseline="30000" dirty="0" err="1">
                <a:solidFill>
                  <a:srgbClr val="000000"/>
                </a:solidFill>
                <a:ea typeface="+mn-ea"/>
                <a:cs typeface="+mn-cs"/>
              </a:rPr>
              <a:t>m</a:t>
            </a:r>
            <a:r>
              <a:rPr lang="en-US" sz="2400" dirty="0">
                <a:solidFill>
                  <a:srgbClr val="000000"/>
                </a:solidFill>
                <a:ea typeface="+mn-ea"/>
                <a:cs typeface="+mn-cs"/>
              </a:rPr>
              <a:t>)</a:t>
            </a:r>
          </a:p>
          <a:p>
            <a:pPr lvl="1">
              <a:lnSpc>
                <a:spcPct val="90000"/>
              </a:lnSpc>
              <a:buClr>
                <a:srgbClr val="000000"/>
              </a:buClr>
            </a:pPr>
            <a:r>
              <a:rPr lang="en-US" sz="2400" dirty="0">
                <a:solidFill>
                  <a:srgbClr val="000000"/>
                </a:solidFill>
                <a:ea typeface="+mn-ea"/>
                <a:cs typeface="+mn-cs"/>
              </a:rPr>
              <a:t>Space: O(</a:t>
            </a:r>
            <a:r>
              <a:rPr lang="en-US" sz="2400" dirty="0" err="1">
                <a:solidFill>
                  <a:srgbClr val="000000"/>
                </a:solidFill>
                <a:ea typeface="+mn-ea"/>
                <a:cs typeface="+mn-cs"/>
              </a:rPr>
              <a:t>bm</a:t>
            </a:r>
            <a:r>
              <a:rPr lang="en-US" sz="2400" dirty="0">
                <a:solidFill>
                  <a:srgbClr val="000000"/>
                </a:solidFill>
                <a:ea typeface="+mn-ea"/>
                <a:cs typeface="+mn-cs"/>
              </a:rPr>
              <a:t>)</a:t>
            </a:r>
          </a:p>
          <a:p>
            <a:pPr lvl="0">
              <a:lnSpc>
                <a:spcPct val="90000"/>
              </a:lnSpc>
              <a:buClr>
                <a:srgbClr val="333399"/>
              </a:buClr>
            </a:pPr>
            <a:endParaRPr lang="en-US" sz="2800" dirty="0">
              <a:solidFill>
                <a:srgbClr val="333399"/>
              </a:solidFill>
            </a:endParaRPr>
          </a:p>
          <a:p>
            <a:pPr lvl="0">
              <a:lnSpc>
                <a:spcPct val="90000"/>
              </a:lnSpc>
              <a:buClr>
                <a:srgbClr val="333399"/>
              </a:buClr>
            </a:pPr>
            <a:r>
              <a:rPr lang="en-US" sz="2800" dirty="0">
                <a:solidFill>
                  <a:srgbClr val="333399"/>
                </a:solidFill>
              </a:rPr>
              <a:t>Example: For </a:t>
            </a:r>
            <a:r>
              <a:rPr lang="en-US" sz="2800" kern="1200" dirty="0">
                <a:solidFill>
                  <a:srgbClr val="333399"/>
                </a:solidFill>
              </a:rPr>
              <a:t>chess, b </a:t>
            </a:r>
            <a:r>
              <a:rPr lang="en-US" sz="2800" kern="1200" dirty="0">
                <a:solidFill>
                  <a:srgbClr val="333399"/>
                </a:solidFill>
                <a:sym typeface="Symbol" pitchFamily="18" charset="2"/>
              </a:rPr>
              <a:t> 35, m  100</a:t>
            </a:r>
            <a:endParaRPr lang="en-US" sz="2800" dirty="0">
              <a:solidFill>
                <a:srgbClr val="333399"/>
              </a:solidFill>
            </a:endParaRPr>
          </a:p>
          <a:p>
            <a:pPr marL="800082" lvl="1" indent="-342882">
              <a:lnSpc>
                <a:spcPct val="90000"/>
              </a:lnSpc>
              <a:buClrTx/>
            </a:pPr>
            <a:r>
              <a:rPr lang="en-US" sz="2400" dirty="0">
                <a:solidFill>
                  <a:srgbClr val="000000"/>
                </a:solidFill>
                <a:ea typeface="+mn-ea"/>
                <a:cs typeface="+mn-cs"/>
              </a:rPr>
              <a:t>Exact solution is completely infeasible</a:t>
            </a:r>
          </a:p>
          <a:p>
            <a:pPr marL="800082" lvl="1" indent="-342882">
              <a:lnSpc>
                <a:spcPct val="90000"/>
              </a:lnSpc>
              <a:buClrTx/>
            </a:pPr>
            <a:r>
              <a:rPr lang="en-US" sz="2400" dirty="0">
                <a:solidFill>
                  <a:srgbClr val="000000"/>
                </a:solidFill>
                <a:ea typeface="+mn-ea"/>
                <a:cs typeface="+mn-cs"/>
              </a:rPr>
              <a:t>But, do we need to explore the whole tree?</a:t>
            </a:r>
          </a:p>
          <a:p>
            <a:endParaRPr lang="en-US" sz="4000"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07960" y="1648440"/>
              <a:ext cx="5200920" cy="2540880"/>
            </p14:xfrm>
          </p:contentPart>
        </mc:Choice>
        <mc:Fallback xmlns="">
          <p:pic>
            <p:nvPicPr>
              <p:cNvPr id="4" name="Ink 3"/>
              <p:cNvPicPr/>
              <p:nvPr/>
            </p:nvPicPr>
            <p:blipFill>
              <a:blip r:embed="rId4"/>
              <a:stretch>
                <a:fillRect/>
              </a:stretch>
            </p:blipFill>
            <p:spPr>
              <a:xfrm>
                <a:off x="2304360" y="1644480"/>
                <a:ext cx="5212800" cy="2547360"/>
              </a:xfrm>
              <a:prstGeom prst="rect">
                <a:avLst/>
              </a:prstGeom>
            </p:spPr>
          </p:pic>
        </mc:Fallback>
      </mc:AlternateContent>
    </p:spTree>
    <p:extLst>
      <p:ext uri="{BB962C8B-B14F-4D97-AF65-F5344CB8AC3E}">
        <p14:creationId xmlns:p14="http://schemas.microsoft.com/office/powerpoint/2010/main" val="26132528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19400" y="1448322"/>
            <a:ext cx="6723063" cy="4418556"/>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Game Tree Pruning</a:t>
            </a:r>
          </a:p>
        </p:txBody>
      </p:sp>
    </p:spTree>
    <p:extLst>
      <p:ext uri="{BB962C8B-B14F-4D97-AF65-F5344CB8AC3E}">
        <p14:creationId xmlns:p14="http://schemas.microsoft.com/office/powerpoint/2010/main" val="3670913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sym typeface="Symbol" pitchFamily="18" charset="2"/>
              </a:rPr>
              <a:t>Minimax Example</a:t>
            </a:r>
          </a:p>
        </p:txBody>
      </p:sp>
      <p:sp>
        <p:nvSpPr>
          <p:cNvPr id="21507"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1550" name="AutoShape 13"/>
            <p:cNvCxnSpPr>
              <a:cxnSpLocks noChangeShapeType="1"/>
              <a:stCxn id="2154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1551"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1548" name="AutoShape 17"/>
            <p:cNvCxnSpPr>
              <a:cxnSpLocks noChangeShapeType="1"/>
              <a:stCxn id="21542"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1549"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1546"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47"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1544"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45"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154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3" name="AutoShape 7"/>
            <p:cNvCxnSpPr>
              <a:cxnSpLocks noChangeShapeType="1"/>
              <a:stCxn id="21507" idx="3"/>
              <a:endCxn id="2154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1542"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150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154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154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41" name="AutoShape 21"/>
            <p:cNvCxnSpPr>
              <a:cxnSpLocks noChangeShapeType="1"/>
              <a:stCxn id="21507" idx="3"/>
              <a:endCxn id="21540"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1536"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1537"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1538"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1539"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1534"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1535" name="AutoShape 27"/>
            <p:cNvCxnSpPr>
              <a:cxnSpLocks noChangeShapeType="1"/>
              <a:stCxn id="21507" idx="3"/>
              <a:endCxn id="21534"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1530"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1531"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1532"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1533"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1" name="Group 64"/>
          <p:cNvGrpSpPr>
            <a:grpSpLocks/>
          </p:cNvGrpSpPr>
          <p:nvPr/>
        </p:nvGrpSpPr>
        <p:grpSpPr bwMode="auto">
          <a:xfrm>
            <a:off x="5689600" y="3765550"/>
            <a:ext cx="508000" cy="1187450"/>
            <a:chOff x="6553200" y="3765550"/>
            <a:chExt cx="381000" cy="1187450"/>
          </a:xfrm>
        </p:grpSpPr>
        <p:cxnSp>
          <p:nvCxnSpPr>
            <p:cNvPr id="21528"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1529"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2" name="Group 65"/>
          <p:cNvGrpSpPr>
            <a:grpSpLocks/>
          </p:cNvGrpSpPr>
          <p:nvPr/>
        </p:nvGrpSpPr>
        <p:grpSpPr bwMode="auto">
          <a:xfrm>
            <a:off x="5945717" y="3765550"/>
            <a:ext cx="1267883" cy="1187450"/>
            <a:chOff x="6745288" y="3765550"/>
            <a:chExt cx="950912" cy="1187450"/>
          </a:xfrm>
        </p:grpSpPr>
        <p:cxnSp>
          <p:nvCxnSpPr>
            <p:cNvPr id="21526"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527"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extLst>
      <p:ext uri="{BB962C8B-B14F-4D97-AF65-F5344CB8AC3E}">
        <p14:creationId xmlns:p14="http://schemas.microsoft.com/office/powerpoint/2010/main" val="2856110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err="1">
                <a:sym typeface="Symbol" pitchFamily="18" charset="2"/>
              </a:rPr>
              <a:t>Minimax</a:t>
            </a:r>
            <a:r>
              <a:rPr lang="en-US" dirty="0">
                <a:sym typeface="Symbol" pitchFamily="18" charset="2"/>
              </a:rPr>
              <a:t> Pruning</a:t>
            </a:r>
          </a:p>
        </p:txBody>
      </p:sp>
      <p:sp>
        <p:nvSpPr>
          <p:cNvPr id="22531" name="AutoShape 4"/>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2" name="Group 60"/>
          <p:cNvGrpSpPr>
            <a:grpSpLocks/>
          </p:cNvGrpSpPr>
          <p:nvPr/>
        </p:nvGrpSpPr>
        <p:grpSpPr bwMode="auto">
          <a:xfrm>
            <a:off x="2641600" y="3765550"/>
            <a:ext cx="508000" cy="1187450"/>
            <a:chOff x="1981200" y="3765550"/>
            <a:chExt cx="381000" cy="1187450"/>
          </a:xfrm>
        </p:grpSpPr>
        <p:cxnSp>
          <p:nvCxnSpPr>
            <p:cNvPr id="22568" name="AutoShape 13"/>
            <p:cNvCxnSpPr>
              <a:cxnSpLocks noChangeShapeType="1"/>
              <a:stCxn id="22560"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22569" name="Rectangle 7"/>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3" name="Group 61"/>
          <p:cNvGrpSpPr>
            <a:grpSpLocks/>
          </p:cNvGrpSpPr>
          <p:nvPr/>
        </p:nvGrpSpPr>
        <p:grpSpPr bwMode="auto">
          <a:xfrm>
            <a:off x="2897717" y="3765550"/>
            <a:ext cx="1267883" cy="1187450"/>
            <a:chOff x="2173288" y="3765550"/>
            <a:chExt cx="950912" cy="1187450"/>
          </a:xfrm>
        </p:grpSpPr>
        <p:cxnSp>
          <p:nvCxnSpPr>
            <p:cNvPr id="22566" name="AutoShape 17"/>
            <p:cNvCxnSpPr>
              <a:cxnSpLocks noChangeShapeType="1"/>
              <a:stCxn id="22560"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22567" name="Rectangle 7"/>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4" name="Group 64"/>
          <p:cNvGrpSpPr>
            <a:grpSpLocks/>
          </p:cNvGrpSpPr>
          <p:nvPr/>
        </p:nvGrpSpPr>
        <p:grpSpPr bwMode="auto">
          <a:xfrm>
            <a:off x="8737600" y="3765550"/>
            <a:ext cx="508000" cy="1187450"/>
            <a:chOff x="6553200" y="3765550"/>
            <a:chExt cx="381000" cy="1187450"/>
          </a:xfrm>
        </p:grpSpPr>
        <p:cxnSp>
          <p:nvCxnSpPr>
            <p:cNvPr id="22564" name="AutoShape 33"/>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22565" name="Rectangle 7"/>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5" name="Group 65"/>
          <p:cNvGrpSpPr>
            <a:grpSpLocks/>
          </p:cNvGrpSpPr>
          <p:nvPr/>
        </p:nvGrpSpPr>
        <p:grpSpPr bwMode="auto">
          <a:xfrm>
            <a:off x="8993717" y="3765550"/>
            <a:ext cx="1267883" cy="1187450"/>
            <a:chOff x="6745288" y="3765550"/>
            <a:chExt cx="950912" cy="1187450"/>
          </a:xfrm>
        </p:grpSpPr>
        <p:cxnSp>
          <p:nvCxnSpPr>
            <p:cNvPr id="22562" name="AutoShape 37"/>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2563" name="Rectangle 7"/>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6" name="Group 51"/>
          <p:cNvGrpSpPr>
            <a:grpSpLocks/>
          </p:cNvGrpSpPr>
          <p:nvPr/>
        </p:nvGrpSpPr>
        <p:grpSpPr bwMode="auto">
          <a:xfrm>
            <a:off x="2645833" y="2514600"/>
            <a:ext cx="3302000" cy="1250950"/>
            <a:chOff x="1984375" y="2514600"/>
            <a:chExt cx="2476501" cy="1250950"/>
          </a:xfrm>
        </p:grpSpPr>
        <p:sp>
          <p:nvSpPr>
            <p:cNvPr id="2256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61" name="AutoShape 7"/>
            <p:cNvCxnSpPr>
              <a:cxnSpLocks noChangeShapeType="1"/>
              <a:stCxn id="22531" idx="3"/>
              <a:endCxn id="22560"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8720" name="AutoShape 9"/>
          <p:cNvCxnSpPr>
            <a:cxnSpLocks noChangeShapeType="1"/>
            <a:stCxn id="22560"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51" name="Rectangle 7"/>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67" name="AutoShape 21"/>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70" name="AutoShape 21"/>
          <p:cNvCxnSpPr>
            <a:cxnSpLocks noChangeShapeType="1"/>
            <a:stCxn id="22531"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74" name="AutoShape 21"/>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75" name="AutoShape 21"/>
          <p:cNvCxnSpPr>
            <a:cxnSpLocks noChangeShapeType="1"/>
            <a:stCxn id="22560"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7" name="Group 59"/>
          <p:cNvGrpSpPr>
            <a:grpSpLocks/>
          </p:cNvGrpSpPr>
          <p:nvPr/>
        </p:nvGrpSpPr>
        <p:grpSpPr bwMode="auto">
          <a:xfrm>
            <a:off x="5693833" y="2514601"/>
            <a:ext cx="508000" cy="1235075"/>
            <a:chOff x="4270375" y="2514600"/>
            <a:chExt cx="381000" cy="1235075"/>
          </a:xfrm>
        </p:grpSpPr>
        <p:sp>
          <p:nvSpPr>
            <p:cNvPr id="2255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9" name="AutoShape 21"/>
            <p:cNvCxnSpPr>
              <a:cxnSpLocks noChangeShapeType="1"/>
              <a:stCxn id="22531" idx="3"/>
              <a:endCxn id="22558"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8" name="Group 58"/>
          <p:cNvGrpSpPr>
            <a:grpSpLocks/>
          </p:cNvGrpSpPr>
          <p:nvPr/>
        </p:nvGrpSpPr>
        <p:grpSpPr bwMode="auto">
          <a:xfrm>
            <a:off x="4673600" y="3762376"/>
            <a:ext cx="1524000" cy="1190625"/>
            <a:chOff x="3505200" y="3762375"/>
            <a:chExt cx="1142999" cy="1190625"/>
          </a:xfrm>
        </p:grpSpPr>
        <p:cxnSp>
          <p:nvCxnSpPr>
            <p:cNvPr id="22554" name="AutoShape 23"/>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22555" name="Rectangle 7"/>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22556" name="AutoShape 21"/>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22557" name="AutoShape 21"/>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9" name="Group 61"/>
          <p:cNvGrpSpPr>
            <a:grpSpLocks/>
          </p:cNvGrpSpPr>
          <p:nvPr/>
        </p:nvGrpSpPr>
        <p:grpSpPr bwMode="auto">
          <a:xfrm>
            <a:off x="5947833" y="2514600"/>
            <a:ext cx="3302000" cy="1250950"/>
            <a:chOff x="4460875" y="2514600"/>
            <a:chExt cx="2476500" cy="1250950"/>
          </a:xfrm>
        </p:grpSpPr>
        <p:sp>
          <p:nvSpPr>
            <p:cNvPr id="22552"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2553" name="AutoShape 27"/>
            <p:cNvCxnSpPr>
              <a:cxnSpLocks noChangeShapeType="1"/>
              <a:stCxn id="22531" idx="3"/>
              <a:endCxn id="22552"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0" name="Group 60"/>
          <p:cNvGrpSpPr>
            <a:grpSpLocks/>
          </p:cNvGrpSpPr>
          <p:nvPr/>
        </p:nvGrpSpPr>
        <p:grpSpPr bwMode="auto">
          <a:xfrm>
            <a:off x="7721600" y="3762376"/>
            <a:ext cx="1524000" cy="1190625"/>
            <a:chOff x="5791200" y="3762375"/>
            <a:chExt cx="1142999" cy="1190625"/>
          </a:xfrm>
        </p:grpSpPr>
        <p:cxnSp>
          <p:nvCxnSpPr>
            <p:cNvPr id="22548" name="AutoShape 29"/>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22549" name="Rectangle 7"/>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22550" name="AutoShape 21"/>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22551" name="AutoShape 21"/>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1434600" y="1735200"/>
              <a:ext cx="8784000" cy="3519720"/>
            </p14:xfrm>
          </p:contentPart>
        </mc:Choice>
        <mc:Fallback xmlns="">
          <p:pic>
            <p:nvPicPr>
              <p:cNvPr id="11" name="Ink 10"/>
              <p:cNvPicPr/>
              <p:nvPr/>
            </p:nvPicPr>
            <p:blipFill>
              <a:blip r:embed="rId4"/>
              <a:stretch>
                <a:fillRect/>
              </a:stretch>
            </p:blipFill>
            <p:spPr>
              <a:xfrm>
                <a:off x="1431000" y="1732680"/>
                <a:ext cx="8793720" cy="3530160"/>
              </a:xfrm>
              <a:prstGeom prst="rect">
                <a:avLst/>
              </a:prstGeom>
            </p:spPr>
          </p:pic>
        </mc:Fallback>
      </mc:AlternateContent>
    </p:spTree>
    <p:extLst>
      <p:ext uri="{BB962C8B-B14F-4D97-AF65-F5344CB8AC3E}">
        <p14:creationId xmlns:p14="http://schemas.microsoft.com/office/powerpoint/2010/main" val="2658749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7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sym typeface="Symbol" pitchFamily="18" charset="2"/>
              </a:rPr>
              <a:t>Alpha-Beta Pruning</a:t>
            </a:r>
          </a:p>
        </p:txBody>
      </p:sp>
      <p:sp>
        <p:nvSpPr>
          <p:cNvPr id="23555" name="Rectangle 3"/>
          <p:cNvSpPr>
            <a:spLocks noGrp="1" noChangeArrowheads="1"/>
          </p:cNvSpPr>
          <p:nvPr>
            <p:ph idx="1"/>
          </p:nvPr>
        </p:nvSpPr>
        <p:spPr>
          <a:xfrm>
            <a:off x="457200" y="1447800"/>
            <a:ext cx="6858000" cy="4525963"/>
          </a:xfrm>
        </p:spPr>
        <p:txBody>
          <a:bodyPr>
            <a:normAutofit lnSpcReduction="10000"/>
          </a:bodyPr>
          <a:lstStyle/>
          <a:p>
            <a:pPr eaLnBrk="1" hangingPunct="1">
              <a:lnSpc>
                <a:spcPct val="110000"/>
              </a:lnSpc>
            </a:pPr>
            <a:r>
              <a:rPr lang="en-US" sz="2400" dirty="0"/>
              <a:t>General configuration (MIN version)</a:t>
            </a:r>
          </a:p>
          <a:p>
            <a:pPr lvl="1" eaLnBrk="1" hangingPunct="1">
              <a:lnSpc>
                <a:spcPct val="110000"/>
              </a:lnSpc>
            </a:pPr>
            <a:r>
              <a:rPr lang="en-US" sz="2000" dirty="0">
                <a:sym typeface="Symbol" pitchFamily="18" charset="2"/>
              </a:rPr>
              <a:t>We’re computing the MIN-VALUE at some node </a:t>
            </a:r>
            <a:r>
              <a:rPr lang="en-US" sz="2000" i="1" dirty="0">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ym typeface="Symbol" pitchFamily="18" charset="2"/>
              </a:rPr>
              <a:t>n</a:t>
            </a:r>
            <a:r>
              <a:rPr lang="en-US" sz="2000" dirty="0" err="1">
                <a:sym typeface="Symbol" pitchFamily="18" charset="2"/>
              </a:rPr>
              <a:t>’s</a:t>
            </a:r>
            <a:r>
              <a:rPr lang="en-US" sz="2000" dirty="0">
                <a:sym typeface="Symbol" pitchFamily="18" charset="2"/>
              </a:rPr>
              <a:t> value?  MAX</a:t>
            </a:r>
          </a:p>
          <a:p>
            <a:pPr lvl="1" eaLnBrk="1" hangingPunct="1">
              <a:lnSpc>
                <a:spcPct val="110000"/>
              </a:lnSpc>
            </a:pPr>
            <a:r>
              <a:rPr lang="en-US" sz="2000" dirty="0">
                <a:sym typeface="Symbol" pitchFamily="18" charset="2"/>
              </a:rPr>
              <a:t>Let </a:t>
            </a:r>
            <a:r>
              <a:rPr lang="en-US" sz="2000" i="1" dirty="0">
                <a:sym typeface="Symbol" pitchFamily="18" charset="2"/>
              </a:rPr>
              <a:t>a</a:t>
            </a:r>
            <a:r>
              <a:rPr lang="en-US" sz="2000" dirty="0"/>
              <a:t> be the best value that MAX can get at any choice point along the current path from the root</a:t>
            </a:r>
          </a:p>
          <a:p>
            <a:pPr lvl="1" eaLnBrk="1" hangingPunct="1">
              <a:lnSpc>
                <a:spcPct val="110000"/>
              </a:lnSpc>
            </a:pPr>
            <a:r>
              <a:rPr lang="en-US" sz="2000" dirty="0"/>
              <a:t>If </a:t>
            </a:r>
            <a:r>
              <a:rPr lang="en-US" sz="2000" i="1" dirty="0"/>
              <a:t>n</a:t>
            </a:r>
            <a:r>
              <a:rPr lang="en-US" sz="2000" dirty="0"/>
              <a:t> becomes worse than </a:t>
            </a:r>
            <a:r>
              <a:rPr lang="en-US" sz="2000" i="1" dirty="0">
                <a:sym typeface="Symbol" pitchFamily="18" charset="2"/>
              </a:rPr>
              <a:t>a</a:t>
            </a:r>
            <a:r>
              <a:rPr lang="en-US" sz="2000" dirty="0"/>
              <a:t>, MAX will avoid it, so we can stop considering </a:t>
            </a:r>
            <a:r>
              <a:rPr lang="en-US" sz="2000" i="1" dirty="0" err="1"/>
              <a:t>n</a:t>
            </a:r>
            <a:r>
              <a:rPr lang="en-US" sz="2000" dirty="0" err="1"/>
              <a:t>’s</a:t>
            </a:r>
            <a:r>
              <a:rPr lang="en-US" sz="2000" dirty="0"/>
              <a:t> other children (it’s already bad enough that it won’t be played)</a:t>
            </a:r>
          </a:p>
          <a:p>
            <a:pPr lvl="1" eaLnBrk="1" hangingPunct="1">
              <a:lnSpc>
                <a:spcPct val="110000"/>
              </a:lnSpc>
            </a:pPr>
            <a:endParaRPr lang="en-US" sz="2000" dirty="0"/>
          </a:p>
          <a:p>
            <a:pPr>
              <a:lnSpc>
                <a:spcPct val="110000"/>
              </a:lnSpc>
            </a:pPr>
            <a:r>
              <a:rPr lang="en-US" sz="2400" dirty="0"/>
              <a:t>MAX version is symmetric</a:t>
            </a:r>
            <a:endParaRPr lang="en-US" sz="2000" dirty="0"/>
          </a:p>
        </p:txBody>
      </p:sp>
      <p:sp>
        <p:nvSpPr>
          <p:cNvPr id="23556" name="Text Box 4"/>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7" name="Text Box 5"/>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58" name="Text Box 6"/>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23559" name="Text Box 7"/>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23560" name="AutoShape 8"/>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23561" name="AutoShape 9"/>
          <p:cNvCxnSpPr>
            <a:cxnSpLocks noChangeShapeType="1"/>
            <a:stCxn id="23564" idx="3"/>
            <a:endCxn id="23560"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23562" name="AutoShape 10"/>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23563" name="AutoShape 11"/>
          <p:cNvCxnSpPr>
            <a:cxnSpLocks noChangeShapeType="1"/>
            <a:stCxn id="23560"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23564" name="AutoShape 12"/>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23565" name="Line 13"/>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3566" name="AutoShape 14"/>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3567" name="AutoShape 15"/>
          <p:cNvCxnSpPr>
            <a:cxnSpLocks noChangeShapeType="1"/>
            <a:stCxn id="23562" idx="3"/>
            <a:endCxn id="23566"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3568" name="AutoShape 16"/>
          <p:cNvCxnSpPr>
            <a:cxnSpLocks noChangeShapeType="1"/>
            <a:stCxn id="23560"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569" name="Freeform 17"/>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3570" name="AutoShape 18"/>
          <p:cNvCxnSpPr>
            <a:cxnSpLocks noChangeShapeType="1"/>
            <a:stCxn id="23562"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3571" name="AutoShape 19"/>
          <p:cNvCxnSpPr>
            <a:cxnSpLocks noChangeShapeType="1"/>
            <a:endCxn id="23564"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3573" name="AutoShape 15"/>
          <p:cNvCxnSpPr>
            <a:cxnSpLocks noChangeShapeType="1"/>
            <a:stCxn id="23566"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3574" name="AutoShape 18"/>
          <p:cNvCxnSpPr>
            <a:cxnSpLocks noChangeShapeType="1"/>
            <a:stCxn id="23566"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3575" name="AutoShape 15"/>
          <p:cNvCxnSpPr>
            <a:cxnSpLocks noChangeShapeType="1"/>
            <a:stCxn id="23566"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89880" y="237960"/>
              <a:ext cx="10155600" cy="4733640"/>
            </p14:xfrm>
          </p:contentPart>
        </mc:Choice>
        <mc:Fallback xmlns="">
          <p:pic>
            <p:nvPicPr>
              <p:cNvPr id="2" name="Ink 1"/>
              <p:cNvPicPr/>
              <p:nvPr/>
            </p:nvPicPr>
            <p:blipFill>
              <a:blip r:embed="rId4"/>
              <a:stretch>
                <a:fillRect/>
              </a:stretch>
            </p:blipFill>
            <p:spPr>
              <a:xfrm>
                <a:off x="1287360" y="233640"/>
                <a:ext cx="10163880" cy="4744440"/>
              </a:xfrm>
              <a:prstGeom prst="rect">
                <a:avLst/>
              </a:prstGeom>
            </p:spPr>
          </p:pic>
        </mc:Fallback>
      </mc:AlternateContent>
    </p:spTree>
    <p:extLst>
      <p:ext uri="{BB962C8B-B14F-4D97-AF65-F5344CB8AC3E}">
        <p14:creationId xmlns:p14="http://schemas.microsoft.com/office/powerpoint/2010/main" val="1843591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720" y="720"/>
              <a:ext cx="12171240" cy="6848640"/>
            </p14:xfrm>
          </p:contentPart>
        </mc:Choice>
        <mc:Fallback xmlns="">
          <p:pic>
            <p:nvPicPr>
              <p:cNvPr id="4" name="Ink 3"/>
              <p:cNvPicPr/>
              <p:nvPr/>
            </p:nvPicPr>
            <p:blipFill>
              <a:blip r:embed="rId3"/>
              <a:stretch>
                <a:fillRect/>
              </a:stretch>
            </p:blipFill>
            <p:spPr>
              <a:xfrm>
                <a:off x="7200" y="-5040"/>
                <a:ext cx="12181680" cy="6864120"/>
              </a:xfrm>
              <a:prstGeom prst="rect">
                <a:avLst/>
              </a:prstGeom>
            </p:spPr>
          </p:pic>
        </mc:Fallback>
      </mc:AlternateContent>
    </p:spTree>
    <p:extLst>
      <p:ext uri="{BB962C8B-B14F-4D97-AF65-F5344CB8AC3E}">
        <p14:creationId xmlns:p14="http://schemas.microsoft.com/office/powerpoint/2010/main" val="12765084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324600" y="3048000"/>
            <a:ext cx="5410200" cy="31242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 y="3048000"/>
            <a:ext cx="5410200" cy="31242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a:t>Alpha-Beta Implementation</a:t>
            </a:r>
          </a:p>
        </p:txBody>
      </p:sp>
      <p:sp>
        <p:nvSpPr>
          <p:cNvPr id="7" name="Content Placeholder 2"/>
          <p:cNvSpPr txBox="1">
            <a:spLocks/>
          </p:cNvSpPr>
          <p:nvPr/>
        </p:nvSpPr>
        <p:spPr bwMode="auto">
          <a:xfrm>
            <a:off x="6477000" y="3352800"/>
            <a:ext cx="53340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r>
              <a:rPr lang="en-US" sz="2400" kern="0" dirty="0">
                <a:solidFill>
                  <a:srgbClr val="C00000"/>
                </a:solidFill>
                <a:latin typeface="Calibri" pitchFamily="34" charset="0"/>
              </a:rPr>
              <a:t> , </a:t>
            </a:r>
            <a:r>
              <a:rPr lang="el-GR" sz="2400" kern="0" dirty="0">
                <a:solidFill>
                  <a:srgbClr val="C00000"/>
                </a:solidFill>
                <a:latin typeface="Calibri" pitchFamily="34" charset="0"/>
              </a:rPr>
              <a:t>α</a:t>
            </a:r>
            <a:r>
              <a:rPr lang="en-US" sz="2400" kern="0" dirty="0">
                <a:solidFill>
                  <a:srgbClr val="C00000"/>
                </a:solidFill>
                <a:latin typeface="Calibri" pitchFamily="34" charset="0"/>
              </a:rPr>
              <a:t>, </a:t>
            </a:r>
            <a:r>
              <a:rPr lang="el-GR" sz="2400" kern="0" dirty="0">
                <a:solidFill>
                  <a:srgbClr val="C00000"/>
                </a:solidFill>
                <a:latin typeface="Calibri" pitchFamily="34" charset="0"/>
              </a:rPr>
              <a:t>β</a:t>
            </a: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lang="en-US" sz="2400" kern="0" dirty="0">
                <a:latin typeface="Calibri" pitchFamily="34" charset="0"/>
              </a:rPr>
              <a:t>v = min(v,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kumimoji="0" lang="en-US" sz="2400" b="0" i="0" u="none" strike="noStrike" kern="0" cap="none" spc="0" normalizeH="0" baseline="0" noProof="0" dirty="0">
                <a:ln>
                  <a:noFill/>
                </a:ln>
                <a:effectLst/>
                <a:uLnTx/>
                <a:uFillTx/>
                <a:latin typeface="Calibri" pitchFamily="34" charset="0"/>
              </a:rPr>
              <a:t>)</a:t>
            </a:r>
          </a:p>
          <a:p>
            <a:pPr marL="1142942" lvl="2" indent="-228589">
              <a:lnSpc>
                <a:spcPct val="80000"/>
              </a:lnSpc>
              <a:spcBef>
                <a:spcPct val="20000"/>
              </a:spcBef>
              <a:buClr>
                <a:schemeClr val="accent2"/>
              </a:buClr>
            </a:pPr>
            <a:r>
              <a:rPr lang="en-US" sz="2400" kern="0" dirty="0">
                <a:latin typeface="Calibri" pitchFamily="34" charset="0"/>
              </a:rPr>
              <a:t>if v ≤ </a:t>
            </a:r>
            <a:r>
              <a:rPr lang="el-GR" sz="2400" kern="0" dirty="0">
                <a:latin typeface="Calibri" pitchFamily="34" charset="0"/>
              </a:rPr>
              <a:t>α</a:t>
            </a:r>
            <a:r>
              <a:rPr lang="en-US" sz="2400" kern="0" dirty="0">
                <a:latin typeface="Calibri" pitchFamily="34" charset="0"/>
              </a:rPr>
              <a:t> return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1142942" lvl="2" indent="-228589">
              <a:lnSpc>
                <a:spcPct val="80000"/>
              </a:lnSpc>
              <a:spcBef>
                <a:spcPct val="20000"/>
              </a:spcBef>
              <a:buClr>
                <a:schemeClr val="accent2"/>
              </a:buClr>
            </a:pPr>
            <a:r>
              <a:rPr lang="el-GR" sz="2400" kern="0" dirty="0">
                <a:latin typeface="Calibri" pitchFamily="34" charset="0"/>
              </a:rPr>
              <a:t>β </a:t>
            </a:r>
            <a:r>
              <a:rPr lang="en-US" sz="2400" kern="0" dirty="0">
                <a:latin typeface="Calibri" pitchFamily="34" charset="0"/>
              </a:rPr>
              <a:t>= min(</a:t>
            </a:r>
            <a:r>
              <a:rPr lang="el-GR" sz="2400" kern="0" dirty="0">
                <a:latin typeface="Calibri" pitchFamily="34" charset="0"/>
              </a:rPr>
              <a:t>β</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8" name="Content Placeholder 2"/>
          <p:cNvSpPr txBox="1">
            <a:spLocks/>
          </p:cNvSpPr>
          <p:nvPr/>
        </p:nvSpPr>
        <p:spPr bwMode="auto">
          <a:xfrm>
            <a:off x="609600" y="3048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lvl="0" indent="-342882">
              <a:lnSpc>
                <a:spcPct val="80000"/>
              </a:lnSpc>
              <a:spcBef>
                <a:spcPts val="1200"/>
              </a:spcBef>
              <a:buClr>
                <a:schemeClr val="accent2"/>
              </a:buClr>
            </a:pP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def max-value(state, </a:t>
            </a:r>
            <a:r>
              <a:rPr lang="el-GR" sz="2400" kern="0" dirty="0">
                <a:solidFill>
                  <a:srgbClr val="0066CC"/>
                </a:solidFill>
                <a:latin typeface="Calibri" pitchFamily="34" charset="0"/>
              </a:rPr>
              <a:t>α</a:t>
            </a:r>
            <a:r>
              <a:rPr lang="en-US" sz="2400" kern="0" dirty="0">
                <a:solidFill>
                  <a:srgbClr val="0066CC"/>
                </a:solidFill>
                <a:latin typeface="Calibri" pitchFamily="34" charset="0"/>
              </a:rPr>
              <a:t>, </a:t>
            </a:r>
            <a:r>
              <a:rPr lang="el-GR" sz="2400" kern="0" dirty="0">
                <a:solidFill>
                  <a:srgbClr val="0066CC"/>
                </a:solidFill>
                <a:latin typeface="Calibri" pitchFamily="34" charset="0"/>
              </a:rPr>
              <a:t>β</a:t>
            </a:r>
            <a:r>
              <a:rPr kumimoji="0" lang="en-US" sz="2400" b="0" i="0" u="none" strike="noStrike" kern="0" cap="none" spc="0" normalizeH="0" baseline="0" noProof="0" dirty="0">
                <a:ln>
                  <a:noFill/>
                </a:ln>
                <a:solidFill>
                  <a:srgbClr val="0066CC"/>
                </a:solidFill>
                <a:effectLst/>
                <a:uLnTx/>
                <a:uFillTx/>
                <a:latin typeface="Calibri" pitchFamily="34" charset="0"/>
                <a:ea typeface="+mn-ea"/>
                <a:cs typeface="+mn-cs"/>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lvl="2" indent="-228589">
              <a:lnSpc>
                <a:spcPct val="80000"/>
              </a:lnSpc>
              <a:spcBef>
                <a:spcPct val="20000"/>
              </a:spcBef>
              <a:buClr>
                <a:schemeClr val="accent2"/>
              </a:buClr>
            </a:pPr>
            <a:r>
              <a:rPr kumimoji="0" lang="en-US" sz="2400" b="0" i="0" u="none" strike="noStrike" kern="0" cap="none" spc="0" normalizeH="0" baseline="0" noProof="0" dirty="0">
                <a:ln>
                  <a:noFill/>
                </a:ln>
                <a:solidFill>
                  <a:schemeClr val="tx1"/>
                </a:solidFill>
                <a:effectLst/>
                <a:uLnTx/>
                <a:uFillTx/>
                <a:latin typeface="Calibri" pitchFamily="34" charset="0"/>
              </a:rPr>
              <a:t>v = </a:t>
            </a:r>
            <a:r>
              <a:rPr lang="en-US" sz="2400" kern="0" noProof="0" dirty="0">
                <a:latin typeface="Calibri" pitchFamily="34" charset="0"/>
              </a:rPr>
              <a:t>max(v, </a:t>
            </a:r>
            <a:r>
              <a:rPr kumimoji="0" lang="en-US" sz="2400" b="0" i="0" u="none" strike="noStrike" kern="0" cap="none" spc="0" normalizeH="0" baseline="0" noProof="0" dirty="0">
                <a:ln>
                  <a:noFill/>
                </a:ln>
                <a:solidFill>
                  <a:srgbClr val="7030A0"/>
                </a:solidFill>
                <a:effectLst/>
                <a:uLnTx/>
                <a:uFillTx/>
                <a:latin typeface="Calibri" pitchFamily="34" charset="0"/>
              </a:rPr>
              <a:t>value(successor</a:t>
            </a:r>
            <a:r>
              <a:rPr lang="en-US" sz="2400" kern="0" dirty="0">
                <a:solidFill>
                  <a:srgbClr val="7030A0"/>
                </a:solidFill>
                <a:latin typeface="Calibri" pitchFamily="34" charset="0"/>
              </a:rPr>
              <a:t>, </a:t>
            </a:r>
            <a:r>
              <a:rPr lang="el-GR" sz="2400" kern="0" dirty="0">
                <a:solidFill>
                  <a:srgbClr val="7030A0"/>
                </a:solidFill>
                <a:latin typeface="Calibri" pitchFamily="34" charset="0"/>
              </a:rPr>
              <a:t>α</a:t>
            </a:r>
            <a:r>
              <a:rPr lang="en-US" sz="2400" kern="0" dirty="0">
                <a:solidFill>
                  <a:srgbClr val="7030A0"/>
                </a:solidFill>
                <a:latin typeface="Calibri" pitchFamily="34" charset="0"/>
              </a:rPr>
              <a:t>, </a:t>
            </a:r>
            <a:r>
              <a:rPr lang="el-GR" sz="2400" kern="0" dirty="0">
                <a:solidFill>
                  <a:srgbClr val="7030A0"/>
                </a:solidFill>
                <a:latin typeface="Calibri" pitchFamily="34" charset="0"/>
              </a:rPr>
              <a:t>β</a:t>
            </a:r>
            <a:r>
              <a:rPr kumimoji="0" lang="en-US" sz="2400" b="0" i="0" u="none" strike="noStrike" kern="0" cap="none" spc="0" normalizeH="0" baseline="0" noProof="0" dirty="0">
                <a:ln>
                  <a:noFill/>
                </a:ln>
                <a:solidFill>
                  <a:srgbClr val="7030A0"/>
                </a:solidFill>
                <a:effectLst/>
                <a:uLnTx/>
                <a:uFillTx/>
                <a:latin typeface="Calibri" pitchFamily="34" charset="0"/>
              </a:rPr>
              <a:t>)</a:t>
            </a:r>
            <a:r>
              <a:rPr lang="en-US" sz="2400" kern="0" dirty="0">
                <a:latin typeface="Calibri" pitchFamily="34" charset="0"/>
              </a:rPr>
              <a:t>)</a:t>
            </a:r>
            <a:endParaRPr kumimoji="0" lang="en-US" sz="2400" b="0" i="0" u="none" strike="noStrike" kern="0" cap="none" spc="0" normalizeH="0" baseline="0" noProof="0" dirty="0">
              <a:ln>
                <a:noFill/>
              </a:ln>
              <a:solidFill>
                <a:srgbClr val="7030A0"/>
              </a:solidFill>
              <a:effectLst/>
              <a:uLnTx/>
              <a:uFillTx/>
              <a:latin typeface="Calibri" pitchFamily="34" charset="0"/>
            </a:endParaRP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baseline="0" dirty="0">
                <a:latin typeface="Calibri" pitchFamily="34" charset="0"/>
              </a:rPr>
              <a:t>if</a:t>
            </a:r>
            <a:r>
              <a:rPr lang="en-US" sz="2400" kern="0" dirty="0">
                <a:latin typeface="Calibri" pitchFamily="34" charset="0"/>
              </a:rPr>
              <a:t> v ≥ </a:t>
            </a:r>
            <a:r>
              <a:rPr lang="el-GR" sz="2400" kern="0" dirty="0">
                <a:latin typeface="Calibri" pitchFamily="34" charset="0"/>
              </a:rPr>
              <a:t>β</a:t>
            </a:r>
            <a:r>
              <a:rPr lang="en-US" sz="2400" kern="0" dirty="0">
                <a:latin typeface="Calibri" pitchFamily="34" charset="0"/>
              </a:rPr>
              <a:t> return v</a:t>
            </a:r>
          </a:p>
          <a:p>
            <a:pPr marL="1142942" lvl="2" indent="-228589">
              <a:lnSpc>
                <a:spcPct val="80000"/>
              </a:lnSpc>
              <a:spcBef>
                <a:spcPct val="20000"/>
              </a:spcBef>
              <a:buClr>
                <a:schemeClr val="accent2"/>
              </a:buClr>
            </a:pPr>
            <a:r>
              <a:rPr lang="el-GR" sz="2400" kern="0" dirty="0">
                <a:latin typeface="Calibri" pitchFamily="34" charset="0"/>
              </a:rPr>
              <a:t>α</a:t>
            </a:r>
            <a:r>
              <a:rPr lang="en-US" sz="2400" kern="0" dirty="0">
                <a:latin typeface="Calibri" pitchFamily="34" charset="0"/>
              </a:rPr>
              <a:t> = max(</a:t>
            </a:r>
            <a:r>
              <a:rPr lang="el-GR" sz="2400" kern="0" dirty="0">
                <a:latin typeface="Calibri" pitchFamily="34" charset="0"/>
              </a:rPr>
              <a:t>α</a:t>
            </a:r>
            <a:r>
              <a:rPr lang="en-US" sz="2400" kern="0" dirty="0">
                <a:latin typeface="Calibri" pitchFamily="34" charset="0"/>
              </a:rPr>
              <a:t>, v)</a:t>
            </a:r>
            <a:endParaRPr kumimoji="0" lang="en-US" sz="2400" b="0" i="0" u="none" strike="noStrike" kern="0" cap="none" spc="0" normalizeH="0" baseline="0" noProof="0" dirty="0">
              <a:ln>
                <a:noFill/>
              </a:ln>
              <a:solidFill>
                <a:schemeClr val="tx1"/>
              </a:solidFill>
              <a:effectLst/>
              <a:uLnTx/>
              <a:uFillTx/>
              <a:latin typeface="Calibri" pitchFamily="34" charset="0"/>
            </a:endParaRP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4" name="Rounded Rectangle 13"/>
          <p:cNvSpPr/>
          <p:nvPr/>
        </p:nvSpPr>
        <p:spPr>
          <a:xfrm>
            <a:off x="3505200" y="1524000"/>
            <a:ext cx="5105400" cy="1066800"/>
          </a:xfrm>
          <a:prstGeom prst="roundRect">
            <a:avLst/>
          </a:prstGeom>
          <a:solidFill>
            <a:srgbClr val="7030A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p:cNvSpPr>
            <a:spLocks noGrp="1"/>
          </p:cNvSpPr>
          <p:nvPr>
            <p:ph idx="1"/>
          </p:nvPr>
        </p:nvSpPr>
        <p:spPr>
          <a:xfrm>
            <a:off x="0" y="1676400"/>
            <a:ext cx="11734800" cy="1447800"/>
          </a:xfrm>
        </p:spPr>
        <p:txBody>
          <a:bodyPr/>
          <a:lstStyle/>
          <a:p>
            <a:pPr lvl="1" algn="ctr">
              <a:lnSpc>
                <a:spcPct val="80000"/>
              </a:lnSpc>
              <a:buNone/>
            </a:pPr>
            <a:r>
              <a:rPr lang="el-GR" sz="2400" dirty="0">
                <a:solidFill>
                  <a:srgbClr val="0066CC"/>
                </a:solidFill>
              </a:rPr>
              <a:t>α</a:t>
            </a:r>
            <a:r>
              <a:rPr lang="en-US" sz="2400" dirty="0">
                <a:solidFill>
                  <a:srgbClr val="0066CC"/>
                </a:solidFill>
              </a:rPr>
              <a:t>: </a:t>
            </a:r>
            <a:r>
              <a:rPr lang="en-US" sz="2400" dirty="0">
                <a:solidFill>
                  <a:srgbClr val="0070C0"/>
                </a:solidFill>
              </a:rPr>
              <a:t>MAX’s best option on path to root</a:t>
            </a:r>
          </a:p>
          <a:p>
            <a:pPr lvl="1" algn="ctr">
              <a:lnSpc>
                <a:spcPct val="80000"/>
              </a:lnSpc>
              <a:buNone/>
            </a:pPr>
            <a:r>
              <a:rPr lang="el-GR" sz="2400" dirty="0">
                <a:solidFill>
                  <a:srgbClr val="C00000"/>
                </a:solidFill>
              </a:rPr>
              <a:t>β</a:t>
            </a:r>
            <a:r>
              <a:rPr lang="en-US" sz="2400" dirty="0">
                <a:solidFill>
                  <a:srgbClr val="C00000"/>
                </a:solidFill>
              </a:rPr>
              <a:t>:</a:t>
            </a:r>
            <a:r>
              <a:rPr lang="el-GR" sz="2400" dirty="0">
                <a:solidFill>
                  <a:srgbClr val="C00000"/>
                </a:solidFill>
              </a:rPr>
              <a:t> </a:t>
            </a:r>
            <a:r>
              <a:rPr lang="en-US" sz="2400" dirty="0">
                <a:solidFill>
                  <a:srgbClr val="C00000"/>
                </a:solidFill>
              </a:rPr>
              <a:t>MIN’s best option on path to root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341720" y="1197360"/>
              <a:ext cx="10086120" cy="4376520"/>
            </p14:xfrm>
          </p:contentPart>
        </mc:Choice>
        <mc:Fallback xmlns="">
          <p:pic>
            <p:nvPicPr>
              <p:cNvPr id="2" name="Ink 1"/>
              <p:cNvPicPr/>
              <p:nvPr/>
            </p:nvPicPr>
            <p:blipFill>
              <a:blip r:embed="rId4"/>
              <a:stretch>
                <a:fillRect/>
              </a:stretch>
            </p:blipFill>
            <p:spPr>
              <a:xfrm>
                <a:off x="1338480" y="1191600"/>
                <a:ext cx="10095840" cy="4384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775160" y="4417200"/>
              <a:ext cx="3240" cy="5040"/>
            </p14:xfrm>
          </p:contentPart>
        </mc:Choice>
        <mc:Fallback xmlns="">
          <p:pic>
            <p:nvPicPr>
              <p:cNvPr id="3" name="Ink 2"/>
              <p:cNvPicPr/>
              <p:nvPr/>
            </p:nvPicPr>
            <p:blipFill>
              <a:blip r:embed="rId6"/>
              <a:stretch>
                <a:fillRect/>
              </a:stretch>
            </p:blipFill>
            <p:spPr>
              <a:xfrm>
                <a:off x="1772280" y="4414680"/>
                <a:ext cx="864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120680" y="4296240"/>
              <a:ext cx="5751360" cy="1343520"/>
            </p14:xfrm>
          </p:contentPart>
        </mc:Choice>
        <mc:Fallback xmlns="">
          <p:pic>
            <p:nvPicPr>
              <p:cNvPr id="4" name="Ink 3"/>
              <p:cNvPicPr/>
              <p:nvPr/>
            </p:nvPicPr>
            <p:blipFill>
              <a:blip r:embed="rId8"/>
              <a:stretch>
                <a:fillRect/>
              </a:stretch>
            </p:blipFill>
            <p:spPr>
              <a:xfrm>
                <a:off x="1116720" y="4292280"/>
                <a:ext cx="5757840" cy="1351440"/>
              </a:xfrm>
              <a:prstGeom prst="rect">
                <a:avLst/>
              </a:prstGeom>
            </p:spPr>
          </p:pic>
        </mc:Fallback>
      </mc:AlternateContent>
    </p:spTree>
    <p:extLst>
      <p:ext uri="{BB962C8B-B14F-4D97-AF65-F5344CB8AC3E}">
        <p14:creationId xmlns:p14="http://schemas.microsoft.com/office/powerpoint/2010/main" val="4888318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sym typeface="Symbol" pitchFamily="18" charset="2"/>
              </a:rPr>
              <a:t>Alpha-Beta Pruning Properties</a:t>
            </a:r>
          </a:p>
        </p:txBody>
      </p:sp>
      <p:sp>
        <p:nvSpPr>
          <p:cNvPr id="32771" name="Rectangle 3"/>
          <p:cNvSpPr>
            <a:spLocks noGrp="1" noChangeArrowheads="1"/>
          </p:cNvSpPr>
          <p:nvPr>
            <p:ph idx="1"/>
          </p:nvPr>
        </p:nvSpPr>
        <p:spPr/>
        <p:txBody>
          <a:bodyPr>
            <a:normAutofit lnSpcReduction="10000"/>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p:txBody>
      </p:sp>
      <p:sp>
        <p:nvSpPr>
          <p:cNvPr id="6" name="AutoShape 5"/>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7" name="AutoShape 6"/>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9" name="Rectangle 8"/>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1" name="Rectangle 10"/>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12" name="Rectangle 11"/>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13" name="AutoShape 12"/>
          <p:cNvCxnSpPr>
            <a:cxnSpLocks noChangeShapeType="1"/>
            <a:stCxn id="6" idx="3"/>
            <a:endCxn id="7"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14" name="AutoShape 13"/>
          <p:cNvCxnSpPr>
            <a:cxnSpLocks noChangeShapeType="1"/>
            <a:stCxn id="6" idx="3"/>
            <a:endCxn id="8"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15" name="AutoShape 14"/>
          <p:cNvCxnSpPr>
            <a:cxnSpLocks noChangeShapeType="1"/>
            <a:stCxn id="7" idx="0"/>
            <a:endCxn id="9"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17" name="AutoShape 16"/>
          <p:cNvCxnSpPr>
            <a:cxnSpLocks noChangeShapeType="1"/>
            <a:stCxn id="8" idx="0"/>
            <a:endCxn id="11"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18" name="AutoShape 17"/>
          <p:cNvCxnSpPr>
            <a:cxnSpLocks noChangeShapeType="1"/>
            <a:stCxn id="8" idx="0"/>
            <a:endCxn id="12"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19" name="Text Box 18"/>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20" name="Text Box 19"/>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97600" y="3148560"/>
              <a:ext cx="955440" cy="164160"/>
            </p14:xfrm>
          </p:contentPart>
        </mc:Choice>
        <mc:Fallback xmlns="">
          <p:pic>
            <p:nvPicPr>
              <p:cNvPr id="2" name="Ink 1"/>
              <p:cNvPicPr/>
              <p:nvPr/>
            </p:nvPicPr>
            <p:blipFill>
              <a:blip r:embed="rId4"/>
              <a:stretch>
                <a:fillRect/>
              </a:stretch>
            </p:blipFill>
            <p:spPr>
              <a:xfrm>
                <a:off x="3294360" y="3143880"/>
                <a:ext cx="9615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228760" y="3555360"/>
              <a:ext cx="8301600" cy="2015640"/>
            </p14:xfrm>
          </p:contentPart>
        </mc:Choice>
        <mc:Fallback xmlns="">
          <p:pic>
            <p:nvPicPr>
              <p:cNvPr id="3" name="Ink 2"/>
              <p:cNvPicPr/>
              <p:nvPr/>
            </p:nvPicPr>
            <p:blipFill>
              <a:blip r:embed="rId6"/>
              <a:stretch>
                <a:fillRect/>
              </a:stretch>
            </p:blipFill>
            <p:spPr>
              <a:xfrm>
                <a:off x="2226240" y="3548160"/>
                <a:ext cx="8312040" cy="2033640"/>
              </a:xfrm>
              <a:prstGeom prst="rect">
                <a:avLst/>
              </a:prstGeom>
            </p:spPr>
          </p:pic>
        </mc:Fallback>
      </mc:AlternateContent>
    </p:spTree>
    <p:extLst>
      <p:ext uri="{BB962C8B-B14F-4D97-AF65-F5344CB8AC3E}">
        <p14:creationId xmlns:p14="http://schemas.microsoft.com/office/powerpoint/2010/main" val="276301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771">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771">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7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674440" y="150840"/>
              <a:ext cx="5844600" cy="3035160"/>
            </p14:xfrm>
          </p:contentPart>
        </mc:Choice>
        <mc:Fallback xmlns="">
          <p:pic>
            <p:nvPicPr>
              <p:cNvPr id="4" name="Ink 3"/>
              <p:cNvPicPr/>
              <p:nvPr/>
            </p:nvPicPr>
            <p:blipFill>
              <a:blip r:embed="rId3"/>
              <a:stretch>
                <a:fillRect/>
              </a:stretch>
            </p:blipFill>
            <p:spPr>
              <a:xfrm>
                <a:off x="2666520" y="147600"/>
                <a:ext cx="5855760" cy="3042720"/>
              </a:xfrm>
              <a:prstGeom prst="rect">
                <a:avLst/>
              </a:prstGeom>
            </p:spPr>
          </p:pic>
        </mc:Fallback>
      </mc:AlternateContent>
    </p:spTree>
    <p:extLst>
      <p:ext uri="{BB962C8B-B14F-4D97-AF65-F5344CB8AC3E}">
        <p14:creationId xmlns:p14="http://schemas.microsoft.com/office/powerpoint/2010/main" val="10634473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37640" y="159840"/>
              <a:ext cx="8281800" cy="4350240"/>
            </p14:xfrm>
          </p:contentPart>
        </mc:Choice>
        <mc:Fallback xmlns="">
          <p:pic>
            <p:nvPicPr>
              <p:cNvPr id="4" name="Ink 3"/>
              <p:cNvPicPr/>
              <p:nvPr/>
            </p:nvPicPr>
            <p:blipFill>
              <a:blip r:embed="rId3"/>
              <a:stretch>
                <a:fillRect/>
              </a:stretch>
            </p:blipFill>
            <p:spPr>
              <a:xfrm>
                <a:off x="1632240" y="153000"/>
                <a:ext cx="8290440" cy="4362480"/>
              </a:xfrm>
              <a:prstGeom prst="rect">
                <a:avLst/>
              </a:prstGeom>
            </p:spPr>
          </p:pic>
        </mc:Fallback>
      </mc:AlternateContent>
    </p:spTree>
    <p:extLst>
      <p:ext uri="{BB962C8B-B14F-4D97-AF65-F5344CB8AC3E}">
        <p14:creationId xmlns:p14="http://schemas.microsoft.com/office/powerpoint/2010/main" val="37156671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a:t>
            </a:r>
          </a:p>
        </p:txBody>
      </p:sp>
      <p:pic>
        <p:nvPicPr>
          <p:cNvPr id="6" name="Picture 5" descr="alpha-beta-sm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216240" y="1717200"/>
              <a:ext cx="6188400" cy="2198520"/>
            </p14:xfrm>
          </p:contentPart>
        </mc:Choice>
        <mc:Fallback xmlns="">
          <p:pic>
            <p:nvPicPr>
              <p:cNvPr id="3" name="Ink 2"/>
              <p:cNvPicPr/>
              <p:nvPr/>
            </p:nvPicPr>
            <p:blipFill>
              <a:blip r:embed="rId4"/>
              <a:stretch>
                <a:fillRect/>
              </a:stretch>
            </p:blipFill>
            <p:spPr>
              <a:xfrm>
                <a:off x="3211560" y="1712880"/>
                <a:ext cx="6196320" cy="2207880"/>
              </a:xfrm>
              <a:prstGeom prst="rect">
                <a:avLst/>
              </a:prstGeom>
            </p:spPr>
          </p:pic>
        </mc:Fallback>
      </mc:AlternateContent>
    </p:spTree>
    <p:extLst>
      <p:ext uri="{BB962C8B-B14F-4D97-AF65-F5344CB8AC3E}">
        <p14:creationId xmlns:p14="http://schemas.microsoft.com/office/powerpoint/2010/main" val="14375852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Alpha-Beta Quiz 2</a:t>
            </a:r>
          </a:p>
        </p:txBody>
      </p:sp>
      <p:pic>
        <p:nvPicPr>
          <p:cNvPr id="5" name="Picture 4" descr="alpha-beta-lar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143000"/>
            <a:ext cx="9029700" cy="5715000"/>
          </a:xfrm>
          <a:prstGeom prst="rect">
            <a:avLst/>
          </a:prstGeom>
        </p:spPr>
      </p:pic>
    </p:spTree>
    <p:extLst>
      <p:ext uri="{BB962C8B-B14F-4D97-AF65-F5344CB8AC3E}">
        <p14:creationId xmlns:p14="http://schemas.microsoft.com/office/powerpoint/2010/main" val="20968910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234984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526375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452082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90948" y="1382713"/>
            <a:ext cx="7656142" cy="469423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Resource Limits</a:t>
            </a:r>
          </a:p>
        </p:txBody>
      </p:sp>
    </p:spTree>
    <p:extLst>
      <p:ext uri="{BB962C8B-B14F-4D97-AF65-F5344CB8AC3E}">
        <p14:creationId xmlns:p14="http://schemas.microsoft.com/office/powerpoint/2010/main" val="2687403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a:t>
            </a:r>
            <a:r>
              <a:rPr lang="en-US" sz="1900" dirty="0"/>
              <a:t> Human champions are now starting to be challenged by machines. In go, b &gt; 300!  Classic programs use pattern knowledge bases, but big recent advances use Monte Carlo (randomized) expansion methods.</a:t>
            </a:r>
          </a:p>
          <a:p>
            <a:pPr eaLnBrk="1" hangingPunct="1">
              <a:lnSpc>
                <a:spcPct val="80000"/>
              </a:lnSpc>
            </a:pPr>
            <a:endParaRPr lang="en-US" sz="1600" b="1" dirty="0"/>
          </a:p>
          <a:p>
            <a:pPr eaLnBrk="1" hangingPunct="1">
              <a:lnSpc>
                <a:spcPct val="80000"/>
              </a:lnSpc>
            </a:pP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8" name="Rectangle 7"/>
          <p:cNvSpPr/>
          <p:nvPr/>
        </p:nvSpPr>
        <p:spPr>
          <a:xfrm>
            <a:off x="70104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29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72600" y="1371600"/>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76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87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87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Resource Limits</a:t>
            </a:r>
          </a:p>
        </p:txBody>
      </p:sp>
      <p:sp>
        <p:nvSpPr>
          <p:cNvPr id="17411" name="Rectangle 3"/>
          <p:cNvSpPr>
            <a:spLocks noGrp="1" noChangeArrowheads="1"/>
          </p:cNvSpPr>
          <p:nvPr>
            <p:ph idx="1"/>
          </p:nvPr>
        </p:nvSpPr>
        <p:spPr>
          <a:xfrm>
            <a:off x="304800" y="1371600"/>
            <a:ext cx="7086600" cy="4525963"/>
          </a:xfrm>
        </p:spPr>
        <p:txBody>
          <a:bodyPr>
            <a:normAutofit lnSpcReduction="10000"/>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marL="0" indent="0" eaLnBrk="1" hangingPunct="1">
              <a:lnSpc>
                <a:spcPct val="80000"/>
              </a:lnSpc>
              <a:buNone/>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17412" name="AutoShape 22"/>
          <p:cNvSpPr>
            <a:spLocks noChangeArrowheads="1"/>
          </p:cNvSpPr>
          <p:nvPr/>
        </p:nvSpPr>
        <p:spPr bwMode="auto">
          <a:xfrm>
            <a:off x="9296400" y="1524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17413" name="AutoShape 23"/>
          <p:cNvSpPr>
            <a:spLocks noChangeArrowheads="1"/>
          </p:cNvSpPr>
          <p:nvPr/>
        </p:nvSpPr>
        <p:spPr bwMode="auto">
          <a:xfrm rot="10800000">
            <a:off x="8458200" y="19812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14" name="AutoShape 24"/>
          <p:cNvSpPr>
            <a:spLocks noChangeArrowheads="1"/>
          </p:cNvSpPr>
          <p:nvPr/>
        </p:nvSpPr>
        <p:spPr bwMode="auto">
          <a:xfrm rot="10800000">
            <a:off x="10134600" y="1981200"/>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17415" name="AutoShape 25"/>
          <p:cNvCxnSpPr>
            <a:cxnSpLocks noChangeShapeType="1"/>
            <a:stCxn id="17412" idx="3"/>
            <a:endCxn id="17413" idx="3"/>
          </p:cNvCxnSpPr>
          <p:nvPr/>
        </p:nvCxnSpPr>
        <p:spPr bwMode="auto">
          <a:xfrm flipH="1">
            <a:off x="8648700" y="1828800"/>
            <a:ext cx="838200" cy="152400"/>
          </a:xfrm>
          <a:prstGeom prst="straightConnector1">
            <a:avLst/>
          </a:prstGeom>
          <a:noFill/>
          <a:ln w="9525">
            <a:solidFill>
              <a:schemeClr val="tx1"/>
            </a:solidFill>
            <a:round/>
            <a:headEnd/>
            <a:tailEnd type="triangle" w="med" len="med"/>
          </a:ln>
        </p:spPr>
      </p:cxnSp>
      <p:cxnSp>
        <p:nvCxnSpPr>
          <p:cNvPr id="17416" name="AutoShape 26"/>
          <p:cNvCxnSpPr>
            <a:cxnSpLocks noChangeShapeType="1"/>
            <a:stCxn id="17412" idx="3"/>
            <a:endCxn id="17414" idx="3"/>
          </p:cNvCxnSpPr>
          <p:nvPr/>
        </p:nvCxnSpPr>
        <p:spPr bwMode="auto">
          <a:xfrm>
            <a:off x="9486900" y="1828800"/>
            <a:ext cx="838200" cy="152400"/>
          </a:xfrm>
          <a:prstGeom prst="straightConnector1">
            <a:avLst/>
          </a:prstGeom>
          <a:noFill/>
          <a:ln w="9525">
            <a:solidFill>
              <a:schemeClr val="tx1"/>
            </a:solidFill>
            <a:round/>
            <a:headEnd/>
            <a:tailEnd type="triangle" w="med" len="med"/>
          </a:ln>
        </p:spPr>
      </p:cxnSp>
      <p:cxnSp>
        <p:nvCxnSpPr>
          <p:cNvPr id="17417" name="AutoShape 27"/>
          <p:cNvCxnSpPr>
            <a:cxnSpLocks noChangeShapeType="1"/>
            <a:stCxn id="17413" idx="0"/>
            <a:endCxn id="1085499" idx="0"/>
          </p:cNvCxnSpPr>
          <p:nvPr/>
        </p:nvCxnSpPr>
        <p:spPr bwMode="auto">
          <a:xfrm flipH="1">
            <a:off x="8305800" y="2286000"/>
            <a:ext cx="342900" cy="152400"/>
          </a:xfrm>
          <a:prstGeom prst="straightConnector1">
            <a:avLst/>
          </a:prstGeom>
          <a:noFill/>
          <a:ln w="9525">
            <a:solidFill>
              <a:schemeClr val="tx1"/>
            </a:solidFill>
            <a:round/>
            <a:headEnd/>
            <a:tailEnd type="triangle" w="med" len="med"/>
          </a:ln>
        </p:spPr>
      </p:cxnSp>
      <p:cxnSp>
        <p:nvCxnSpPr>
          <p:cNvPr id="17418" name="AutoShape 28"/>
          <p:cNvCxnSpPr>
            <a:cxnSpLocks noChangeShapeType="1"/>
            <a:stCxn id="17413" idx="0"/>
            <a:endCxn id="1085500" idx="0"/>
          </p:cNvCxnSpPr>
          <p:nvPr/>
        </p:nvCxnSpPr>
        <p:spPr bwMode="auto">
          <a:xfrm>
            <a:off x="8648700" y="2286000"/>
            <a:ext cx="342900" cy="152400"/>
          </a:xfrm>
          <a:prstGeom prst="straightConnector1">
            <a:avLst/>
          </a:prstGeom>
          <a:noFill/>
          <a:ln w="9525">
            <a:solidFill>
              <a:schemeClr val="tx1"/>
            </a:solidFill>
            <a:round/>
            <a:headEnd/>
            <a:tailEnd type="triangle" w="med" len="med"/>
          </a:ln>
        </p:spPr>
      </p:cxnSp>
      <p:cxnSp>
        <p:nvCxnSpPr>
          <p:cNvPr id="17419" name="AutoShape 29"/>
          <p:cNvCxnSpPr>
            <a:cxnSpLocks noChangeShapeType="1"/>
            <a:stCxn id="17424" idx="3"/>
            <a:endCxn id="17427" idx="0"/>
          </p:cNvCxnSpPr>
          <p:nvPr/>
        </p:nvCxnSpPr>
        <p:spPr bwMode="auto">
          <a:xfrm flipH="1">
            <a:off x="10325100" y="2743200"/>
            <a:ext cx="304800" cy="152400"/>
          </a:xfrm>
          <a:prstGeom prst="straightConnector1">
            <a:avLst/>
          </a:prstGeom>
          <a:noFill/>
          <a:ln w="9525">
            <a:solidFill>
              <a:schemeClr val="tx1"/>
            </a:solidFill>
            <a:round/>
            <a:headEnd/>
            <a:tailEnd type="triangle" w="med" len="med"/>
          </a:ln>
        </p:spPr>
      </p:cxnSp>
      <p:cxnSp>
        <p:nvCxnSpPr>
          <p:cNvPr id="17420" name="AutoShape 30"/>
          <p:cNvCxnSpPr>
            <a:cxnSpLocks noChangeShapeType="1"/>
            <a:stCxn id="17424" idx="3"/>
            <a:endCxn id="17428" idx="0"/>
          </p:cNvCxnSpPr>
          <p:nvPr/>
        </p:nvCxnSpPr>
        <p:spPr bwMode="auto">
          <a:xfrm>
            <a:off x="10629900" y="2743200"/>
            <a:ext cx="304800" cy="152400"/>
          </a:xfrm>
          <a:prstGeom prst="straightConnector1">
            <a:avLst/>
          </a:prstGeom>
          <a:noFill/>
          <a:ln w="9525">
            <a:solidFill>
              <a:schemeClr val="tx1"/>
            </a:solidFill>
            <a:round/>
            <a:headEnd/>
            <a:tailEnd type="triangle" w="med" len="med"/>
          </a:ln>
        </p:spPr>
      </p:cxnSp>
      <p:sp>
        <p:nvSpPr>
          <p:cNvPr id="17421" name="AutoShape 31"/>
          <p:cNvSpPr>
            <a:spLocks noChangeArrowheads="1"/>
          </p:cNvSpPr>
          <p:nvPr/>
        </p:nvSpPr>
        <p:spPr bwMode="auto">
          <a:xfrm>
            <a:off x="8153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2" name="AutoShape 32"/>
          <p:cNvSpPr>
            <a:spLocks noChangeArrowheads="1"/>
          </p:cNvSpPr>
          <p:nvPr/>
        </p:nvSpPr>
        <p:spPr bwMode="auto">
          <a:xfrm>
            <a:off x="87630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3" name="AutoShape 33"/>
          <p:cNvSpPr>
            <a:spLocks noChangeArrowheads="1"/>
          </p:cNvSpPr>
          <p:nvPr/>
        </p:nvSpPr>
        <p:spPr bwMode="auto">
          <a:xfrm>
            <a:off x="98298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4" name="AutoShape 34"/>
          <p:cNvSpPr>
            <a:spLocks noChangeArrowheads="1"/>
          </p:cNvSpPr>
          <p:nvPr/>
        </p:nvSpPr>
        <p:spPr bwMode="auto">
          <a:xfrm>
            <a:off x="10439400" y="24384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5" name="AutoShape 35"/>
          <p:cNvSpPr>
            <a:spLocks noChangeArrowheads="1"/>
          </p:cNvSpPr>
          <p:nvPr/>
        </p:nvSpPr>
        <p:spPr bwMode="auto">
          <a:xfrm>
            <a:off x="8458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6" name="AutoShape 36"/>
          <p:cNvSpPr>
            <a:spLocks noChangeArrowheads="1"/>
          </p:cNvSpPr>
          <p:nvPr/>
        </p:nvSpPr>
        <p:spPr bwMode="auto">
          <a:xfrm>
            <a:off x="84582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27" name="AutoShape 37"/>
          <p:cNvSpPr>
            <a:spLocks noChangeArrowheads="1"/>
          </p:cNvSpPr>
          <p:nvPr/>
        </p:nvSpPr>
        <p:spPr bwMode="auto">
          <a:xfrm>
            <a:off x="101346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8" name="AutoShape 38"/>
          <p:cNvSpPr>
            <a:spLocks noChangeArrowheads="1"/>
          </p:cNvSpPr>
          <p:nvPr/>
        </p:nvSpPr>
        <p:spPr bwMode="auto">
          <a:xfrm>
            <a:off x="107442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7429" name="AutoShape 39"/>
          <p:cNvSpPr>
            <a:spLocks noChangeArrowheads="1"/>
          </p:cNvSpPr>
          <p:nvPr/>
        </p:nvSpPr>
        <p:spPr bwMode="auto">
          <a:xfrm>
            <a:off x="81534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17430" name="AutoShape 40"/>
          <p:cNvSpPr>
            <a:spLocks noChangeArrowheads="1"/>
          </p:cNvSpPr>
          <p:nvPr/>
        </p:nvSpPr>
        <p:spPr bwMode="auto">
          <a:xfrm>
            <a:off x="8763000" y="33528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1" name="AutoShape 41"/>
          <p:cNvCxnSpPr>
            <a:cxnSpLocks noChangeShapeType="1"/>
            <a:stCxn id="17414" idx="0"/>
            <a:endCxn id="17423" idx="0"/>
          </p:cNvCxnSpPr>
          <p:nvPr/>
        </p:nvCxnSpPr>
        <p:spPr bwMode="auto">
          <a:xfrm flipH="1">
            <a:off x="10020300" y="2286000"/>
            <a:ext cx="304800" cy="152400"/>
          </a:xfrm>
          <a:prstGeom prst="straightConnector1">
            <a:avLst/>
          </a:prstGeom>
          <a:noFill/>
          <a:ln w="9525">
            <a:solidFill>
              <a:schemeClr val="tx1"/>
            </a:solidFill>
            <a:round/>
            <a:headEnd/>
            <a:tailEnd type="triangle" w="med" len="med"/>
          </a:ln>
        </p:spPr>
      </p:cxnSp>
      <p:cxnSp>
        <p:nvCxnSpPr>
          <p:cNvPr id="17432" name="AutoShape 42"/>
          <p:cNvCxnSpPr>
            <a:cxnSpLocks noChangeShapeType="1"/>
            <a:stCxn id="17414" idx="0"/>
            <a:endCxn id="17424" idx="0"/>
          </p:cNvCxnSpPr>
          <p:nvPr/>
        </p:nvCxnSpPr>
        <p:spPr bwMode="auto">
          <a:xfrm>
            <a:off x="10325100" y="2286000"/>
            <a:ext cx="304800" cy="152400"/>
          </a:xfrm>
          <a:prstGeom prst="straightConnector1">
            <a:avLst/>
          </a:prstGeom>
          <a:noFill/>
          <a:ln w="9525">
            <a:solidFill>
              <a:schemeClr val="tx1"/>
            </a:solidFill>
            <a:round/>
            <a:headEnd/>
            <a:tailEnd type="triangle" w="med" len="med"/>
          </a:ln>
        </p:spPr>
      </p:cxnSp>
      <p:cxnSp>
        <p:nvCxnSpPr>
          <p:cNvPr id="17433" name="AutoShape 43"/>
          <p:cNvCxnSpPr>
            <a:cxnSpLocks noChangeShapeType="1"/>
            <a:stCxn id="17422" idx="3"/>
            <a:endCxn id="17425" idx="0"/>
          </p:cNvCxnSpPr>
          <p:nvPr/>
        </p:nvCxnSpPr>
        <p:spPr bwMode="auto">
          <a:xfrm flipH="1">
            <a:off x="8648700" y="2743200"/>
            <a:ext cx="304800" cy="152400"/>
          </a:xfrm>
          <a:prstGeom prst="straightConnector1">
            <a:avLst/>
          </a:prstGeom>
          <a:noFill/>
          <a:ln w="9525">
            <a:solidFill>
              <a:schemeClr val="tx1"/>
            </a:solidFill>
            <a:round/>
            <a:headEnd/>
            <a:tailEnd type="triangle" w="med" len="med"/>
          </a:ln>
        </p:spPr>
      </p:cxnSp>
      <p:sp>
        <p:nvSpPr>
          <p:cNvPr id="17434" name="AutoShape 44"/>
          <p:cNvSpPr>
            <a:spLocks noChangeArrowheads="1"/>
          </p:cNvSpPr>
          <p:nvPr/>
        </p:nvSpPr>
        <p:spPr bwMode="auto">
          <a:xfrm>
            <a:off x="9067800" y="38100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17435" name="AutoShape 45"/>
          <p:cNvCxnSpPr>
            <a:cxnSpLocks noChangeShapeType="1"/>
            <a:stCxn id="17425" idx="3"/>
            <a:endCxn id="17429" idx="0"/>
          </p:cNvCxnSpPr>
          <p:nvPr/>
        </p:nvCxnSpPr>
        <p:spPr bwMode="auto">
          <a:xfrm flipH="1">
            <a:off x="8343900" y="3200400"/>
            <a:ext cx="304800" cy="152400"/>
          </a:xfrm>
          <a:prstGeom prst="straightConnector1">
            <a:avLst/>
          </a:prstGeom>
          <a:noFill/>
          <a:ln w="9525">
            <a:solidFill>
              <a:schemeClr val="tx1"/>
            </a:solidFill>
            <a:round/>
            <a:headEnd/>
            <a:tailEnd type="triangle" w="med" len="med"/>
          </a:ln>
        </p:spPr>
      </p:cxnSp>
      <p:cxnSp>
        <p:nvCxnSpPr>
          <p:cNvPr id="17436" name="AutoShape 46"/>
          <p:cNvCxnSpPr>
            <a:cxnSpLocks noChangeShapeType="1"/>
            <a:stCxn id="17425" idx="3"/>
            <a:endCxn id="17430" idx="0"/>
          </p:cNvCxnSpPr>
          <p:nvPr/>
        </p:nvCxnSpPr>
        <p:spPr bwMode="auto">
          <a:xfrm>
            <a:off x="8648700" y="3200400"/>
            <a:ext cx="304800" cy="152400"/>
          </a:xfrm>
          <a:prstGeom prst="straightConnector1">
            <a:avLst/>
          </a:prstGeom>
          <a:noFill/>
          <a:ln w="9525">
            <a:solidFill>
              <a:schemeClr val="tx1"/>
            </a:solidFill>
            <a:round/>
            <a:headEnd/>
            <a:tailEnd type="triangle" w="med" len="med"/>
          </a:ln>
        </p:spPr>
      </p:cxnSp>
      <p:cxnSp>
        <p:nvCxnSpPr>
          <p:cNvPr id="17437" name="AutoShape 47"/>
          <p:cNvCxnSpPr>
            <a:cxnSpLocks noChangeShapeType="1"/>
            <a:stCxn id="17430" idx="3"/>
            <a:endCxn id="17426" idx="0"/>
          </p:cNvCxnSpPr>
          <p:nvPr/>
        </p:nvCxnSpPr>
        <p:spPr bwMode="auto">
          <a:xfrm flipH="1">
            <a:off x="8648700" y="3657600"/>
            <a:ext cx="304800" cy="152400"/>
          </a:xfrm>
          <a:prstGeom prst="straightConnector1">
            <a:avLst/>
          </a:prstGeom>
          <a:noFill/>
          <a:ln w="9525">
            <a:solidFill>
              <a:schemeClr val="tx1"/>
            </a:solidFill>
            <a:round/>
            <a:headEnd/>
            <a:tailEnd type="triangle" w="med" len="med"/>
          </a:ln>
        </p:spPr>
      </p:cxnSp>
      <p:cxnSp>
        <p:nvCxnSpPr>
          <p:cNvPr id="17438" name="AutoShape 48"/>
          <p:cNvCxnSpPr>
            <a:cxnSpLocks noChangeShapeType="1"/>
            <a:stCxn id="17430" idx="3"/>
            <a:endCxn id="17434" idx="0"/>
          </p:cNvCxnSpPr>
          <p:nvPr/>
        </p:nvCxnSpPr>
        <p:spPr bwMode="auto">
          <a:xfrm>
            <a:off x="8953500" y="3657600"/>
            <a:ext cx="304800" cy="152400"/>
          </a:xfrm>
          <a:prstGeom prst="straightConnector1">
            <a:avLst/>
          </a:prstGeom>
          <a:noFill/>
          <a:ln w="9525">
            <a:solidFill>
              <a:schemeClr val="tx1"/>
            </a:solidFill>
            <a:round/>
            <a:headEnd/>
            <a:tailEnd type="triangle" w="med" len="med"/>
          </a:ln>
        </p:spPr>
      </p:cxnSp>
      <p:sp>
        <p:nvSpPr>
          <p:cNvPr id="17439" name="Rectangle 49"/>
          <p:cNvSpPr>
            <a:spLocks noChangeArrowheads="1"/>
          </p:cNvSpPr>
          <p:nvPr/>
        </p:nvSpPr>
        <p:spPr bwMode="auto">
          <a:xfrm>
            <a:off x="7924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0" name="Rectangle 50"/>
          <p:cNvSpPr>
            <a:spLocks noChangeArrowheads="1"/>
          </p:cNvSpPr>
          <p:nvPr/>
        </p:nvSpPr>
        <p:spPr bwMode="auto">
          <a:xfrm>
            <a:off x="87630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1" name="Rectangle 51"/>
          <p:cNvSpPr>
            <a:spLocks noChangeArrowheads="1"/>
          </p:cNvSpPr>
          <p:nvPr/>
        </p:nvSpPr>
        <p:spPr bwMode="auto">
          <a:xfrm>
            <a:off x="97536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2" name="Rectangle 52"/>
          <p:cNvSpPr>
            <a:spLocks noChangeArrowheads="1"/>
          </p:cNvSpPr>
          <p:nvPr/>
        </p:nvSpPr>
        <p:spPr bwMode="auto">
          <a:xfrm>
            <a:off x="10591800" y="5791200"/>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17443" name="Freeform 53"/>
          <p:cNvSpPr>
            <a:spLocks/>
          </p:cNvSpPr>
          <p:nvPr/>
        </p:nvSpPr>
        <p:spPr bwMode="auto">
          <a:xfrm>
            <a:off x="8102600" y="4114800"/>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17444" name="Freeform 54"/>
          <p:cNvSpPr>
            <a:spLocks/>
          </p:cNvSpPr>
          <p:nvPr/>
        </p:nvSpPr>
        <p:spPr bwMode="auto">
          <a:xfrm>
            <a:off x="8890000" y="4114800"/>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5" name="Freeform 55"/>
          <p:cNvSpPr>
            <a:spLocks/>
          </p:cNvSpPr>
          <p:nvPr/>
        </p:nvSpPr>
        <p:spPr bwMode="auto">
          <a:xfrm>
            <a:off x="10515600" y="3200400"/>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17446" name="Freeform 56"/>
          <p:cNvSpPr>
            <a:spLocks/>
          </p:cNvSpPr>
          <p:nvPr/>
        </p:nvSpPr>
        <p:spPr bwMode="auto">
          <a:xfrm>
            <a:off x="9944100" y="3200400"/>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17447" name="AutoShape 57"/>
          <p:cNvCxnSpPr>
            <a:cxnSpLocks noChangeShapeType="1"/>
            <a:stCxn id="17422" idx="3"/>
            <a:endCxn id="17448" idx="0"/>
          </p:cNvCxnSpPr>
          <p:nvPr/>
        </p:nvCxnSpPr>
        <p:spPr bwMode="auto">
          <a:xfrm>
            <a:off x="8953500" y="2743200"/>
            <a:ext cx="304800" cy="152400"/>
          </a:xfrm>
          <a:prstGeom prst="straightConnector1">
            <a:avLst/>
          </a:prstGeom>
          <a:noFill/>
          <a:ln w="9525">
            <a:solidFill>
              <a:schemeClr val="tx1"/>
            </a:solidFill>
            <a:round/>
            <a:headEnd/>
            <a:tailEnd type="triangle" w="med" len="med"/>
          </a:ln>
        </p:spPr>
      </p:cxnSp>
      <p:sp>
        <p:nvSpPr>
          <p:cNvPr id="17448" name="AutoShape 58"/>
          <p:cNvSpPr>
            <a:spLocks noChangeArrowheads="1"/>
          </p:cNvSpPr>
          <p:nvPr/>
        </p:nvSpPr>
        <p:spPr bwMode="auto">
          <a:xfrm>
            <a:off x="9067800" y="2895600"/>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1085499" name="Rectangle 59"/>
          <p:cNvSpPr>
            <a:spLocks noChangeArrowheads="1"/>
          </p:cNvSpPr>
          <p:nvPr/>
        </p:nvSpPr>
        <p:spPr bwMode="auto">
          <a:xfrm>
            <a:off x="80772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1085500" name="Rectangle 60"/>
          <p:cNvSpPr>
            <a:spLocks noChangeArrowheads="1"/>
          </p:cNvSpPr>
          <p:nvPr/>
        </p:nvSpPr>
        <p:spPr bwMode="auto">
          <a:xfrm>
            <a:off x="87630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1085501" name="Rectangle 61"/>
          <p:cNvSpPr>
            <a:spLocks noChangeArrowheads="1"/>
          </p:cNvSpPr>
          <p:nvPr/>
        </p:nvSpPr>
        <p:spPr bwMode="auto">
          <a:xfrm>
            <a:off x="97536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1085502" name="Rectangle 62"/>
          <p:cNvSpPr>
            <a:spLocks noChangeArrowheads="1"/>
          </p:cNvSpPr>
          <p:nvPr/>
        </p:nvSpPr>
        <p:spPr bwMode="auto">
          <a:xfrm>
            <a:off x="10439400" y="2438400"/>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1085505" name="AutoShape 65"/>
          <p:cNvSpPr>
            <a:spLocks noChangeArrowheads="1"/>
          </p:cNvSpPr>
          <p:nvPr/>
        </p:nvSpPr>
        <p:spPr bwMode="auto">
          <a:xfrm>
            <a:off x="9296400" y="1524000"/>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1085507" name="Text Box 67"/>
          <p:cNvSpPr txBox="1">
            <a:spLocks noChangeArrowheads="1"/>
          </p:cNvSpPr>
          <p:nvPr/>
        </p:nvSpPr>
        <p:spPr bwMode="auto">
          <a:xfrm>
            <a:off x="11223625" y="19192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1085508" name="Text Box 68"/>
          <p:cNvSpPr txBox="1">
            <a:spLocks noChangeArrowheads="1"/>
          </p:cNvSpPr>
          <p:nvPr/>
        </p:nvSpPr>
        <p:spPr bwMode="auto">
          <a:xfrm>
            <a:off x="11223625" y="1462088"/>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1085509" name="AutoShape 69"/>
          <p:cNvSpPr>
            <a:spLocks noChangeArrowheads="1"/>
          </p:cNvSpPr>
          <p:nvPr/>
        </p:nvSpPr>
        <p:spPr bwMode="auto">
          <a:xfrm rot="10800000">
            <a:off x="84582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1085510" name="AutoShape 70"/>
          <p:cNvSpPr>
            <a:spLocks noChangeArrowheads="1"/>
          </p:cNvSpPr>
          <p:nvPr/>
        </p:nvSpPr>
        <p:spPr bwMode="auto">
          <a:xfrm rot="10800000">
            <a:off x="10134600" y="1981200"/>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spTree>
    <p:extLst>
      <p:ext uri="{BB962C8B-B14F-4D97-AF65-F5344CB8AC3E}">
        <p14:creationId xmlns:p14="http://schemas.microsoft.com/office/powerpoint/2010/main" val="211956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854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0855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0855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0855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8550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55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08550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411">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411">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411">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4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99" grpId="0" animBg="1" autoUpdateAnimBg="0"/>
      <p:bldP spid="1085500" grpId="0" animBg="1" autoUpdateAnimBg="0"/>
      <p:bldP spid="1085501" grpId="0" animBg="1" autoUpdateAnimBg="0"/>
      <p:bldP spid="1085502" grpId="0" animBg="1" autoUpdateAnimBg="0"/>
      <p:bldP spid="1085505" grpId="0" animBg="1" autoUpdateAnimBg="0"/>
      <p:bldP spid="1085509" grpId="0" animBg="1"/>
      <p:bldP spid="10855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Why Pacman Starves</a:t>
            </a:r>
          </a:p>
        </p:txBody>
      </p:sp>
      <p:sp>
        <p:nvSpPr>
          <p:cNvPr id="20483" name="Content Placeholder 2"/>
          <p:cNvSpPr>
            <a:spLocks noGrp="1"/>
          </p:cNvSpPr>
          <p:nvPr>
            <p:ph idx="1"/>
          </p:nvPr>
        </p:nvSpPr>
        <p:spPr>
          <a:xfrm>
            <a:off x="457200" y="4114800"/>
            <a:ext cx="11430000" cy="2133600"/>
          </a:xfrm>
        </p:spPr>
        <p:txBody>
          <a:bodyPr>
            <a:normAutofit lnSpcReduction="10000"/>
          </a:bodyPr>
          <a:lstStyle/>
          <a:p>
            <a:r>
              <a:rPr lang="en-US" sz="2800" dirty="0"/>
              <a:t>A danger of </a:t>
            </a:r>
            <a:r>
              <a:rPr lang="en-US" sz="2800" dirty="0" err="1"/>
              <a:t>replanning</a:t>
            </a:r>
            <a:r>
              <a:rPr lang="en-US" sz="2800" dirty="0"/>
              <a:t> agents!</a:t>
            </a:r>
          </a:p>
          <a:p>
            <a:pPr lvl="1"/>
            <a:r>
              <a:rPr lang="en-US" sz="2200" dirty="0"/>
              <a:t>He knows his score will go up by eating the dot now (west, east)</a:t>
            </a:r>
          </a:p>
          <a:p>
            <a:pPr lvl="1"/>
            <a:r>
              <a:rPr lang="en-US" sz="2200" dirty="0"/>
              <a:t>He knows his score will go up just as much by eating the dot later (east, west)</a:t>
            </a:r>
          </a:p>
          <a:p>
            <a:pPr lvl="1"/>
            <a:r>
              <a:rPr lang="en-US" sz="2200" dirty="0"/>
              <a:t>There are no point-scoring opportunities after eating the dot (within the horizon, two here)</a:t>
            </a:r>
          </a:p>
          <a:p>
            <a:pPr lvl="1"/>
            <a:r>
              <a:rPr lang="en-US" sz="2200" dirty="0"/>
              <a:t>Therefore, waiting seems just as good as eating: he may go east, then back west in the next round of </a:t>
            </a:r>
            <a:r>
              <a:rPr lang="en-US" sz="2200" dirty="0" err="1"/>
              <a:t>replanning</a:t>
            </a:r>
            <a:r>
              <a:rPr lang="en-US" sz="2200" dirty="0"/>
              <a:t>!</a:t>
            </a:r>
          </a:p>
          <a:p>
            <a:endParaRPr lang="en-US" sz="2800" dirty="0"/>
          </a:p>
        </p:txBody>
      </p:sp>
      <p:sp>
        <p:nvSpPr>
          <p:cNvPr id="9" name="Rectangle 8"/>
          <p:cNvSpPr/>
          <p:nvPr/>
        </p:nvSpPr>
        <p:spPr>
          <a:xfrm>
            <a:off x="5257800" y="14478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048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5562600" y="1512888"/>
            <a:ext cx="304800" cy="261937"/>
          </a:xfrm>
          <a:prstGeom prst="rect">
            <a:avLst/>
          </a:prstGeom>
          <a:noFill/>
          <a:ln w="9525">
            <a:noFill/>
            <a:miter lim="800000"/>
            <a:headEnd/>
            <a:tailEnd/>
          </a:ln>
        </p:spPr>
      </p:pic>
      <p:sp>
        <p:nvSpPr>
          <p:cNvPr id="11" name="Oval 10"/>
          <p:cNvSpPr/>
          <p:nvPr/>
        </p:nvSpPr>
        <p:spPr>
          <a:xfrm>
            <a:off x="5410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62484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895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4"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2971800" y="2427288"/>
            <a:ext cx="304800" cy="261937"/>
          </a:xfrm>
          <a:prstGeom prst="rect">
            <a:avLst/>
          </a:prstGeom>
          <a:noFill/>
          <a:ln w="9525">
            <a:noFill/>
            <a:miter lim="800000"/>
            <a:headEnd/>
            <a:tailEnd/>
          </a:ln>
        </p:spPr>
      </p:pic>
      <p:sp>
        <p:nvSpPr>
          <p:cNvPr id="16" name="Oval 15"/>
          <p:cNvSpPr/>
          <p:nvPr/>
        </p:nvSpPr>
        <p:spPr>
          <a:xfrm>
            <a:off x="3886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ectangle 19"/>
          <p:cNvSpPr/>
          <p:nvPr/>
        </p:nvSpPr>
        <p:spPr>
          <a:xfrm>
            <a:off x="7467600" y="23622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1"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8077200" y="2427288"/>
            <a:ext cx="304800" cy="261937"/>
          </a:xfrm>
          <a:prstGeom prst="rect">
            <a:avLst/>
          </a:prstGeom>
          <a:noFill/>
          <a:ln w="9525">
            <a:noFill/>
            <a:miter lim="800000"/>
            <a:headEnd/>
            <a:tailEnd/>
          </a:ln>
        </p:spPr>
      </p:pic>
      <p:sp>
        <p:nvSpPr>
          <p:cNvPr id="22" name="Oval 21"/>
          <p:cNvSpPr/>
          <p:nvPr/>
        </p:nvSpPr>
        <p:spPr>
          <a:xfrm>
            <a:off x="7620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8458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p:cNvSpPr/>
          <p:nvPr/>
        </p:nvSpPr>
        <p:spPr>
          <a:xfrm>
            <a:off x="2895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3200400" y="3341688"/>
            <a:ext cx="304800" cy="261937"/>
          </a:xfrm>
          <a:prstGeom prst="rect">
            <a:avLst/>
          </a:prstGeom>
          <a:noFill/>
          <a:ln w="9525">
            <a:noFill/>
            <a:miter lim="800000"/>
            <a:headEnd/>
            <a:tailEnd/>
          </a:ln>
        </p:spPr>
      </p:pic>
      <p:sp>
        <p:nvSpPr>
          <p:cNvPr id="26" name="Oval 25"/>
          <p:cNvSpPr/>
          <p:nvPr/>
        </p:nvSpPr>
        <p:spPr>
          <a:xfrm>
            <a:off x="3886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7" name="Rectangle 26"/>
          <p:cNvSpPr/>
          <p:nvPr/>
        </p:nvSpPr>
        <p:spPr>
          <a:xfrm>
            <a:off x="64008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6705600" y="3341688"/>
            <a:ext cx="304800" cy="261937"/>
          </a:xfrm>
          <a:prstGeom prst="rect">
            <a:avLst/>
          </a:prstGeom>
          <a:noFill/>
          <a:ln w="9525">
            <a:noFill/>
            <a:miter lim="800000"/>
            <a:headEnd/>
            <a:tailEnd/>
          </a:ln>
        </p:spPr>
      </p:pic>
      <p:sp>
        <p:nvSpPr>
          <p:cNvPr id="29" name="Oval 28"/>
          <p:cNvSpPr/>
          <p:nvPr/>
        </p:nvSpPr>
        <p:spPr>
          <a:xfrm>
            <a:off x="6553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Oval 29"/>
          <p:cNvSpPr/>
          <p:nvPr/>
        </p:nvSpPr>
        <p:spPr>
          <a:xfrm>
            <a:off x="7391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ectangle 30"/>
          <p:cNvSpPr/>
          <p:nvPr/>
        </p:nvSpPr>
        <p:spPr>
          <a:xfrm>
            <a:off x="8610600" y="3276600"/>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 descr="\\.host\Shared Folders\Shared with PC\images\Pacman_stuck_minimax.png"/>
          <p:cNvPicPr>
            <a:picLocks noChangeAspect="1" noChangeArrowheads="1"/>
          </p:cNvPicPr>
          <p:nvPr/>
        </p:nvPicPr>
        <p:blipFill>
          <a:blip r:embed="rId2" cstate="print"/>
          <a:srcRect l="38135" t="16438" r="44067" b="58904"/>
          <a:stretch>
            <a:fillRect/>
          </a:stretch>
        </p:blipFill>
        <p:spPr bwMode="auto">
          <a:xfrm>
            <a:off x="9448800" y="3341688"/>
            <a:ext cx="304800" cy="261937"/>
          </a:xfrm>
          <a:prstGeom prst="rect">
            <a:avLst/>
          </a:prstGeom>
          <a:noFill/>
          <a:ln w="9525">
            <a:noFill/>
            <a:miter lim="800000"/>
            <a:headEnd/>
            <a:tailEnd/>
          </a:ln>
        </p:spPr>
      </p:pic>
      <p:sp>
        <p:nvSpPr>
          <p:cNvPr id="33" name="Oval 32"/>
          <p:cNvSpPr/>
          <p:nvPr/>
        </p:nvSpPr>
        <p:spPr>
          <a:xfrm>
            <a:off x="87630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Connector 35"/>
          <p:cNvCxnSpPr/>
          <p:nvPr/>
        </p:nvCxnSpPr>
        <p:spPr>
          <a:xfrm rot="10800000" flipV="1">
            <a:off x="35052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674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314700" y="3009900"/>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10800000" flipV="1">
            <a:off x="70104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0772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45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0" grpId="0" animBg="1"/>
      <p:bldP spid="22" grpId="0" animBg="1"/>
      <p:bldP spid="23" grpId="0" animBg="1"/>
      <p:bldP spid="24" grpId="0" animBg="1"/>
      <p:bldP spid="26" grpId="0" animBg="1"/>
      <p:bldP spid="27" grpId="0" animBg="1"/>
      <p:bldP spid="29" grpId="0" animBg="1"/>
      <p:bldP spid="30" grpId="0" animBg="1"/>
      <p:bldP spid="31" grpId="0" animBg="1"/>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43200" y="1314643"/>
            <a:ext cx="6729412" cy="503516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Evaluation Functions</a:t>
            </a:r>
          </a:p>
        </p:txBody>
      </p:sp>
    </p:spTree>
    <p:extLst>
      <p:ext uri="{BB962C8B-B14F-4D97-AF65-F5344CB8AC3E}">
        <p14:creationId xmlns:p14="http://schemas.microsoft.com/office/powerpoint/2010/main" val="163033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451"/>
            <a:ext cx="10515600" cy="1325563"/>
          </a:xfrm>
        </p:spPr>
        <p:txBody>
          <a:bodyPr/>
          <a:lstStyle/>
          <a:p>
            <a:r>
              <a:rPr lang="en-IN" dirty="0" smtClean="0"/>
              <a:t>Evaluation functions </a:t>
            </a:r>
            <a:endParaRPr lang="en-IN" dirty="0"/>
          </a:p>
        </p:txBody>
      </p:sp>
      <p:sp>
        <p:nvSpPr>
          <p:cNvPr id="3" name="Content Placeholder 2"/>
          <p:cNvSpPr>
            <a:spLocks noGrp="1"/>
          </p:cNvSpPr>
          <p:nvPr>
            <p:ph idx="1"/>
          </p:nvPr>
        </p:nvSpPr>
        <p:spPr>
          <a:xfrm>
            <a:off x="838200" y="1132114"/>
            <a:ext cx="10515600" cy="5044849"/>
          </a:xfrm>
        </p:spPr>
        <p:txBody>
          <a:bodyPr>
            <a:normAutofit fontScale="92500" lnSpcReduction="20000"/>
          </a:bodyPr>
          <a:lstStyle/>
          <a:p>
            <a:r>
              <a:rPr lang="en-IN" dirty="0" smtClean="0"/>
              <a:t>Minimax algorithm generates the entire game space</a:t>
            </a:r>
          </a:p>
          <a:p>
            <a:r>
              <a:rPr lang="en-IN" dirty="0" smtClean="0"/>
              <a:t>Alpha-Beta pruning still has to search all the way to the terminal states</a:t>
            </a:r>
          </a:p>
          <a:p>
            <a:r>
              <a:rPr lang="en-IN" dirty="0" smtClean="0"/>
              <a:t>Algorithms should </a:t>
            </a:r>
            <a:r>
              <a:rPr lang="en-IN" dirty="0" err="1" smtClean="0"/>
              <a:t>cutoff</a:t>
            </a:r>
            <a:r>
              <a:rPr lang="en-IN" dirty="0" smtClean="0"/>
              <a:t> the search earlier and apply heuristic evaluation function. Turns non-terminal nodes to terminal leaves</a:t>
            </a:r>
          </a:p>
          <a:p>
            <a:r>
              <a:rPr lang="en-IN" dirty="0" smtClean="0"/>
              <a:t>Replace utility function by a heuristic function which estimates the position utility and replace the terminal test by a </a:t>
            </a:r>
            <a:r>
              <a:rPr lang="en-IN" dirty="0" err="1" smtClean="0"/>
              <a:t>cutoff</a:t>
            </a:r>
            <a:r>
              <a:rPr lang="en-IN" dirty="0" smtClean="0"/>
              <a:t> test. </a:t>
            </a:r>
          </a:p>
          <a:p>
            <a:endParaRPr lang="en-IN" dirty="0" smtClean="0"/>
          </a:p>
          <a:p>
            <a:r>
              <a:rPr lang="en-IN" dirty="0" smtClean="0"/>
              <a:t>Returns an estimate of the expected utility of the game from any given position</a:t>
            </a:r>
          </a:p>
          <a:p>
            <a:endParaRPr lang="en-IN" dirty="0"/>
          </a:p>
          <a:p>
            <a:r>
              <a:rPr lang="en-IN" dirty="0" smtClean="0"/>
              <a:t>Order the terminal states in the same way as the true utility function</a:t>
            </a:r>
          </a:p>
          <a:p>
            <a:endParaRPr lang="en-IN" dirty="0"/>
          </a:p>
          <a:p>
            <a:r>
              <a:rPr lang="en-IN" dirty="0" smtClean="0"/>
              <a:t>Computation must not take too long</a:t>
            </a:r>
            <a:endParaRPr lang="en-IN" dirty="0"/>
          </a:p>
        </p:txBody>
      </p:sp>
    </p:spTree>
    <p:extLst>
      <p:ext uri="{BB962C8B-B14F-4D97-AF65-F5344CB8AC3E}">
        <p14:creationId xmlns:p14="http://schemas.microsoft.com/office/powerpoint/2010/main" val="428744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spTree>
    <p:extLst>
      <p:ext uri="{BB962C8B-B14F-4D97-AF65-F5344CB8AC3E}">
        <p14:creationId xmlns:p14="http://schemas.microsoft.com/office/powerpoint/2010/main" val="841207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t>Evaluation Functions</a:t>
            </a:r>
          </a:p>
        </p:txBody>
      </p:sp>
      <p:sp>
        <p:nvSpPr>
          <p:cNvPr id="19459" name="Rectangle 3"/>
          <p:cNvSpPr>
            <a:spLocks noGrp="1" noChangeArrowheads="1"/>
          </p:cNvSpPr>
          <p:nvPr>
            <p:ph idx="1"/>
          </p:nvPr>
        </p:nvSpPr>
        <p:spPr>
          <a:xfrm>
            <a:off x="1676400" y="1295400"/>
            <a:ext cx="11506200" cy="4953000"/>
          </a:xfrm>
        </p:spPr>
        <p:txBody>
          <a:bodyPr>
            <a:normAutofit fontScale="92500" lnSpcReduction="20000"/>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a:t>
            </a:r>
            <a:r>
              <a:rPr lang="en-US" sz="2400" dirty="0" err="1"/>
              <a:t>minimax</a:t>
            </a:r>
            <a:r>
              <a:rPr lang="en-US" sz="2400" dirty="0"/>
              <a:t>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19460" name="Picture 22"/>
          <p:cNvPicPr>
            <a:picLocks noChangeAspect="1" noChangeArrowheads="1"/>
          </p:cNvPicPr>
          <p:nvPr/>
        </p:nvPicPr>
        <p:blipFill>
          <a:blip r:embed="rId3" cstate="print"/>
          <a:srcRect/>
          <a:stretch>
            <a:fillRect/>
          </a:stretch>
        </p:blipFill>
        <p:spPr bwMode="auto">
          <a:xfrm>
            <a:off x="2286000" y="1828800"/>
            <a:ext cx="2184400" cy="2449513"/>
          </a:xfrm>
          <a:prstGeom prst="rect">
            <a:avLst/>
          </a:prstGeom>
          <a:noFill/>
          <a:ln w="9525">
            <a:noFill/>
            <a:miter lim="800000"/>
            <a:headEnd/>
            <a:tailEnd/>
          </a:ln>
        </p:spPr>
      </p:pic>
      <p:pic>
        <p:nvPicPr>
          <p:cNvPr id="19461" name="Picture 23"/>
          <p:cNvPicPr>
            <a:picLocks noChangeAspect="1" noChangeArrowheads="1"/>
          </p:cNvPicPr>
          <p:nvPr/>
        </p:nvPicPr>
        <p:blipFill>
          <a:blip r:embed="rId4" cstate="print"/>
          <a:srcRect/>
          <a:stretch>
            <a:fillRect/>
          </a:stretch>
        </p:blipFill>
        <p:spPr bwMode="auto">
          <a:xfrm>
            <a:off x="7877175" y="1828800"/>
            <a:ext cx="2257425" cy="2460625"/>
          </a:xfrm>
          <a:prstGeom prst="rect">
            <a:avLst/>
          </a:prstGeom>
          <a:noFill/>
          <a:ln w="9525">
            <a:noFill/>
            <a:miter lim="800000"/>
            <a:headEnd/>
            <a:tailEnd/>
          </a:ln>
        </p:spPr>
      </p:pic>
      <p:pic>
        <p:nvPicPr>
          <p:cNvPr id="19462" name="Picture 26" descr="txp_fig"/>
          <p:cNvPicPr>
            <a:picLocks noChangeAspect="1" noChangeArrowheads="1"/>
          </p:cNvPicPr>
          <p:nvPr>
            <p:custDataLst>
              <p:tags r:id="rId1"/>
            </p:custDataLst>
          </p:nvPr>
        </p:nvPicPr>
        <p:blipFill>
          <a:blip r:embed="rId5" cstate="print"/>
          <a:srcRect/>
          <a:stretch>
            <a:fillRect/>
          </a:stretch>
        </p:blipFill>
        <p:spPr bwMode="auto">
          <a:xfrm>
            <a:off x="2209800" y="5486400"/>
            <a:ext cx="7416800" cy="334963"/>
          </a:xfrm>
          <a:prstGeom prst="rect">
            <a:avLst/>
          </a:prstGeom>
          <a:noFill/>
          <a:ln w="9525">
            <a:noFill/>
            <a:miter lim="800000"/>
            <a:headEnd/>
            <a:tailEnd/>
          </a:ln>
        </p:spPr>
      </p:pic>
      <p:sp>
        <p:nvSpPr>
          <p:cNvPr id="19463" name="AutoShape 27"/>
          <p:cNvSpPr>
            <a:spLocks noChangeArrowheads="1"/>
          </p:cNvSpPr>
          <p:nvPr/>
        </p:nvSpPr>
        <p:spPr bwMode="auto">
          <a:xfrm>
            <a:off x="5967413" y="2349500"/>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4" name="AutoShape 28"/>
          <p:cNvSpPr>
            <a:spLocks noChangeArrowheads="1"/>
          </p:cNvSpPr>
          <p:nvPr/>
        </p:nvSpPr>
        <p:spPr bwMode="auto">
          <a:xfrm rot="10800000">
            <a:off x="5380038"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5" name="AutoShape 29"/>
          <p:cNvSpPr>
            <a:spLocks noChangeArrowheads="1"/>
          </p:cNvSpPr>
          <p:nvPr/>
        </p:nvSpPr>
        <p:spPr bwMode="auto">
          <a:xfrm rot="10800000">
            <a:off x="6469063" y="2743200"/>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19466" name="AutoShape 30"/>
          <p:cNvSpPr>
            <a:spLocks noChangeArrowheads="1"/>
          </p:cNvSpPr>
          <p:nvPr/>
        </p:nvSpPr>
        <p:spPr bwMode="auto">
          <a:xfrm>
            <a:off x="50895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7" name="AutoShape 31"/>
          <p:cNvSpPr>
            <a:spLocks noChangeArrowheads="1"/>
          </p:cNvSpPr>
          <p:nvPr/>
        </p:nvSpPr>
        <p:spPr bwMode="auto">
          <a:xfrm>
            <a:off x="56991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8" name="AutoShape 32"/>
          <p:cNvSpPr>
            <a:spLocks noChangeArrowheads="1"/>
          </p:cNvSpPr>
          <p:nvPr/>
        </p:nvSpPr>
        <p:spPr bwMode="auto">
          <a:xfrm>
            <a:off x="6156325"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19469" name="AutoShape 33"/>
          <p:cNvSpPr>
            <a:spLocks noChangeArrowheads="1"/>
          </p:cNvSpPr>
          <p:nvPr/>
        </p:nvSpPr>
        <p:spPr bwMode="auto">
          <a:xfrm>
            <a:off x="6805613" y="3032125"/>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19470" name="AutoShape 34"/>
          <p:cNvCxnSpPr>
            <a:cxnSpLocks noChangeShapeType="1"/>
            <a:stCxn id="19463" idx="3"/>
            <a:endCxn id="19464" idx="3"/>
          </p:cNvCxnSpPr>
          <p:nvPr/>
        </p:nvCxnSpPr>
        <p:spPr bwMode="auto">
          <a:xfrm flipH="1">
            <a:off x="5462588" y="2517775"/>
            <a:ext cx="588962" cy="223838"/>
          </a:xfrm>
          <a:prstGeom prst="straightConnector1">
            <a:avLst/>
          </a:prstGeom>
          <a:noFill/>
          <a:ln w="9525">
            <a:solidFill>
              <a:schemeClr val="tx1"/>
            </a:solidFill>
            <a:round/>
            <a:headEnd/>
            <a:tailEnd/>
          </a:ln>
        </p:spPr>
      </p:cxnSp>
      <p:cxnSp>
        <p:nvCxnSpPr>
          <p:cNvPr id="19471" name="AutoShape 35"/>
          <p:cNvCxnSpPr>
            <a:cxnSpLocks noChangeShapeType="1"/>
            <a:stCxn id="19463" idx="3"/>
            <a:endCxn id="19465" idx="3"/>
          </p:cNvCxnSpPr>
          <p:nvPr/>
        </p:nvCxnSpPr>
        <p:spPr bwMode="auto">
          <a:xfrm>
            <a:off x="6051550" y="2517775"/>
            <a:ext cx="500063" cy="223838"/>
          </a:xfrm>
          <a:prstGeom prst="straightConnector1">
            <a:avLst/>
          </a:prstGeom>
          <a:noFill/>
          <a:ln w="9525">
            <a:solidFill>
              <a:schemeClr val="tx1"/>
            </a:solidFill>
            <a:round/>
            <a:headEnd/>
            <a:tailEnd/>
          </a:ln>
        </p:spPr>
      </p:cxnSp>
      <p:cxnSp>
        <p:nvCxnSpPr>
          <p:cNvPr id="19472" name="AutoShape 36"/>
          <p:cNvCxnSpPr>
            <a:cxnSpLocks noChangeShapeType="1"/>
            <a:stCxn id="19464" idx="0"/>
            <a:endCxn id="19466" idx="0"/>
          </p:cNvCxnSpPr>
          <p:nvPr/>
        </p:nvCxnSpPr>
        <p:spPr bwMode="auto">
          <a:xfrm flipH="1">
            <a:off x="5173663" y="2909888"/>
            <a:ext cx="290512" cy="122237"/>
          </a:xfrm>
          <a:prstGeom prst="straightConnector1">
            <a:avLst/>
          </a:prstGeom>
          <a:noFill/>
          <a:ln w="9525">
            <a:solidFill>
              <a:schemeClr val="tx1"/>
            </a:solidFill>
            <a:round/>
            <a:headEnd/>
            <a:tailEnd/>
          </a:ln>
        </p:spPr>
      </p:cxnSp>
      <p:cxnSp>
        <p:nvCxnSpPr>
          <p:cNvPr id="19473" name="AutoShape 37"/>
          <p:cNvCxnSpPr>
            <a:cxnSpLocks noChangeShapeType="1"/>
            <a:stCxn id="19464" idx="0"/>
            <a:endCxn id="19467" idx="0"/>
          </p:cNvCxnSpPr>
          <p:nvPr/>
        </p:nvCxnSpPr>
        <p:spPr bwMode="auto">
          <a:xfrm>
            <a:off x="5464175" y="2909888"/>
            <a:ext cx="319088" cy="122237"/>
          </a:xfrm>
          <a:prstGeom prst="straightConnector1">
            <a:avLst/>
          </a:prstGeom>
          <a:noFill/>
          <a:ln w="9525">
            <a:solidFill>
              <a:schemeClr val="tx1"/>
            </a:solidFill>
            <a:round/>
            <a:headEnd/>
            <a:tailEnd/>
          </a:ln>
        </p:spPr>
      </p:cxnSp>
      <p:cxnSp>
        <p:nvCxnSpPr>
          <p:cNvPr id="19474" name="AutoShape 38"/>
          <p:cNvCxnSpPr>
            <a:cxnSpLocks noChangeShapeType="1"/>
            <a:stCxn id="19465" idx="0"/>
            <a:endCxn id="19468" idx="0"/>
          </p:cNvCxnSpPr>
          <p:nvPr/>
        </p:nvCxnSpPr>
        <p:spPr bwMode="auto">
          <a:xfrm flipH="1">
            <a:off x="6240463" y="2909888"/>
            <a:ext cx="312737" cy="122237"/>
          </a:xfrm>
          <a:prstGeom prst="straightConnector1">
            <a:avLst/>
          </a:prstGeom>
          <a:noFill/>
          <a:ln w="9525">
            <a:solidFill>
              <a:schemeClr val="tx1"/>
            </a:solidFill>
            <a:round/>
            <a:headEnd/>
            <a:tailEnd/>
          </a:ln>
        </p:spPr>
      </p:cxnSp>
      <p:cxnSp>
        <p:nvCxnSpPr>
          <p:cNvPr id="19475" name="AutoShape 39"/>
          <p:cNvCxnSpPr>
            <a:cxnSpLocks noChangeShapeType="1"/>
            <a:stCxn id="19465" idx="0"/>
            <a:endCxn id="19469" idx="0"/>
          </p:cNvCxnSpPr>
          <p:nvPr/>
        </p:nvCxnSpPr>
        <p:spPr bwMode="auto">
          <a:xfrm>
            <a:off x="6553200" y="2909888"/>
            <a:ext cx="336550" cy="122237"/>
          </a:xfrm>
          <a:prstGeom prst="straightConnector1">
            <a:avLst/>
          </a:prstGeom>
          <a:noFill/>
          <a:ln w="9525">
            <a:solidFill>
              <a:schemeClr val="tx1"/>
            </a:solidFill>
            <a:round/>
            <a:headEnd/>
            <a:tailEnd/>
          </a:ln>
        </p:spPr>
      </p:cxnSp>
      <p:sp>
        <p:nvSpPr>
          <p:cNvPr id="19476" name="AutoShape 40"/>
          <p:cNvSpPr>
            <a:spLocks noChangeArrowheads="1"/>
          </p:cNvSpPr>
          <p:nvPr/>
        </p:nvSpPr>
        <p:spPr bwMode="auto">
          <a:xfrm>
            <a:off x="66294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19477" name="AutoShape 41"/>
          <p:cNvCxnSpPr>
            <a:cxnSpLocks noChangeShapeType="1"/>
            <a:endCxn id="19463" idx="1"/>
          </p:cNvCxnSpPr>
          <p:nvPr/>
        </p:nvCxnSpPr>
        <p:spPr bwMode="auto">
          <a:xfrm flipV="1">
            <a:off x="4470400" y="2433638"/>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19478" name="AutoShape 42"/>
          <p:cNvCxnSpPr>
            <a:cxnSpLocks noChangeShapeType="1"/>
            <a:endCxn id="19482" idx="1"/>
          </p:cNvCxnSpPr>
          <p:nvPr/>
        </p:nvCxnSpPr>
        <p:spPr bwMode="auto">
          <a:xfrm flipH="1">
            <a:off x="7010400" y="3059113"/>
            <a:ext cx="866775" cy="530225"/>
          </a:xfrm>
          <a:prstGeom prst="straightConnector1">
            <a:avLst/>
          </a:prstGeom>
          <a:noFill/>
          <a:ln w="9525">
            <a:solidFill>
              <a:schemeClr val="tx1"/>
            </a:solidFill>
            <a:prstDash val="dash"/>
            <a:round/>
            <a:headEnd/>
            <a:tailEnd type="triangle" w="med" len="med"/>
          </a:ln>
        </p:spPr>
      </p:cxnSp>
      <p:sp>
        <p:nvSpPr>
          <p:cNvPr id="19479" name="Rectangle 43"/>
          <p:cNvSpPr>
            <a:spLocks noChangeArrowheads="1"/>
          </p:cNvSpPr>
          <p:nvPr/>
        </p:nvSpPr>
        <p:spPr bwMode="auto">
          <a:xfrm rot="10800000">
            <a:off x="6156325" y="3489325"/>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19480" name="AutoShape 44"/>
          <p:cNvCxnSpPr>
            <a:cxnSpLocks noChangeShapeType="1"/>
            <a:stCxn id="19468" idx="3"/>
            <a:endCxn id="19479" idx="2"/>
          </p:cNvCxnSpPr>
          <p:nvPr/>
        </p:nvCxnSpPr>
        <p:spPr bwMode="auto">
          <a:xfrm flipH="1">
            <a:off x="6238875" y="3200400"/>
            <a:ext cx="1588" cy="287338"/>
          </a:xfrm>
          <a:prstGeom prst="straightConnector1">
            <a:avLst/>
          </a:prstGeom>
          <a:noFill/>
          <a:ln w="9525">
            <a:solidFill>
              <a:schemeClr val="tx1"/>
            </a:solidFill>
            <a:round/>
            <a:headEnd/>
            <a:tailEnd/>
          </a:ln>
        </p:spPr>
      </p:cxnSp>
      <p:cxnSp>
        <p:nvCxnSpPr>
          <p:cNvPr id="19481" name="AutoShape 45"/>
          <p:cNvCxnSpPr>
            <a:cxnSpLocks noChangeShapeType="1"/>
            <a:stCxn id="19468" idx="4"/>
            <a:endCxn id="19482" idx="2"/>
          </p:cNvCxnSpPr>
          <p:nvPr/>
        </p:nvCxnSpPr>
        <p:spPr bwMode="auto">
          <a:xfrm>
            <a:off x="6324600" y="3200400"/>
            <a:ext cx="600075" cy="303213"/>
          </a:xfrm>
          <a:prstGeom prst="straightConnector1">
            <a:avLst/>
          </a:prstGeom>
          <a:noFill/>
          <a:ln w="9525">
            <a:solidFill>
              <a:schemeClr val="tx1"/>
            </a:solidFill>
            <a:round/>
            <a:headEnd/>
            <a:tailEnd/>
          </a:ln>
        </p:spPr>
      </p:cxnSp>
      <p:sp>
        <p:nvSpPr>
          <p:cNvPr id="19482" name="Rectangle 46"/>
          <p:cNvSpPr>
            <a:spLocks noChangeArrowheads="1"/>
          </p:cNvSpPr>
          <p:nvPr/>
        </p:nvSpPr>
        <p:spPr bwMode="auto">
          <a:xfrm rot="10800000">
            <a:off x="6842125" y="3505200"/>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19483" name="AutoShape 47"/>
          <p:cNvSpPr>
            <a:spLocks noChangeArrowheads="1"/>
          </p:cNvSpPr>
          <p:nvPr/>
        </p:nvSpPr>
        <p:spPr bwMode="auto">
          <a:xfrm>
            <a:off x="5943600" y="3690938"/>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24727214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Depth Matters</a:t>
            </a:r>
          </a:p>
        </p:txBody>
      </p:sp>
      <p:sp>
        <p:nvSpPr>
          <p:cNvPr id="3" name="Content Placeholder 2"/>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
        <p:nvSpPr>
          <p:cNvPr id="7" name="Text Box 76"/>
          <p:cNvSpPr txBox="1">
            <a:spLocks noChangeArrowheads="1"/>
          </p:cNvSpPr>
          <p:nvPr/>
        </p:nvSpPr>
        <p:spPr bwMode="auto">
          <a:xfrm>
            <a:off x="8382000" y="6488112"/>
            <a:ext cx="3810000" cy="369888"/>
          </a:xfrm>
          <a:prstGeom prst="rect">
            <a:avLst/>
          </a:prstGeom>
          <a:noFill/>
          <a:ln w="9525">
            <a:noFill/>
            <a:miter lim="800000"/>
            <a:headEnd/>
            <a:tailEnd/>
          </a:ln>
        </p:spPr>
        <p:txBody>
          <a:bodyPr wrap="square">
            <a:spAutoFit/>
          </a:bodyPr>
          <a:lstStyle/>
          <a:p>
            <a:pPr algn="r">
              <a:spcBef>
                <a:spcPct val="50000"/>
              </a:spcBef>
            </a:pPr>
            <a:r>
              <a:rPr lang="en-US" dirty="0">
                <a:solidFill>
                  <a:srgbClr val="CC0000"/>
                </a:solidFill>
                <a:latin typeface="Calibri" pitchFamily="34" charset="0"/>
              </a:rPr>
              <a:t>[Demo: depth limited (L6D4, L6D5)]</a:t>
            </a:r>
          </a:p>
        </p:txBody>
      </p:sp>
    </p:spTree>
    <p:extLst>
      <p:ext uri="{BB962C8B-B14F-4D97-AF65-F5344CB8AC3E}">
        <p14:creationId xmlns:p14="http://schemas.microsoft.com/office/powerpoint/2010/main" val="25839525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76600" y="1676400"/>
            <a:ext cx="5486400" cy="38862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Uncertain Outcomes</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886200" y="506160"/>
              <a:ext cx="7551720" cy="2566440"/>
            </p14:xfrm>
          </p:contentPart>
        </mc:Choice>
        <mc:Fallback>
          <p:pic>
            <p:nvPicPr>
              <p:cNvPr id="3" name="Ink 2"/>
              <p:cNvPicPr/>
              <p:nvPr/>
            </p:nvPicPr>
            <p:blipFill>
              <a:blip r:embed="rId4"/>
              <a:stretch>
                <a:fillRect/>
              </a:stretch>
            </p:blipFill>
            <p:spPr>
              <a:xfrm>
                <a:off x="3883680" y="502920"/>
                <a:ext cx="7561080" cy="2572200"/>
              </a:xfrm>
              <a:prstGeom prst="rect">
                <a:avLst/>
              </a:prstGeom>
            </p:spPr>
          </p:pic>
        </mc:Fallback>
      </mc:AlternateContent>
    </p:spTree>
    <p:extLst>
      <p:ext uri="{BB962C8B-B14F-4D97-AF65-F5344CB8AC3E}">
        <p14:creationId xmlns:p14="http://schemas.microsoft.com/office/powerpoint/2010/main" val="30758415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33729" y="1834588"/>
            <a:ext cx="3672377" cy="1431808"/>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6173" y="1470022"/>
            <a:ext cx="3626227" cy="2568577"/>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10539" y="1460973"/>
            <a:ext cx="3674720" cy="1974850"/>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pPr eaLnBrk="1" hangingPunct="1"/>
            <a:r>
              <a:rPr lang="en-US" dirty="0"/>
              <a:t>Worst-Case vs. Average Case</a:t>
            </a:r>
          </a:p>
        </p:txBody>
      </p:sp>
      <p:sp>
        <p:nvSpPr>
          <p:cNvPr id="16388" name="AutoShape 5"/>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16389" name="AutoShape 6"/>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0" name="AutoShape 7"/>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16391" name="Rectangle 8"/>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16392" name="Rectangle 9"/>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16393" name="Rectangle 10"/>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16394" name="Rectangle 11"/>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16395" name="AutoShape 12"/>
          <p:cNvCxnSpPr>
            <a:cxnSpLocks noChangeShapeType="1"/>
            <a:stCxn id="16388" idx="3"/>
            <a:endCxn id="16389"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16396" name="AutoShape 13"/>
          <p:cNvCxnSpPr>
            <a:cxnSpLocks noChangeShapeType="1"/>
            <a:stCxn id="16388" idx="3"/>
            <a:endCxn id="16390"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16397" name="AutoShape 14"/>
          <p:cNvCxnSpPr>
            <a:cxnSpLocks noChangeShapeType="1"/>
            <a:stCxn id="16389" idx="0"/>
            <a:endCxn id="16391"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16398" name="AutoShape 15"/>
          <p:cNvCxnSpPr>
            <a:cxnSpLocks noChangeShapeType="1"/>
            <a:stCxn id="16389" idx="0"/>
            <a:endCxn id="16392"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16399" name="AutoShape 16"/>
          <p:cNvCxnSpPr>
            <a:cxnSpLocks noChangeShapeType="1"/>
            <a:stCxn id="16390" idx="0"/>
            <a:endCxn id="16393"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16400" name="AutoShape 17"/>
          <p:cNvCxnSpPr>
            <a:cxnSpLocks noChangeShapeType="1"/>
            <a:stCxn id="16390" idx="0"/>
            <a:endCxn id="16394"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16401" name="Text Box 18"/>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16402" name="Text Box 19"/>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
        <p:nvSpPr>
          <p:cNvPr id="24" name="Oval 15"/>
          <p:cNvSpPr>
            <a:spLocks noChangeArrowheads="1"/>
          </p:cNvSpPr>
          <p:nvPr/>
        </p:nvSpPr>
        <p:spPr bwMode="auto">
          <a:xfrm>
            <a:off x="5029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5" name="Oval 16"/>
          <p:cNvSpPr>
            <a:spLocks noChangeArrowheads="1"/>
          </p:cNvSpPr>
          <p:nvPr/>
        </p:nvSpPr>
        <p:spPr bwMode="auto">
          <a:xfrm>
            <a:off x="6553200" y="30480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26" name="TextBox 25"/>
          <p:cNvSpPr txBox="1"/>
          <p:nvPr/>
        </p:nvSpPr>
        <p:spPr>
          <a:xfrm>
            <a:off x="0" y="5257800"/>
            <a:ext cx="12192000" cy="523220"/>
          </a:xfrm>
          <a:prstGeom prst="rect">
            <a:avLst/>
          </a:prstGeom>
          <a:noFill/>
        </p:spPr>
        <p:txBody>
          <a:bodyPr wrap="square" rtlCol="0">
            <a:spAutoFit/>
          </a:bodyPr>
          <a:lstStyle/>
          <a:p>
            <a:pPr algn="ctr"/>
            <a:r>
              <a:rPr lang="en-US" sz="2800" dirty="0">
                <a:latin typeface="Calibri" pitchFamily="34" charset="0"/>
              </a:rPr>
              <a:t>Idea: Uncertain outcomes controlled by chance, not an adversary!</a:t>
            </a:r>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8103600" y="1368360"/>
              <a:ext cx="3797280" cy="2398680"/>
            </p14:xfrm>
          </p:contentPart>
        </mc:Choice>
        <mc:Fallback>
          <p:pic>
            <p:nvPicPr>
              <p:cNvPr id="2" name="Ink 1"/>
              <p:cNvPicPr/>
              <p:nvPr/>
            </p:nvPicPr>
            <p:blipFill>
              <a:blip r:embed="rId7"/>
              <a:stretch>
                <a:fillRect/>
              </a:stretch>
            </p:blipFill>
            <p:spPr>
              <a:xfrm>
                <a:off x="8094600" y="1359000"/>
                <a:ext cx="3809160" cy="2413080"/>
              </a:xfrm>
              <a:prstGeom prst="rect">
                <a:avLst/>
              </a:prstGeom>
            </p:spPr>
          </p:pic>
        </mc:Fallback>
      </mc:AlternateContent>
    </p:spTree>
    <p:extLst>
      <p:ext uri="{BB962C8B-B14F-4D97-AF65-F5344CB8AC3E}">
        <p14:creationId xmlns:p14="http://schemas.microsoft.com/office/powerpoint/2010/main" val="292066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638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639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animBg="1"/>
      <p:bldP spid="16390" grpId="0" animBg="1"/>
      <p:bldP spid="24" grpId="0" animBg="1"/>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193400" y="295560"/>
              <a:ext cx="10995480" cy="6559200"/>
            </p14:xfrm>
          </p:contentPart>
        </mc:Choice>
        <mc:Fallback>
          <p:pic>
            <p:nvPicPr>
              <p:cNvPr id="4" name="Ink 3"/>
              <p:cNvPicPr/>
              <p:nvPr/>
            </p:nvPicPr>
            <p:blipFill>
              <a:blip r:embed="rId3"/>
              <a:stretch>
                <a:fillRect/>
              </a:stretch>
            </p:blipFill>
            <p:spPr>
              <a:xfrm>
                <a:off x="1184760" y="287280"/>
                <a:ext cx="11011680" cy="6575040"/>
              </a:xfrm>
              <a:prstGeom prst="rect">
                <a:avLst/>
              </a:prstGeom>
            </p:spPr>
          </p:pic>
        </mc:Fallback>
      </mc:AlternateContent>
    </p:spTree>
    <p:extLst>
      <p:ext uri="{BB962C8B-B14F-4D97-AF65-F5344CB8AC3E}">
        <p14:creationId xmlns:p14="http://schemas.microsoft.com/office/powerpoint/2010/main" val="20604578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Game Playing State-of-the-Art</a:t>
            </a:r>
          </a:p>
        </p:txBody>
      </p:sp>
      <p:sp>
        <p:nvSpPr>
          <p:cNvPr id="1098755" name="Rectangle 3"/>
          <p:cNvSpPr>
            <a:spLocks noGrp="1" noChangeArrowheads="1"/>
          </p:cNvSpPr>
          <p:nvPr>
            <p:ph idx="1"/>
          </p:nvPr>
        </p:nvSpPr>
        <p:spPr>
          <a:xfrm>
            <a:off x="381000" y="1295400"/>
            <a:ext cx="5562600" cy="4983162"/>
          </a:xfrm>
        </p:spPr>
        <p:txBody>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eaLnBrk="1" hangingPunct="1">
              <a:lnSpc>
                <a:spcPct val="80000"/>
              </a:lnSpc>
            </a:pPr>
            <a:r>
              <a:rPr lang="en-US" sz="1900" b="1" dirty="0"/>
              <a:t>Go: 2016: Alpha GO defeats human champion. Uses Monte Carlo Tree Search, learned evaluation function.</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360100"/>
            <a:ext cx="6248400" cy="4887716"/>
          </a:xfrm>
          <a:prstGeom prst="rect">
            <a:avLst/>
          </a:prstGeom>
          <a:noFill/>
        </p:spPr>
      </p:pic>
      <p:sp>
        <p:nvSpPr>
          <p:cNvPr id="11" name="Rectangle 10"/>
          <p:cNvSpPr/>
          <p:nvPr/>
        </p:nvSpPr>
        <p:spPr>
          <a:xfrm>
            <a:off x="10746606" y="1371600"/>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9982199" y="2667000"/>
            <a:ext cx="580465" cy="533400"/>
          </a:xfrm>
          <a:prstGeom prst="rect">
            <a:avLst/>
          </a:prstGeom>
        </p:spPr>
      </p:pic>
      <p:pic>
        <p:nvPicPr>
          <p:cNvPr id="3" name="Picture 2"/>
          <p:cNvPicPr>
            <a:picLocks noChangeAspect="1"/>
          </p:cNvPicPr>
          <p:nvPr/>
        </p:nvPicPr>
        <p:blipFill>
          <a:blip r:embed="rId5"/>
          <a:stretch>
            <a:fillRect/>
          </a:stretch>
        </p:blipFill>
        <p:spPr>
          <a:xfrm>
            <a:off x="10132359" y="3200400"/>
            <a:ext cx="383241" cy="685800"/>
          </a:xfrm>
          <a:prstGeom prst="rect">
            <a:avLst/>
          </a:prstGeom>
        </p:spPr>
      </p:pic>
    </p:spTree>
    <p:extLst>
      <p:ext uri="{BB962C8B-B14F-4D97-AF65-F5344CB8AC3E}">
        <p14:creationId xmlns:p14="http://schemas.microsoft.com/office/powerpoint/2010/main" val="46487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875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a:t>Expectimax</a:t>
            </a:r>
            <a:r>
              <a:rPr lang="en-US" dirty="0"/>
              <a:t> Search</a:t>
            </a:r>
          </a:p>
        </p:txBody>
      </p:sp>
      <p:sp>
        <p:nvSpPr>
          <p:cNvPr id="1106947" name="Rectangle 3"/>
          <p:cNvSpPr>
            <a:spLocks noGrp="1" noChangeArrowheads="1"/>
          </p:cNvSpPr>
          <p:nvPr>
            <p:ph idx="1"/>
          </p:nvPr>
        </p:nvSpPr>
        <p:spPr>
          <a:xfrm>
            <a:off x="457200" y="1447800"/>
            <a:ext cx="7467600" cy="4876800"/>
          </a:xfrm>
        </p:spPr>
        <p:txBody>
          <a:bodyPr/>
          <a:lstStyle/>
          <a:p>
            <a:pPr>
              <a:lnSpc>
                <a:spcPct val="85000"/>
              </a:lnSpc>
              <a:spcBef>
                <a:spcPct val="0"/>
              </a:spcBef>
            </a:pPr>
            <a:r>
              <a:rPr lang="en-US" sz="2200" dirty="0"/>
              <a:t>Why wouldn’t we know what the result of an action will be?</a:t>
            </a:r>
          </a:p>
          <a:p>
            <a:pPr lvl="1">
              <a:lnSpc>
                <a:spcPct val="85000"/>
              </a:lnSpc>
              <a:spcBef>
                <a:spcPct val="0"/>
              </a:spcBef>
            </a:pPr>
            <a:r>
              <a:rPr lang="en-US" sz="2000" dirty="0"/>
              <a:t>Explicit randomness: rolling dice</a:t>
            </a:r>
          </a:p>
          <a:p>
            <a:pPr lvl="1">
              <a:lnSpc>
                <a:spcPct val="85000"/>
              </a:lnSpc>
              <a:spcBef>
                <a:spcPct val="0"/>
              </a:spcBef>
            </a:pPr>
            <a:r>
              <a:rPr lang="en-US" sz="2000" dirty="0"/>
              <a:t>Unpredictable opponents: the ghosts respond randomly</a:t>
            </a:r>
          </a:p>
          <a:p>
            <a:pPr lvl="1">
              <a:lnSpc>
                <a:spcPct val="85000"/>
              </a:lnSpc>
              <a:spcBef>
                <a:spcPct val="0"/>
              </a:spcBef>
            </a:pPr>
            <a:r>
              <a:rPr lang="en-US" sz="2000" dirty="0"/>
              <a:t>Actions can fail: when moving a robot, wheels might slip</a:t>
            </a:r>
          </a:p>
          <a:p>
            <a:pPr lvl="1">
              <a:lnSpc>
                <a:spcPct val="85000"/>
              </a:lnSpc>
              <a:spcBef>
                <a:spcPct val="0"/>
              </a:spcBef>
            </a:pPr>
            <a:endParaRPr lang="en-US" sz="2000" dirty="0"/>
          </a:p>
          <a:p>
            <a:pPr>
              <a:lnSpc>
                <a:spcPct val="85000"/>
              </a:lnSpc>
              <a:spcBef>
                <a:spcPct val="0"/>
              </a:spcBef>
            </a:pPr>
            <a:r>
              <a:rPr lang="en-US" sz="2200" dirty="0"/>
              <a:t>Values should now reflect average-case (</a:t>
            </a:r>
            <a:r>
              <a:rPr lang="en-US" sz="2200" dirty="0" err="1"/>
              <a:t>expectimax</a:t>
            </a:r>
            <a:r>
              <a:rPr lang="en-US" sz="2200" dirty="0"/>
              <a:t>) outcomes, not worst-case (</a:t>
            </a:r>
            <a:r>
              <a:rPr lang="en-US" sz="2200" dirty="0" err="1"/>
              <a:t>minimax</a:t>
            </a:r>
            <a:r>
              <a:rPr lang="en-US" sz="2200" dirty="0"/>
              <a:t>) outcomes</a:t>
            </a:r>
          </a:p>
          <a:p>
            <a:pPr>
              <a:lnSpc>
                <a:spcPct val="85000"/>
              </a:lnSpc>
              <a:spcBef>
                <a:spcPct val="0"/>
              </a:spcBef>
            </a:pPr>
            <a:endParaRPr lang="en-US" sz="2200" dirty="0"/>
          </a:p>
          <a:p>
            <a:pPr>
              <a:lnSpc>
                <a:spcPct val="85000"/>
              </a:lnSpc>
              <a:spcBef>
                <a:spcPct val="0"/>
              </a:spcBef>
            </a:pPr>
            <a:r>
              <a:rPr lang="en-US" sz="2200" dirty="0" err="1">
                <a:solidFill>
                  <a:srgbClr val="C00000"/>
                </a:solidFill>
              </a:rPr>
              <a:t>Expectimax</a:t>
            </a:r>
            <a:r>
              <a:rPr lang="en-US" sz="2200" dirty="0">
                <a:solidFill>
                  <a:srgbClr val="C00000"/>
                </a:solidFill>
              </a:rPr>
              <a:t> search:</a:t>
            </a:r>
            <a:r>
              <a:rPr lang="en-US" sz="2200" dirty="0"/>
              <a:t> compute the average score under optimal play</a:t>
            </a:r>
          </a:p>
          <a:p>
            <a:pPr lvl="1">
              <a:lnSpc>
                <a:spcPct val="85000"/>
              </a:lnSpc>
              <a:spcBef>
                <a:spcPct val="0"/>
              </a:spcBef>
            </a:pPr>
            <a:r>
              <a:rPr lang="en-US" sz="2000" dirty="0"/>
              <a:t>Max nodes as in </a:t>
            </a:r>
            <a:r>
              <a:rPr lang="en-US" sz="2000" dirty="0" err="1"/>
              <a:t>minimax</a:t>
            </a:r>
            <a:r>
              <a:rPr lang="en-US" sz="2000" dirty="0"/>
              <a:t> search</a:t>
            </a:r>
          </a:p>
          <a:p>
            <a:pPr lvl="1">
              <a:lnSpc>
                <a:spcPct val="85000"/>
              </a:lnSpc>
              <a:spcBef>
                <a:spcPct val="0"/>
              </a:spcBef>
            </a:pPr>
            <a:r>
              <a:rPr lang="en-US" sz="2000" dirty="0"/>
              <a:t>Chance nodes are like min nodes but the outcome is uncertain</a:t>
            </a:r>
          </a:p>
          <a:p>
            <a:pPr lvl="1">
              <a:lnSpc>
                <a:spcPct val="85000"/>
              </a:lnSpc>
              <a:spcBef>
                <a:spcPct val="0"/>
              </a:spcBef>
            </a:pPr>
            <a:r>
              <a:rPr lang="en-US" sz="2000" dirty="0"/>
              <a:t>Calculate their </a:t>
            </a:r>
            <a:r>
              <a:rPr lang="en-US" sz="2000" dirty="0">
                <a:solidFill>
                  <a:srgbClr val="CC0000"/>
                </a:solidFill>
              </a:rPr>
              <a:t>expected utilities</a:t>
            </a:r>
            <a:endParaRPr lang="en-US" sz="2000" dirty="0"/>
          </a:p>
          <a:p>
            <a:pPr lvl="1">
              <a:lnSpc>
                <a:spcPct val="85000"/>
              </a:lnSpc>
              <a:spcBef>
                <a:spcPct val="0"/>
              </a:spcBef>
            </a:pPr>
            <a:r>
              <a:rPr lang="en-US" sz="2000" dirty="0"/>
              <a:t>I.e. take weighted average (expectation) of children</a:t>
            </a:r>
          </a:p>
          <a:p>
            <a:pPr>
              <a:lnSpc>
                <a:spcPct val="85000"/>
              </a:lnSpc>
              <a:spcBef>
                <a:spcPct val="0"/>
              </a:spcBef>
            </a:pPr>
            <a:endParaRPr lang="en-US" sz="2200" dirty="0"/>
          </a:p>
        </p:txBody>
      </p:sp>
      <p:sp>
        <p:nvSpPr>
          <p:cNvPr id="5126" name="AutoShape 4"/>
          <p:cNvSpPr>
            <a:spLocks noChangeArrowheads="1"/>
          </p:cNvSpPr>
          <p:nvPr/>
        </p:nvSpPr>
        <p:spPr bwMode="auto">
          <a:xfrm>
            <a:off x="9525000" y="1828800"/>
            <a:ext cx="381000" cy="3048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pitchFamily="34" charset="0"/>
            </a:endParaRPr>
          </a:p>
        </p:txBody>
      </p:sp>
      <p:sp>
        <p:nvSpPr>
          <p:cNvPr id="5127" name="Rectangle 5"/>
          <p:cNvSpPr>
            <a:spLocks noChangeArrowheads="1"/>
          </p:cNvSpPr>
          <p:nvPr/>
        </p:nvSpPr>
        <p:spPr bwMode="auto">
          <a:xfrm>
            <a:off x="8382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28" name="Rectangle 6"/>
          <p:cNvSpPr>
            <a:spLocks noChangeArrowheads="1"/>
          </p:cNvSpPr>
          <p:nvPr/>
        </p:nvSpPr>
        <p:spPr bwMode="auto">
          <a:xfrm>
            <a:off x="90678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4</a:t>
            </a:r>
          </a:p>
        </p:txBody>
      </p:sp>
      <p:sp>
        <p:nvSpPr>
          <p:cNvPr id="5129" name="Rectangle 7"/>
          <p:cNvSpPr>
            <a:spLocks noChangeArrowheads="1"/>
          </p:cNvSpPr>
          <p:nvPr/>
        </p:nvSpPr>
        <p:spPr bwMode="auto">
          <a:xfrm>
            <a:off x="9906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5130" name="Rectangle 8"/>
          <p:cNvSpPr>
            <a:spLocks noChangeArrowheads="1"/>
          </p:cNvSpPr>
          <p:nvPr/>
        </p:nvSpPr>
        <p:spPr bwMode="auto">
          <a:xfrm>
            <a:off x="10668000" y="41148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latin typeface="Calibri" pitchFamily="34" charset="0"/>
              </a:rPr>
              <a:t>7</a:t>
            </a:r>
          </a:p>
        </p:txBody>
      </p:sp>
      <p:cxnSp>
        <p:nvCxnSpPr>
          <p:cNvPr id="5131" name="AutoShape 9"/>
          <p:cNvCxnSpPr>
            <a:cxnSpLocks noChangeShapeType="1"/>
            <a:stCxn id="5126" idx="3"/>
            <a:endCxn id="5137" idx="0"/>
          </p:cNvCxnSpPr>
          <p:nvPr/>
        </p:nvCxnSpPr>
        <p:spPr bwMode="auto">
          <a:xfrm flipH="1">
            <a:off x="8953500" y="2133600"/>
            <a:ext cx="762000" cy="609600"/>
          </a:xfrm>
          <a:prstGeom prst="straightConnector1">
            <a:avLst/>
          </a:prstGeom>
          <a:noFill/>
          <a:ln w="9525">
            <a:solidFill>
              <a:schemeClr val="tx1"/>
            </a:solidFill>
            <a:round/>
            <a:headEnd/>
            <a:tailEnd type="triangle" w="med" len="med"/>
          </a:ln>
        </p:spPr>
      </p:cxnSp>
      <p:cxnSp>
        <p:nvCxnSpPr>
          <p:cNvPr id="5132" name="AutoShape 10"/>
          <p:cNvCxnSpPr>
            <a:cxnSpLocks noChangeShapeType="1"/>
            <a:stCxn id="5126" idx="3"/>
            <a:endCxn id="5138" idx="0"/>
          </p:cNvCxnSpPr>
          <p:nvPr/>
        </p:nvCxnSpPr>
        <p:spPr bwMode="auto">
          <a:xfrm>
            <a:off x="9715500" y="2133600"/>
            <a:ext cx="762000" cy="609600"/>
          </a:xfrm>
          <a:prstGeom prst="straightConnector1">
            <a:avLst/>
          </a:prstGeom>
          <a:noFill/>
          <a:ln w="9525">
            <a:solidFill>
              <a:schemeClr val="tx1"/>
            </a:solidFill>
            <a:round/>
            <a:headEnd/>
            <a:tailEnd type="triangle" w="med" len="med"/>
          </a:ln>
        </p:spPr>
      </p:cxnSp>
      <p:cxnSp>
        <p:nvCxnSpPr>
          <p:cNvPr id="5133" name="AutoShape 11"/>
          <p:cNvCxnSpPr>
            <a:cxnSpLocks noChangeShapeType="1"/>
            <a:endCxn id="5127" idx="0"/>
          </p:cNvCxnSpPr>
          <p:nvPr/>
        </p:nvCxnSpPr>
        <p:spPr bwMode="auto">
          <a:xfrm flipH="1">
            <a:off x="8572500" y="3124200"/>
            <a:ext cx="381000" cy="990600"/>
          </a:xfrm>
          <a:prstGeom prst="straightConnector1">
            <a:avLst/>
          </a:prstGeom>
          <a:noFill/>
          <a:ln w="9525">
            <a:solidFill>
              <a:schemeClr val="tx1"/>
            </a:solidFill>
            <a:round/>
            <a:headEnd/>
            <a:tailEnd type="triangle" w="med" len="med"/>
          </a:ln>
        </p:spPr>
      </p:cxnSp>
      <p:cxnSp>
        <p:nvCxnSpPr>
          <p:cNvPr id="5134" name="AutoShape 12"/>
          <p:cNvCxnSpPr>
            <a:cxnSpLocks noChangeShapeType="1"/>
            <a:endCxn id="5128" idx="0"/>
          </p:cNvCxnSpPr>
          <p:nvPr/>
        </p:nvCxnSpPr>
        <p:spPr bwMode="auto">
          <a:xfrm>
            <a:off x="8953500" y="3124200"/>
            <a:ext cx="304800" cy="990600"/>
          </a:xfrm>
          <a:prstGeom prst="straightConnector1">
            <a:avLst/>
          </a:prstGeom>
          <a:noFill/>
          <a:ln w="9525">
            <a:solidFill>
              <a:schemeClr val="tx1"/>
            </a:solidFill>
            <a:round/>
            <a:headEnd/>
            <a:tailEnd type="triangle" w="med" len="med"/>
          </a:ln>
        </p:spPr>
      </p:cxnSp>
      <p:cxnSp>
        <p:nvCxnSpPr>
          <p:cNvPr id="5135" name="AutoShape 13"/>
          <p:cNvCxnSpPr>
            <a:cxnSpLocks noChangeShapeType="1"/>
            <a:endCxn id="5129" idx="0"/>
          </p:cNvCxnSpPr>
          <p:nvPr/>
        </p:nvCxnSpPr>
        <p:spPr bwMode="auto">
          <a:xfrm flipH="1">
            <a:off x="10096500" y="3124200"/>
            <a:ext cx="381000" cy="990600"/>
          </a:xfrm>
          <a:prstGeom prst="straightConnector1">
            <a:avLst/>
          </a:prstGeom>
          <a:noFill/>
          <a:ln w="9525">
            <a:solidFill>
              <a:schemeClr val="tx1"/>
            </a:solidFill>
            <a:round/>
            <a:headEnd/>
            <a:tailEnd type="triangle" w="med" len="med"/>
          </a:ln>
        </p:spPr>
      </p:cxnSp>
      <p:cxnSp>
        <p:nvCxnSpPr>
          <p:cNvPr id="5136" name="AutoShape 14"/>
          <p:cNvCxnSpPr>
            <a:cxnSpLocks noChangeShapeType="1"/>
            <a:endCxn id="5130" idx="0"/>
          </p:cNvCxnSpPr>
          <p:nvPr/>
        </p:nvCxnSpPr>
        <p:spPr bwMode="auto">
          <a:xfrm>
            <a:off x="10477500" y="3124200"/>
            <a:ext cx="381000" cy="990600"/>
          </a:xfrm>
          <a:prstGeom prst="straightConnector1">
            <a:avLst/>
          </a:prstGeom>
          <a:noFill/>
          <a:ln w="9525">
            <a:solidFill>
              <a:schemeClr val="tx1"/>
            </a:solidFill>
            <a:round/>
            <a:headEnd/>
            <a:tailEnd type="triangle" w="med" len="med"/>
          </a:ln>
        </p:spPr>
      </p:cxnSp>
      <p:sp>
        <p:nvSpPr>
          <p:cNvPr id="5137" name="Oval 15"/>
          <p:cNvSpPr>
            <a:spLocks noChangeArrowheads="1"/>
          </p:cNvSpPr>
          <p:nvPr/>
        </p:nvSpPr>
        <p:spPr bwMode="auto">
          <a:xfrm>
            <a:off x="8763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8" name="Oval 16"/>
          <p:cNvSpPr>
            <a:spLocks noChangeArrowheads="1"/>
          </p:cNvSpPr>
          <p:nvPr/>
        </p:nvSpPr>
        <p:spPr bwMode="auto">
          <a:xfrm>
            <a:off x="10287000" y="2743200"/>
            <a:ext cx="381000" cy="381000"/>
          </a:xfrm>
          <a:prstGeom prst="ellipse">
            <a:avLst/>
          </a:prstGeom>
          <a:solidFill>
            <a:srgbClr val="B5EDC2"/>
          </a:solidFill>
          <a:ln w="9525">
            <a:solidFill>
              <a:schemeClr val="tx1"/>
            </a:solidFill>
            <a:round/>
            <a:headEnd/>
            <a:tailEnd/>
          </a:ln>
        </p:spPr>
        <p:txBody>
          <a:bodyPr wrap="none" anchor="ctr"/>
          <a:lstStyle/>
          <a:p>
            <a:endParaRPr lang="en-US">
              <a:latin typeface="Calibri" pitchFamily="34" charset="0"/>
            </a:endParaRPr>
          </a:p>
        </p:txBody>
      </p:sp>
      <p:sp>
        <p:nvSpPr>
          <p:cNvPr id="5139" name="Text Box 17"/>
          <p:cNvSpPr txBox="1">
            <a:spLocks noChangeArrowheads="1"/>
          </p:cNvSpPr>
          <p:nvPr/>
        </p:nvSpPr>
        <p:spPr bwMode="auto">
          <a:xfrm>
            <a:off x="9928225" y="1766888"/>
            <a:ext cx="663575" cy="366712"/>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5140" name="Text Box 18"/>
          <p:cNvSpPr txBox="1">
            <a:spLocks noChangeArrowheads="1"/>
          </p:cNvSpPr>
          <p:nvPr/>
        </p:nvSpPr>
        <p:spPr bwMode="auto">
          <a:xfrm>
            <a:off x="10668000" y="2743200"/>
            <a:ext cx="1066800" cy="369888"/>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chance</a:t>
            </a:r>
          </a:p>
        </p:txBody>
      </p:sp>
      <p:sp>
        <p:nvSpPr>
          <p:cNvPr id="5141" name="Rectangle 8"/>
          <p:cNvSpPr>
            <a:spLocks noChangeArrowheads="1"/>
          </p:cNvSpPr>
          <p:nvPr/>
        </p:nvSpPr>
        <p:spPr bwMode="auto">
          <a:xfrm>
            <a:off x="8382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5142" name="Rectangle 9"/>
          <p:cNvSpPr>
            <a:spLocks noChangeArrowheads="1"/>
          </p:cNvSpPr>
          <p:nvPr/>
        </p:nvSpPr>
        <p:spPr bwMode="auto">
          <a:xfrm>
            <a:off x="90678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5143" name="Rectangle 10"/>
          <p:cNvSpPr>
            <a:spLocks noChangeArrowheads="1"/>
          </p:cNvSpPr>
          <p:nvPr/>
        </p:nvSpPr>
        <p:spPr bwMode="auto">
          <a:xfrm>
            <a:off x="9906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dirty="0">
                <a:latin typeface="Calibri" pitchFamily="34" charset="0"/>
              </a:rPr>
              <a:t>9</a:t>
            </a:r>
          </a:p>
        </p:txBody>
      </p:sp>
      <p:sp>
        <p:nvSpPr>
          <p:cNvPr id="5144" name="Rectangle 11"/>
          <p:cNvSpPr>
            <a:spLocks noChangeArrowheads="1"/>
          </p:cNvSpPr>
          <p:nvPr/>
        </p:nvSpPr>
        <p:spPr bwMode="auto">
          <a:xfrm>
            <a:off x="10668000" y="4114800"/>
            <a:ext cx="381000" cy="304800"/>
          </a:xfrm>
          <a:prstGeom prst="rect">
            <a:avLst/>
          </a:prstGeom>
          <a:solidFill>
            <a:srgbClr val="CC99FF"/>
          </a:solidFill>
          <a:ln w="9525">
            <a:solidFill>
              <a:schemeClr val="tx1"/>
            </a:solidFill>
            <a:miter lim="800000"/>
            <a:headEnd/>
            <a:tailEnd/>
          </a:ln>
        </p:spPr>
        <p:txBody>
          <a:bodyPr wrap="none" anchor="ctr"/>
          <a:lstStyle/>
          <a:p>
            <a:pPr algn="ctr"/>
            <a:r>
              <a:rPr lang="en-US">
                <a:latin typeface="Calibri" pitchFamily="34" charset="0"/>
              </a:rPr>
              <a:t>100</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584000" y="452520"/>
              <a:ext cx="9678600" cy="5574600"/>
            </p14:xfrm>
          </p:contentPart>
        </mc:Choice>
        <mc:Fallback>
          <p:pic>
            <p:nvPicPr>
              <p:cNvPr id="2" name="Ink 1"/>
              <p:cNvPicPr/>
              <p:nvPr/>
            </p:nvPicPr>
            <p:blipFill>
              <a:blip r:embed="rId4"/>
              <a:stretch>
                <a:fillRect/>
              </a:stretch>
            </p:blipFill>
            <p:spPr>
              <a:xfrm>
                <a:off x="1581120" y="444960"/>
                <a:ext cx="9687240" cy="5591520"/>
              </a:xfrm>
              <a:prstGeom prst="rect">
                <a:avLst/>
              </a:prstGeom>
            </p:spPr>
          </p:pic>
        </mc:Fallback>
      </mc:AlternateContent>
    </p:spTree>
    <p:extLst>
      <p:ext uri="{BB962C8B-B14F-4D97-AF65-F5344CB8AC3E}">
        <p14:creationId xmlns:p14="http://schemas.microsoft.com/office/powerpoint/2010/main" val="171397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694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694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694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6947">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694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ft-Right-Up Arrow 8"/>
          <p:cNvSpPr/>
          <p:nvPr/>
        </p:nvSpPr>
        <p:spPr>
          <a:xfrm>
            <a:off x="5029200" y="2895600"/>
            <a:ext cx="2133600" cy="2590800"/>
          </a:xfrm>
          <a:prstGeom prst="leftRightUpArrow">
            <a:avLst>
              <a:gd name="adj1" fmla="val 18522"/>
              <a:gd name="adj2" fmla="val 19062"/>
              <a:gd name="adj3" fmla="val 19062"/>
            </a:avLst>
          </a:prstGeom>
          <a:solidFill>
            <a:srgbClr val="E8D1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239000" y="3962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28600" y="3962400"/>
            <a:ext cx="4724400" cy="2514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286000" y="1447800"/>
            <a:ext cx="7620000" cy="1905000"/>
          </a:xfrm>
          <a:prstGeom prst="roundRect">
            <a:avLst/>
          </a:prstGeom>
          <a:solidFill>
            <a:srgbClr val="E8D1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4" name="Title 1"/>
          <p:cNvSpPr>
            <a:spLocks noGrp="1"/>
          </p:cNvSpPr>
          <p:nvPr>
            <p:ph type="title"/>
          </p:nvPr>
        </p:nvSpPr>
        <p:spPr/>
        <p:txBody>
          <a:bodyPr/>
          <a:lstStyle/>
          <a:p>
            <a:r>
              <a:rPr lang="en-US" dirty="0" err="1"/>
              <a:t>Expectimax</a:t>
            </a:r>
            <a:r>
              <a:rPr lang="en-US" dirty="0"/>
              <a:t> </a:t>
            </a:r>
            <a:r>
              <a:rPr lang="en-US" dirty="0" err="1"/>
              <a:t>Pseudocode</a:t>
            </a:r>
            <a:endParaRPr lang="en-US" dirty="0"/>
          </a:p>
        </p:txBody>
      </p:sp>
      <p:sp>
        <p:nvSpPr>
          <p:cNvPr id="13315" name="Content Placeholder 2"/>
          <p:cNvSpPr>
            <a:spLocks noGrp="1"/>
          </p:cNvSpPr>
          <p:nvPr>
            <p:ph idx="1"/>
          </p:nvPr>
        </p:nvSpPr>
        <p:spPr>
          <a:xfrm>
            <a:off x="2438400" y="14478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00B050"/>
                </a:solidFill>
              </a:rPr>
              <a:t>EXP</a:t>
            </a:r>
            <a:r>
              <a:rPr lang="en-US" sz="2400" dirty="0"/>
              <a:t>: return </a:t>
            </a:r>
            <a:r>
              <a:rPr lang="en-US" sz="2400" dirty="0">
                <a:solidFill>
                  <a:srgbClr val="00B050"/>
                </a:solidFill>
              </a:rPr>
              <a:t>exp-value(state)</a:t>
            </a:r>
          </a:p>
        </p:txBody>
      </p:sp>
      <p:sp>
        <p:nvSpPr>
          <p:cNvPr id="7" name="Content Placeholder 2"/>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742913" lvl="1" indent="-285737">
              <a:lnSpc>
                <a:spcPct val="80000"/>
              </a:lnSpc>
              <a:spcBef>
                <a:spcPct val="20000"/>
              </a:spcBef>
              <a:buClr>
                <a:schemeClr val="tx1"/>
              </a:buClr>
              <a:defRPr/>
            </a:pPr>
            <a:r>
              <a:rPr lang="en-US" sz="2400" kern="0" dirty="0">
                <a:latin typeface="Calibri" pitchFamily="34" charset="0"/>
              </a:rPr>
              <a:t>		p = probability(successor)</a:t>
            </a:r>
          </a:p>
          <a:p>
            <a:pPr marL="1142942" lvl="2" indent="-228589">
              <a:lnSpc>
                <a:spcPct val="80000"/>
              </a:lnSpc>
              <a:spcBef>
                <a:spcPct val="20000"/>
              </a:spcBef>
              <a:buClr>
                <a:schemeClr val="accent2"/>
              </a:buClr>
              <a:defRPr/>
            </a:pPr>
            <a:r>
              <a:rPr lang="en-US" sz="2400" kern="0" dirty="0">
                <a:latin typeface="Calibri" pitchFamily="34" charset="0"/>
              </a:rPr>
              <a:t>v += p * </a:t>
            </a:r>
            <a:r>
              <a:rPr lang="en-US" sz="2400" kern="0" dirty="0">
                <a:solidFill>
                  <a:srgbClr val="7030A0"/>
                </a:solidFill>
                <a:latin typeface="Calibri" pitchFamily="34" charset="0"/>
              </a:rPr>
              <a:t>value(successor)</a:t>
            </a:r>
            <a:endParaRPr lang="en-US" sz="2400" kern="0" dirty="0">
              <a:latin typeface="Calibri" pitchFamily="34" charset="0"/>
            </a:endParaRP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8" name="Content Placeholder 2"/>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422080" y="3048840"/>
              <a:ext cx="5853240" cy="2768400"/>
            </p14:xfrm>
          </p:contentPart>
        </mc:Choice>
        <mc:Fallback>
          <p:pic>
            <p:nvPicPr>
              <p:cNvPr id="2" name="Ink 1"/>
              <p:cNvPicPr/>
              <p:nvPr/>
            </p:nvPicPr>
            <p:blipFill>
              <a:blip r:embed="rId4"/>
              <a:stretch>
                <a:fillRect/>
              </a:stretch>
            </p:blipFill>
            <p:spPr>
              <a:xfrm>
                <a:off x="2419200" y="3041640"/>
                <a:ext cx="5858640" cy="2778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2323440" y="5576040"/>
              <a:ext cx="8407440" cy="463320"/>
            </p14:xfrm>
          </p:contentPart>
        </mc:Choice>
        <mc:Fallback>
          <p:pic>
            <p:nvPicPr>
              <p:cNvPr id="3" name="Ink 2"/>
              <p:cNvPicPr/>
              <p:nvPr/>
            </p:nvPicPr>
            <p:blipFill>
              <a:blip r:embed="rId6"/>
              <a:stretch>
                <a:fillRect/>
              </a:stretch>
            </p:blipFill>
            <p:spPr>
              <a:xfrm>
                <a:off x="2320920" y="5573520"/>
                <a:ext cx="8414280" cy="470160"/>
              </a:xfrm>
              <a:prstGeom prst="rect">
                <a:avLst/>
              </a:prstGeom>
            </p:spPr>
          </p:pic>
        </mc:Fallback>
      </mc:AlternateContent>
    </p:spTree>
    <p:extLst>
      <p:ext uri="{BB962C8B-B14F-4D97-AF65-F5344CB8AC3E}">
        <p14:creationId xmlns:p14="http://schemas.microsoft.com/office/powerpoint/2010/main" val="195828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1" grpId="0" animBg="1"/>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Expectimax</a:t>
            </a:r>
            <a:r>
              <a:rPr lang="en-US" dirty="0"/>
              <a:t> </a:t>
            </a:r>
            <a:r>
              <a:rPr lang="en-US" dirty="0" err="1"/>
              <a:t>Pseudocode</a:t>
            </a:r>
            <a:endParaRPr lang="en-US" dirty="0"/>
          </a:p>
        </p:txBody>
      </p:sp>
      <p:sp>
        <p:nvSpPr>
          <p:cNvPr id="4" name="Rounded Rectangle 3"/>
          <p:cNvSpPr/>
          <p:nvPr/>
        </p:nvSpPr>
        <p:spPr>
          <a:xfrm>
            <a:off x="685800" y="1676400"/>
            <a:ext cx="4724400" cy="2514600"/>
          </a:xfrm>
          <a:prstGeom prst="roundRect">
            <a:avLst/>
          </a:prstGeom>
          <a:solidFill>
            <a:srgbClr val="00B05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bwMode="auto">
          <a:xfrm>
            <a:off x="811824" y="1828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B050"/>
                </a:solidFill>
                <a:effectLst/>
                <a:uLnTx/>
                <a:uFillTx/>
                <a:latin typeface="Calibri" pitchFamily="34" charset="0"/>
                <a:ea typeface="+mn-ea"/>
                <a:cs typeface="+mn-cs"/>
              </a:rPr>
              <a:t>def exp-value(state):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Calibri" pitchFamily="34" charset="0"/>
                <a:cs typeface="Times New Roman" pitchFamily="18" charset="0"/>
              </a:rPr>
              <a:t>0</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742913" lvl="1" indent="-285737">
              <a:lnSpc>
                <a:spcPct val="80000"/>
              </a:lnSpc>
              <a:spcBef>
                <a:spcPct val="20000"/>
              </a:spcBef>
              <a:buClr>
                <a:schemeClr val="tx1"/>
              </a:buClr>
              <a:defRPr/>
            </a:pPr>
            <a:r>
              <a:rPr lang="en-US" sz="2400" kern="0" dirty="0">
                <a:latin typeface="Calibri" pitchFamily="34" charset="0"/>
              </a:rPr>
              <a:t>		p = probability(successor)</a:t>
            </a:r>
          </a:p>
          <a:p>
            <a:pPr marL="1142942" lvl="2" indent="-228589">
              <a:lnSpc>
                <a:spcPct val="80000"/>
              </a:lnSpc>
              <a:spcBef>
                <a:spcPct val="20000"/>
              </a:spcBef>
              <a:buClr>
                <a:schemeClr val="accent2"/>
              </a:buClr>
              <a:defRPr/>
            </a:pPr>
            <a:r>
              <a:rPr lang="en-US" sz="2400" kern="0" dirty="0">
                <a:latin typeface="Calibri" pitchFamily="34" charset="0"/>
              </a:rPr>
              <a:t>v += p * </a:t>
            </a:r>
            <a:r>
              <a:rPr lang="en-US" sz="2400" kern="0" dirty="0">
                <a:solidFill>
                  <a:srgbClr val="7030A0"/>
                </a:solidFill>
                <a:latin typeface="Calibri" pitchFamily="34" charset="0"/>
              </a:rPr>
              <a:t>value(successor)</a:t>
            </a:r>
            <a:endParaRPr lang="en-US" sz="2400" kern="0" dirty="0">
              <a:latin typeface="Calibri" pitchFamily="34" charset="0"/>
            </a:endParaRP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6" name="Rectangle 7"/>
          <p:cNvSpPr>
            <a:spLocks noChangeArrowheads="1"/>
          </p:cNvSpPr>
          <p:nvPr/>
        </p:nvSpPr>
        <p:spPr bwMode="auto">
          <a:xfrm>
            <a:off x="716280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5</a:t>
            </a:r>
          </a:p>
        </p:txBody>
      </p:sp>
      <p:sp>
        <p:nvSpPr>
          <p:cNvPr id="7" name="Rectangle 8"/>
          <p:cNvSpPr>
            <a:spLocks noChangeArrowheads="1"/>
          </p:cNvSpPr>
          <p:nvPr/>
        </p:nvSpPr>
        <p:spPr bwMode="auto">
          <a:xfrm>
            <a:off x="8473440" y="3581400"/>
            <a:ext cx="655320" cy="524256"/>
          </a:xfrm>
          <a:prstGeom prst="rect">
            <a:avLst/>
          </a:prstGeom>
          <a:solidFill>
            <a:srgbClr val="CCCCCC"/>
          </a:solidFill>
          <a:ln w="9525">
            <a:solidFill>
              <a:schemeClr val="tx1"/>
            </a:solidFill>
            <a:miter lim="800000"/>
            <a:headEnd/>
            <a:tailEnd/>
          </a:ln>
        </p:spPr>
        <p:txBody>
          <a:bodyPr wrap="none" anchor="ctr"/>
          <a:lstStyle/>
          <a:p>
            <a:pPr algn="ctr"/>
            <a:r>
              <a:rPr lang="en-US" sz="2400">
                <a:latin typeface="Calibri"/>
                <a:cs typeface="Calibri"/>
              </a:rPr>
              <a:t>7</a:t>
            </a:r>
          </a:p>
        </p:txBody>
      </p:sp>
      <p:cxnSp>
        <p:nvCxnSpPr>
          <p:cNvPr id="8" name="AutoShape 13"/>
          <p:cNvCxnSpPr>
            <a:cxnSpLocks noChangeShapeType="1"/>
            <a:stCxn id="10" idx="4"/>
            <a:endCxn id="11" idx="0"/>
          </p:cNvCxnSpPr>
          <p:nvPr/>
        </p:nvCxnSpPr>
        <p:spPr bwMode="auto">
          <a:xfrm flipH="1">
            <a:off x="7490460" y="2407920"/>
            <a:ext cx="1310640" cy="1173480"/>
          </a:xfrm>
          <a:prstGeom prst="straightConnector1">
            <a:avLst/>
          </a:prstGeom>
          <a:noFill/>
          <a:ln w="9525">
            <a:solidFill>
              <a:schemeClr val="tx1"/>
            </a:solidFill>
            <a:round/>
            <a:headEnd/>
            <a:tailEnd type="triangle" w="lg" len="lg"/>
          </a:ln>
        </p:spPr>
      </p:cxnSp>
      <p:cxnSp>
        <p:nvCxnSpPr>
          <p:cNvPr id="9" name="AutoShape 14"/>
          <p:cNvCxnSpPr>
            <a:cxnSpLocks noChangeShapeType="1"/>
            <a:stCxn id="10" idx="4"/>
            <a:endCxn id="12" idx="0"/>
          </p:cNvCxnSpPr>
          <p:nvPr/>
        </p:nvCxnSpPr>
        <p:spPr bwMode="auto">
          <a:xfrm>
            <a:off x="8801100" y="2407920"/>
            <a:ext cx="0" cy="1173480"/>
          </a:xfrm>
          <a:prstGeom prst="straightConnector1">
            <a:avLst/>
          </a:prstGeom>
          <a:noFill/>
          <a:ln w="9525">
            <a:solidFill>
              <a:schemeClr val="tx1"/>
            </a:solidFill>
            <a:round/>
            <a:headEnd/>
            <a:tailEnd type="triangle" w="lg" len="lg"/>
          </a:ln>
        </p:spPr>
      </p:cxnSp>
      <p:sp>
        <p:nvSpPr>
          <p:cNvPr id="10" name="Oval 16"/>
          <p:cNvSpPr>
            <a:spLocks noChangeArrowheads="1"/>
          </p:cNvSpPr>
          <p:nvPr/>
        </p:nvSpPr>
        <p:spPr bwMode="auto">
          <a:xfrm>
            <a:off x="8473440" y="1752600"/>
            <a:ext cx="655320" cy="655320"/>
          </a:xfrm>
          <a:prstGeom prst="ellipse">
            <a:avLst/>
          </a:prstGeom>
          <a:solidFill>
            <a:srgbClr val="B5EDC2"/>
          </a:solidFill>
          <a:ln w="9525">
            <a:solidFill>
              <a:schemeClr val="tx1"/>
            </a:solidFill>
            <a:round/>
            <a:headEnd/>
            <a:tailEnd/>
          </a:ln>
        </p:spPr>
        <p:txBody>
          <a:bodyPr wrap="none" anchor="ctr"/>
          <a:lstStyle/>
          <a:p>
            <a:endParaRPr lang="en-US" sz="2400">
              <a:latin typeface="Calibri"/>
              <a:cs typeface="Calibri"/>
            </a:endParaRPr>
          </a:p>
        </p:txBody>
      </p:sp>
      <p:sp>
        <p:nvSpPr>
          <p:cNvPr id="11" name="Rectangle 10"/>
          <p:cNvSpPr>
            <a:spLocks noChangeArrowheads="1"/>
          </p:cNvSpPr>
          <p:nvPr/>
        </p:nvSpPr>
        <p:spPr bwMode="auto">
          <a:xfrm>
            <a:off x="716280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8</a:t>
            </a:r>
          </a:p>
        </p:txBody>
      </p:sp>
      <p:sp>
        <p:nvSpPr>
          <p:cNvPr id="12" name="Rectangle 11"/>
          <p:cNvSpPr>
            <a:spLocks noChangeArrowheads="1"/>
          </p:cNvSpPr>
          <p:nvPr/>
        </p:nvSpPr>
        <p:spPr bwMode="auto">
          <a:xfrm>
            <a:off x="847344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24</a:t>
            </a:r>
          </a:p>
        </p:txBody>
      </p:sp>
      <p:sp>
        <p:nvSpPr>
          <p:cNvPr id="13" name="Rectangle 12"/>
          <p:cNvSpPr>
            <a:spLocks noChangeArrowheads="1"/>
          </p:cNvSpPr>
          <p:nvPr/>
        </p:nvSpPr>
        <p:spPr bwMode="auto">
          <a:xfrm>
            <a:off x="9784080" y="3581400"/>
            <a:ext cx="655320" cy="524256"/>
          </a:xfrm>
          <a:prstGeom prst="rect">
            <a:avLst/>
          </a:prstGeom>
          <a:solidFill>
            <a:srgbClr val="E8D1FF"/>
          </a:solidFill>
          <a:ln w="9525">
            <a:solidFill>
              <a:schemeClr val="tx1"/>
            </a:solidFill>
            <a:miter lim="800000"/>
            <a:headEnd/>
            <a:tailEnd/>
          </a:ln>
        </p:spPr>
        <p:txBody>
          <a:bodyPr wrap="none" anchor="ctr"/>
          <a:lstStyle/>
          <a:p>
            <a:pPr algn="ctr"/>
            <a:r>
              <a:rPr lang="en-US" sz="2400" dirty="0">
                <a:latin typeface="Calibri"/>
                <a:cs typeface="Calibri"/>
              </a:rPr>
              <a:t>-12</a:t>
            </a:r>
          </a:p>
        </p:txBody>
      </p:sp>
      <p:cxnSp>
        <p:nvCxnSpPr>
          <p:cNvPr id="14" name="AutoShape 14"/>
          <p:cNvCxnSpPr>
            <a:cxnSpLocks noChangeShapeType="1"/>
            <a:stCxn id="10" idx="4"/>
            <a:endCxn id="13" idx="0"/>
          </p:cNvCxnSpPr>
          <p:nvPr/>
        </p:nvCxnSpPr>
        <p:spPr bwMode="auto">
          <a:xfrm>
            <a:off x="8801100" y="2407920"/>
            <a:ext cx="1310640" cy="1173480"/>
          </a:xfrm>
          <a:prstGeom prst="straightConnector1">
            <a:avLst/>
          </a:prstGeom>
          <a:noFill/>
          <a:ln w="9525">
            <a:solidFill>
              <a:schemeClr val="tx1"/>
            </a:solidFill>
            <a:round/>
            <a:headEnd/>
            <a:tailEnd type="triangle" w="lg" len="lg"/>
          </a:ln>
        </p:spPr>
      </p:cxnSp>
      <p:sp>
        <p:nvSpPr>
          <p:cNvPr id="19" name="TextBox 18"/>
          <p:cNvSpPr txBox="1"/>
          <p:nvPr/>
        </p:nvSpPr>
        <p:spPr>
          <a:xfrm>
            <a:off x="7543800" y="2667000"/>
            <a:ext cx="838200" cy="400110"/>
          </a:xfrm>
          <a:prstGeom prst="rect">
            <a:avLst/>
          </a:prstGeom>
          <a:noFill/>
        </p:spPr>
        <p:txBody>
          <a:bodyPr wrap="square" rtlCol="0">
            <a:spAutoFit/>
          </a:bodyPr>
          <a:lstStyle/>
          <a:p>
            <a:r>
              <a:rPr lang="en-US" sz="2000" dirty="0">
                <a:latin typeface="Calibri"/>
                <a:cs typeface="Calibri"/>
              </a:rPr>
              <a:t>1/2</a:t>
            </a:r>
          </a:p>
        </p:txBody>
      </p:sp>
      <p:sp>
        <p:nvSpPr>
          <p:cNvPr id="20" name="TextBox 19"/>
          <p:cNvSpPr txBox="1"/>
          <p:nvPr/>
        </p:nvSpPr>
        <p:spPr>
          <a:xfrm>
            <a:off x="8229600" y="2895600"/>
            <a:ext cx="838200" cy="400110"/>
          </a:xfrm>
          <a:prstGeom prst="rect">
            <a:avLst/>
          </a:prstGeom>
          <a:noFill/>
        </p:spPr>
        <p:txBody>
          <a:bodyPr wrap="square" rtlCol="0">
            <a:spAutoFit/>
          </a:bodyPr>
          <a:lstStyle/>
          <a:p>
            <a:r>
              <a:rPr lang="en-US" sz="2000" dirty="0">
                <a:latin typeface="Calibri"/>
                <a:cs typeface="Calibri"/>
              </a:rPr>
              <a:t>1/3</a:t>
            </a:r>
          </a:p>
        </p:txBody>
      </p:sp>
      <p:sp>
        <p:nvSpPr>
          <p:cNvPr id="21" name="TextBox 20"/>
          <p:cNvSpPr txBox="1"/>
          <p:nvPr/>
        </p:nvSpPr>
        <p:spPr>
          <a:xfrm>
            <a:off x="9525000" y="2667000"/>
            <a:ext cx="838200" cy="400110"/>
          </a:xfrm>
          <a:prstGeom prst="rect">
            <a:avLst/>
          </a:prstGeom>
          <a:noFill/>
        </p:spPr>
        <p:txBody>
          <a:bodyPr wrap="square" rtlCol="0">
            <a:spAutoFit/>
          </a:bodyPr>
          <a:lstStyle/>
          <a:p>
            <a:r>
              <a:rPr lang="en-US" sz="2000" dirty="0">
                <a:latin typeface="Calibri"/>
                <a:cs typeface="Calibri"/>
              </a:rPr>
              <a:t>1/6</a:t>
            </a:r>
          </a:p>
        </p:txBody>
      </p:sp>
      <p:sp>
        <p:nvSpPr>
          <p:cNvPr id="25" name="TextBox 24"/>
          <p:cNvSpPr txBox="1"/>
          <p:nvPr/>
        </p:nvSpPr>
        <p:spPr>
          <a:xfrm>
            <a:off x="2133600" y="4953000"/>
            <a:ext cx="7772400" cy="461665"/>
          </a:xfrm>
          <a:prstGeom prst="rect">
            <a:avLst/>
          </a:prstGeom>
          <a:noFill/>
        </p:spPr>
        <p:txBody>
          <a:bodyPr wrap="square" rtlCol="0">
            <a:spAutoFit/>
          </a:bodyPr>
          <a:lstStyle/>
          <a:p>
            <a:pPr algn="ctr"/>
            <a:r>
              <a:rPr lang="en-US" sz="2400" dirty="0">
                <a:latin typeface="Calibri" pitchFamily="34" charset="0"/>
              </a:rPr>
              <a:t>v = (1/2) (8) + (1/3) (24) + (1/6) (-12) = 10</a:t>
            </a:r>
          </a:p>
        </p:txBody>
      </p:sp>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3641400" y="3116160"/>
              <a:ext cx="5102280" cy="2310120"/>
            </p14:xfrm>
          </p:contentPart>
        </mc:Choice>
        <mc:Fallback>
          <p:pic>
            <p:nvPicPr>
              <p:cNvPr id="3" name="Ink 2"/>
              <p:cNvPicPr/>
              <p:nvPr/>
            </p:nvPicPr>
            <p:blipFill>
              <a:blip r:embed="rId3"/>
              <a:stretch>
                <a:fillRect/>
              </a:stretch>
            </p:blipFill>
            <p:spPr>
              <a:xfrm>
                <a:off x="3638880" y="3113640"/>
                <a:ext cx="5107320" cy="2315160"/>
              </a:xfrm>
              <a:prstGeom prst="rect">
                <a:avLst/>
              </a:prstGeom>
            </p:spPr>
          </p:pic>
        </mc:Fallback>
      </mc:AlternateContent>
    </p:spTree>
    <p:extLst>
      <p:ext uri="{BB962C8B-B14F-4D97-AF65-F5344CB8AC3E}">
        <p14:creationId xmlns:p14="http://schemas.microsoft.com/office/powerpoint/2010/main" val="373350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0" grpId="0" animBg="1"/>
      <p:bldP spid="11" grpId="0" animBg="1"/>
      <p:bldP spid="12" grpId="0" animBg="1"/>
      <p:bldP spid="13" grpId="0" animBg="1"/>
      <p:bldP spid="19" grpId="0"/>
      <p:bldP spid="20" grpId="0"/>
      <p:bldP spid="21"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292120" y="171720"/>
              <a:ext cx="9483840" cy="5205960"/>
            </p14:xfrm>
          </p:contentPart>
        </mc:Choice>
        <mc:Fallback>
          <p:pic>
            <p:nvPicPr>
              <p:cNvPr id="4" name="Ink 3"/>
              <p:cNvPicPr/>
              <p:nvPr/>
            </p:nvPicPr>
            <p:blipFill>
              <a:blip r:embed="rId3"/>
              <a:stretch>
                <a:fillRect/>
              </a:stretch>
            </p:blipFill>
            <p:spPr>
              <a:xfrm>
                <a:off x="2286360" y="164520"/>
                <a:ext cx="9497160" cy="5222880"/>
              </a:xfrm>
              <a:prstGeom prst="rect">
                <a:avLst/>
              </a:prstGeom>
            </p:spPr>
          </p:pic>
        </mc:Fallback>
      </mc:AlternateContent>
    </p:spTree>
    <p:extLst>
      <p:ext uri="{BB962C8B-B14F-4D97-AF65-F5344CB8AC3E}">
        <p14:creationId xmlns:p14="http://schemas.microsoft.com/office/powerpoint/2010/main" val="41888874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t>Expectimax Example</a:t>
            </a:r>
          </a:p>
        </p:txBody>
      </p:sp>
      <p:grpSp>
        <p:nvGrpSpPr>
          <p:cNvPr id="51" name="Group 50"/>
          <p:cNvGrpSpPr/>
          <p:nvPr/>
        </p:nvGrpSpPr>
        <p:grpSpPr>
          <a:xfrm>
            <a:off x="1752600" y="1539240"/>
            <a:ext cx="8636000" cy="3947160"/>
            <a:chOff x="1219200" y="1992630"/>
            <a:chExt cx="6477000" cy="2960370"/>
          </a:xfrm>
        </p:grpSpPr>
        <p:sp>
          <p:nvSpPr>
            <p:cNvPr id="6149" name="AutoShape 4"/>
            <p:cNvSpPr>
              <a:spLocks noChangeArrowheads="1"/>
            </p:cNvSpPr>
            <p:nvPr/>
          </p:nvSpPr>
          <p:spPr bwMode="auto">
            <a:xfrm>
              <a:off x="4133850" y="1992630"/>
              <a:ext cx="652463" cy="52197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6150" name="Group 60"/>
            <p:cNvGrpSpPr>
              <a:grpSpLocks/>
            </p:cNvGrpSpPr>
            <p:nvPr/>
          </p:nvGrpSpPr>
          <p:grpSpPr bwMode="auto">
            <a:xfrm>
              <a:off x="1981200" y="3765550"/>
              <a:ext cx="381000" cy="1187450"/>
              <a:chOff x="1981200" y="3765550"/>
              <a:chExt cx="381000" cy="1187450"/>
            </a:xfrm>
          </p:grpSpPr>
          <p:cxnSp>
            <p:nvCxnSpPr>
              <p:cNvPr id="6190" name="AutoShape 13"/>
              <p:cNvCxnSpPr>
                <a:cxnSpLocks noChangeShapeType="1"/>
                <a:stCxn id="6182"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6191"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6151" name="Group 61"/>
            <p:cNvGrpSpPr>
              <a:grpSpLocks/>
            </p:cNvGrpSpPr>
            <p:nvPr/>
          </p:nvGrpSpPr>
          <p:grpSpPr bwMode="auto">
            <a:xfrm>
              <a:off x="2173288" y="3765550"/>
              <a:ext cx="950912" cy="1187450"/>
              <a:chOff x="2173288" y="3765550"/>
              <a:chExt cx="950912" cy="1187450"/>
            </a:xfrm>
          </p:grpSpPr>
          <p:cxnSp>
            <p:nvCxnSpPr>
              <p:cNvPr id="6188" name="AutoShape 17"/>
              <p:cNvCxnSpPr>
                <a:cxnSpLocks noChangeShapeType="1"/>
                <a:stCxn id="6182"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6189"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9</a:t>
                </a:r>
              </a:p>
            </p:txBody>
          </p:sp>
        </p:grpSp>
        <p:grpSp>
          <p:nvGrpSpPr>
            <p:cNvPr id="6152" name="Group 64"/>
            <p:cNvGrpSpPr>
              <a:grpSpLocks/>
            </p:cNvGrpSpPr>
            <p:nvPr/>
          </p:nvGrpSpPr>
          <p:grpSpPr bwMode="auto">
            <a:xfrm>
              <a:off x="6553200" y="3765550"/>
              <a:ext cx="381000" cy="1187450"/>
              <a:chOff x="6553200" y="3765550"/>
              <a:chExt cx="381000" cy="1187450"/>
            </a:xfrm>
          </p:grpSpPr>
          <p:cxnSp>
            <p:nvCxnSpPr>
              <p:cNvPr id="6186" name="AutoShape 33"/>
              <p:cNvCxnSpPr>
                <a:cxnSpLocks noChangeShapeType="1"/>
              </p:cNvCxnSpPr>
              <p:nvPr/>
            </p:nvCxnSpPr>
            <p:spPr bwMode="auto">
              <a:xfrm>
                <a:off x="6745288" y="3765550"/>
                <a:ext cx="1588" cy="806450"/>
              </a:xfrm>
              <a:prstGeom prst="straightConnector1">
                <a:avLst/>
              </a:prstGeom>
              <a:noFill/>
              <a:ln w="19050">
                <a:solidFill>
                  <a:schemeClr val="tx1"/>
                </a:solidFill>
                <a:round/>
                <a:headEnd/>
                <a:tailEnd type="triangle" w="lg" len="lg"/>
              </a:ln>
            </p:spPr>
          </p:cxnSp>
          <p:sp>
            <p:nvSpPr>
              <p:cNvPr id="6187"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grpSp>
          <p:nvGrpSpPr>
            <p:cNvPr id="6153" name="Group 65"/>
            <p:cNvGrpSpPr>
              <a:grpSpLocks/>
            </p:cNvGrpSpPr>
            <p:nvPr/>
          </p:nvGrpSpPr>
          <p:grpSpPr bwMode="auto">
            <a:xfrm>
              <a:off x="6745288" y="3765550"/>
              <a:ext cx="950912" cy="1187450"/>
              <a:chOff x="6745288" y="3765550"/>
              <a:chExt cx="950912" cy="1187450"/>
            </a:xfrm>
          </p:grpSpPr>
          <p:cxnSp>
            <p:nvCxnSpPr>
              <p:cNvPr id="6184"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85"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0</a:t>
                </a:r>
              </a:p>
            </p:txBody>
          </p:sp>
        </p:grpSp>
        <p:grpSp>
          <p:nvGrpSpPr>
            <p:cNvPr id="6154" name="Group 51"/>
            <p:cNvGrpSpPr>
              <a:grpSpLocks/>
            </p:cNvGrpSpPr>
            <p:nvPr/>
          </p:nvGrpSpPr>
          <p:grpSpPr bwMode="auto">
            <a:xfrm>
              <a:off x="1984375" y="2514600"/>
              <a:ext cx="2475707" cy="1250950"/>
              <a:chOff x="1984375" y="2514601"/>
              <a:chExt cx="2475709" cy="1250949"/>
            </a:xfrm>
          </p:grpSpPr>
          <p:sp>
            <p:nvSpPr>
              <p:cNvPr id="6182"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3" name="AutoShape 7"/>
              <p:cNvCxnSpPr>
                <a:cxnSpLocks noChangeShapeType="1"/>
                <a:stCxn id="6149" idx="3"/>
                <a:endCxn id="6167"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6155" name="AutoShape 9"/>
            <p:cNvCxnSpPr>
              <a:cxnSpLocks noChangeShapeType="1"/>
              <a:stCxn id="6182" idx="0"/>
            </p:cNvCxnSpPr>
            <p:nvPr/>
          </p:nvCxnSpPr>
          <p:spPr bwMode="auto">
            <a:xfrm flipH="1">
              <a:off x="1412875" y="3765550"/>
              <a:ext cx="760413" cy="822325"/>
            </a:xfrm>
            <a:prstGeom prst="straightConnector1">
              <a:avLst/>
            </a:prstGeom>
            <a:noFill/>
            <a:ln w="19050">
              <a:solidFill>
                <a:schemeClr val="tx1"/>
              </a:solidFill>
              <a:round/>
              <a:headEnd/>
              <a:tailEnd type="triangle" w="lg" len="lg"/>
            </a:ln>
          </p:spPr>
        </p:cxnSp>
        <p:sp>
          <p:nvSpPr>
            <p:cNvPr id="6156" name="Rectangle 7"/>
            <p:cNvSpPr>
              <a:spLocks noChangeArrowheads="1"/>
            </p:cNvSpPr>
            <p:nvPr/>
          </p:nvSpPr>
          <p:spPr bwMode="auto">
            <a:xfrm>
              <a:off x="1219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6157" name="AutoShape 21"/>
            <p:cNvCxnSpPr>
              <a:cxnSpLocks noChangeShapeType="1"/>
            </p:cNvCxnSpPr>
            <p:nvPr/>
          </p:nvCxnSpPr>
          <p:spPr bwMode="auto">
            <a:xfrm rot="5400000">
              <a:off x="4304507" y="2666206"/>
              <a:ext cx="304800" cy="1587"/>
            </a:xfrm>
            <a:prstGeom prst="straightConnector1">
              <a:avLst/>
            </a:prstGeom>
            <a:noFill/>
            <a:ln w="19050">
              <a:solidFill>
                <a:schemeClr val="tx1"/>
              </a:solidFill>
              <a:round/>
              <a:headEnd/>
              <a:tailEnd/>
            </a:ln>
          </p:spPr>
        </p:cxnSp>
        <p:cxnSp>
          <p:nvCxnSpPr>
            <p:cNvPr id="6158" name="AutoShape 21"/>
            <p:cNvCxnSpPr>
              <a:cxnSpLocks noChangeShapeType="1"/>
            </p:cNvCxnSpPr>
            <p:nvPr/>
          </p:nvCxnSpPr>
          <p:spPr bwMode="auto">
            <a:xfrm rot="5400000">
              <a:off x="2020094" y="3913981"/>
              <a:ext cx="304800" cy="1588"/>
            </a:xfrm>
            <a:prstGeom prst="straightConnector1">
              <a:avLst/>
            </a:prstGeom>
            <a:noFill/>
            <a:ln w="19050">
              <a:solidFill>
                <a:schemeClr val="tx1"/>
              </a:solidFill>
              <a:round/>
              <a:headEnd/>
              <a:tailEnd/>
            </a:ln>
          </p:spPr>
        </p:cxnSp>
        <p:grpSp>
          <p:nvGrpSpPr>
            <p:cNvPr id="6159" name="Group 59"/>
            <p:cNvGrpSpPr>
              <a:grpSpLocks/>
            </p:cNvGrpSpPr>
            <p:nvPr/>
          </p:nvGrpSpPr>
          <p:grpSpPr bwMode="auto">
            <a:xfrm>
              <a:off x="4270375" y="2514600"/>
              <a:ext cx="381000" cy="1235075"/>
              <a:chOff x="4270375" y="2514601"/>
              <a:chExt cx="381000" cy="1235074"/>
            </a:xfrm>
          </p:grpSpPr>
          <p:sp>
            <p:nvSpPr>
              <p:cNvPr id="6180"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81" name="AutoShape 21"/>
              <p:cNvCxnSpPr>
                <a:cxnSpLocks noChangeShapeType="1"/>
                <a:stCxn id="6149" idx="3"/>
                <a:endCxn id="6165"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6160" name="Group 58"/>
            <p:cNvGrpSpPr>
              <a:grpSpLocks/>
            </p:cNvGrpSpPr>
            <p:nvPr/>
          </p:nvGrpSpPr>
          <p:grpSpPr bwMode="auto">
            <a:xfrm>
              <a:off x="3505200" y="3762375"/>
              <a:ext cx="954088" cy="1190625"/>
              <a:chOff x="3505200" y="3762375"/>
              <a:chExt cx="954088" cy="1190625"/>
            </a:xfrm>
          </p:grpSpPr>
          <p:cxnSp>
            <p:nvCxnSpPr>
              <p:cNvPr id="6177"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6178"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6179"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grpSp>
          <p:nvGrpSpPr>
            <p:cNvPr id="6161" name="Group 61"/>
            <p:cNvGrpSpPr>
              <a:grpSpLocks/>
            </p:cNvGrpSpPr>
            <p:nvPr/>
          </p:nvGrpSpPr>
          <p:grpSpPr bwMode="auto">
            <a:xfrm>
              <a:off x="4460082" y="2514600"/>
              <a:ext cx="2477296" cy="1250950"/>
              <a:chOff x="4460079" y="2514600"/>
              <a:chExt cx="2477296" cy="1250950"/>
            </a:xfrm>
          </p:grpSpPr>
          <p:sp>
            <p:nvSpPr>
              <p:cNvPr id="6175" name="AutoShape 26"/>
              <p:cNvSpPr>
                <a:spLocks noChangeArrowheads="1"/>
              </p:cNvSpPr>
              <p:nvPr/>
            </p:nvSpPr>
            <p:spPr bwMode="auto">
              <a:xfrm flipV="1">
                <a:off x="6556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6176" name="AutoShape 27"/>
              <p:cNvCxnSpPr>
                <a:cxnSpLocks noChangeShapeType="1"/>
                <a:stCxn id="6149" idx="3"/>
                <a:endCxn id="6166" idx="0"/>
              </p:cNvCxnSpPr>
              <p:nvPr/>
            </p:nvCxnSpPr>
            <p:spPr bwMode="auto">
              <a:xfrm>
                <a:off x="4460079" y="2514600"/>
                <a:ext cx="2283618" cy="838200"/>
              </a:xfrm>
              <a:prstGeom prst="straightConnector1">
                <a:avLst/>
              </a:prstGeom>
              <a:noFill/>
              <a:ln w="19050">
                <a:solidFill>
                  <a:schemeClr val="tx1"/>
                </a:solidFill>
                <a:round/>
                <a:headEnd/>
                <a:tailEnd type="triangle" w="lg" len="lg"/>
              </a:ln>
            </p:spPr>
          </p:cxnSp>
        </p:grpSp>
        <p:grpSp>
          <p:nvGrpSpPr>
            <p:cNvPr id="6162" name="Group 60"/>
            <p:cNvGrpSpPr>
              <a:grpSpLocks/>
            </p:cNvGrpSpPr>
            <p:nvPr/>
          </p:nvGrpSpPr>
          <p:grpSpPr bwMode="auto">
            <a:xfrm>
              <a:off x="5791200" y="3762375"/>
              <a:ext cx="954088" cy="1190625"/>
              <a:chOff x="5791200" y="3762375"/>
              <a:chExt cx="954088" cy="1190625"/>
            </a:xfrm>
          </p:grpSpPr>
          <p:cxnSp>
            <p:nvCxnSpPr>
              <p:cNvPr id="6172" name="AutoShape 29"/>
              <p:cNvCxnSpPr>
                <a:cxnSpLocks noChangeShapeType="1"/>
              </p:cNvCxnSpPr>
              <p:nvPr/>
            </p:nvCxnSpPr>
            <p:spPr bwMode="auto">
              <a:xfrm flipH="1">
                <a:off x="5984875" y="3765550"/>
                <a:ext cx="760413" cy="822325"/>
              </a:xfrm>
              <a:prstGeom prst="straightConnector1">
                <a:avLst/>
              </a:prstGeom>
              <a:noFill/>
              <a:ln w="19050">
                <a:solidFill>
                  <a:schemeClr val="tx1"/>
                </a:solidFill>
                <a:round/>
                <a:headEnd/>
                <a:tailEnd type="triangle" w="lg" len="lg"/>
              </a:ln>
            </p:spPr>
          </p:cxnSp>
          <p:sp>
            <p:nvSpPr>
              <p:cNvPr id="6173" name="Rectangle 7"/>
              <p:cNvSpPr>
                <a:spLocks noChangeArrowheads="1"/>
              </p:cNvSpPr>
              <p:nvPr/>
            </p:nvSpPr>
            <p:spPr bwMode="auto">
              <a:xfrm>
                <a:off x="579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15</a:t>
                </a:r>
              </a:p>
            </p:txBody>
          </p:sp>
          <p:cxnSp>
            <p:nvCxnSpPr>
              <p:cNvPr id="6174" name="AutoShape 21"/>
              <p:cNvCxnSpPr>
                <a:cxnSpLocks noChangeShapeType="1"/>
              </p:cNvCxnSpPr>
              <p:nvPr/>
            </p:nvCxnSpPr>
            <p:spPr bwMode="auto">
              <a:xfrm rot="5400000">
                <a:off x="6592094" y="3913981"/>
                <a:ext cx="304800" cy="1588"/>
              </a:xfrm>
              <a:prstGeom prst="straightConnector1">
                <a:avLst/>
              </a:prstGeom>
              <a:noFill/>
              <a:ln w="19050">
                <a:solidFill>
                  <a:schemeClr val="tx1"/>
                </a:solidFill>
                <a:round/>
                <a:headEnd/>
                <a:tailEnd/>
              </a:ln>
            </p:spPr>
          </p:cxnSp>
        </p:grpSp>
        <p:grpSp>
          <p:nvGrpSpPr>
            <p:cNvPr id="6163" name="Group 64"/>
            <p:cNvGrpSpPr>
              <a:grpSpLocks/>
            </p:cNvGrpSpPr>
            <p:nvPr/>
          </p:nvGrpSpPr>
          <p:grpSpPr bwMode="auto">
            <a:xfrm>
              <a:off x="4267200" y="3765550"/>
              <a:ext cx="381000" cy="1187450"/>
              <a:chOff x="6553200" y="3765550"/>
              <a:chExt cx="381000" cy="1187450"/>
            </a:xfrm>
          </p:grpSpPr>
          <p:cxnSp>
            <p:nvCxnSpPr>
              <p:cNvPr id="6170" name="AutoShape 33"/>
              <p:cNvCxnSpPr>
                <a:cxnSpLocks noChangeShapeType="1"/>
              </p:cNvCxnSpPr>
              <p:nvPr/>
            </p:nvCxnSpPr>
            <p:spPr bwMode="auto">
              <a:xfrm flipH="1">
                <a:off x="6745288" y="3765550"/>
                <a:ext cx="1" cy="818173"/>
              </a:xfrm>
              <a:prstGeom prst="straightConnector1">
                <a:avLst/>
              </a:prstGeom>
              <a:noFill/>
              <a:ln w="19050">
                <a:solidFill>
                  <a:schemeClr val="tx1"/>
                </a:solidFill>
                <a:round/>
                <a:headEnd/>
                <a:tailEnd type="triangle" w="lg" len="lg"/>
              </a:ln>
            </p:spPr>
          </p:cxnSp>
          <p:sp>
            <p:nvSpPr>
              <p:cNvPr id="6171" name="Rectangle 7"/>
              <p:cNvSpPr>
                <a:spLocks noChangeArrowheads="1"/>
              </p:cNvSpPr>
              <p:nvPr/>
            </p:nvSpPr>
            <p:spPr bwMode="auto">
              <a:xfrm>
                <a:off x="655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4</a:t>
                </a:r>
              </a:p>
            </p:txBody>
          </p:sp>
        </p:grpSp>
        <p:grpSp>
          <p:nvGrpSpPr>
            <p:cNvPr id="6164" name="Group 65"/>
            <p:cNvGrpSpPr>
              <a:grpSpLocks/>
            </p:cNvGrpSpPr>
            <p:nvPr/>
          </p:nvGrpSpPr>
          <p:grpSpPr bwMode="auto">
            <a:xfrm>
              <a:off x="4459288" y="3765550"/>
              <a:ext cx="950912" cy="1187450"/>
              <a:chOff x="6745288" y="3765550"/>
              <a:chExt cx="950912" cy="1187450"/>
            </a:xfrm>
          </p:grpSpPr>
          <p:cxnSp>
            <p:nvCxnSpPr>
              <p:cNvPr id="6168" name="AutoShape 37"/>
              <p:cNvCxnSpPr>
                <a:cxnSpLocks noChangeShapeType="1"/>
              </p:cNvCxnSpPr>
              <p:nvPr/>
            </p:nvCxnSpPr>
            <p:spPr bwMode="auto">
              <a:xfrm>
                <a:off x="6745288" y="3765550"/>
                <a:ext cx="763587" cy="822325"/>
              </a:xfrm>
              <a:prstGeom prst="straightConnector1">
                <a:avLst/>
              </a:prstGeom>
              <a:noFill/>
              <a:ln w="19050">
                <a:solidFill>
                  <a:schemeClr val="tx1"/>
                </a:solidFill>
                <a:round/>
                <a:headEnd/>
                <a:tailEnd type="triangle" w="lg" len="lg"/>
              </a:ln>
            </p:spPr>
          </p:cxnSp>
          <p:sp>
            <p:nvSpPr>
              <p:cNvPr id="6169" name="Rectangle 7"/>
              <p:cNvSpPr>
                <a:spLocks noChangeArrowheads="1"/>
              </p:cNvSpPr>
              <p:nvPr/>
            </p:nvSpPr>
            <p:spPr bwMode="auto">
              <a:xfrm>
                <a:off x="731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6</a:t>
                </a:r>
              </a:p>
            </p:txBody>
          </p:sp>
        </p:grpSp>
        <p:sp>
          <p:nvSpPr>
            <p:cNvPr id="6165" name="Oval 11"/>
            <p:cNvSpPr>
              <a:spLocks noChangeArrowheads="1"/>
            </p:cNvSpPr>
            <p:nvPr/>
          </p:nvSpPr>
          <p:spPr bwMode="auto">
            <a:xfrm>
              <a:off x="4191000" y="32766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6" name="Oval 11"/>
            <p:cNvSpPr>
              <a:spLocks noChangeArrowheads="1"/>
            </p:cNvSpPr>
            <p:nvPr/>
          </p:nvSpPr>
          <p:spPr bwMode="auto">
            <a:xfrm>
              <a:off x="6477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sp>
          <p:nvSpPr>
            <p:cNvPr id="6167" name="Oval 11"/>
            <p:cNvSpPr>
              <a:spLocks noChangeArrowheads="1"/>
            </p:cNvSpPr>
            <p:nvPr/>
          </p:nvSpPr>
          <p:spPr bwMode="auto">
            <a:xfrm>
              <a:off x="1905000" y="3352800"/>
              <a:ext cx="533400" cy="533400"/>
            </a:xfrm>
            <a:prstGeom prst="ellipse">
              <a:avLst/>
            </a:prstGeom>
            <a:solidFill>
              <a:srgbClr val="B5EDC2"/>
            </a:solidFill>
            <a:ln w="19050">
              <a:solidFill>
                <a:schemeClr val="tx1"/>
              </a:solidFill>
              <a:round/>
              <a:headEnd/>
              <a:tailEnd/>
            </a:ln>
          </p:spPr>
          <p:txBody>
            <a:bodyPr wrap="none" anchor="ctr"/>
            <a:lstStyle/>
            <a:p>
              <a:endParaRPr lang="en-US"/>
            </a:p>
          </p:txBody>
        </p:sp>
      </p:grpSp>
    </p:spTree>
    <p:extLst>
      <p:ext uri="{BB962C8B-B14F-4D97-AF65-F5344CB8AC3E}">
        <p14:creationId xmlns:p14="http://schemas.microsoft.com/office/powerpoint/2010/main" val="25691671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96802" y="2018618"/>
            <a:ext cx="4275137" cy="2768375"/>
          </a:xfrm>
          <a:prstGeom prst="rect">
            <a:avLst/>
          </a:prstGeom>
          <a:noFill/>
          <a:extLst>
            <a:ext uri="{909E8E84-426E-40dd-AFC4-6F175D3DCCD1}">
              <a14:hiddenFill xmlns:a14="http://schemas.microsoft.com/office/drawing/2010/main" xmlns="">
                <a:solidFill>
                  <a:srgbClr val="FFFFFF"/>
                </a:solidFill>
              </a14:hiddenFill>
            </a:ext>
          </a:extLst>
        </p:spPr>
      </p:pic>
      <p:sp>
        <p:nvSpPr>
          <p:cNvPr id="8194" name="Rectangle 2"/>
          <p:cNvSpPr>
            <a:spLocks noGrp="1" noChangeArrowheads="1"/>
          </p:cNvSpPr>
          <p:nvPr>
            <p:ph type="title"/>
          </p:nvPr>
        </p:nvSpPr>
        <p:spPr/>
        <p:txBody>
          <a:bodyPr/>
          <a:lstStyle/>
          <a:p>
            <a:r>
              <a:rPr lang="en-US"/>
              <a:t>Expectimax Pruning?</a:t>
            </a:r>
          </a:p>
        </p:txBody>
      </p:sp>
      <p:sp>
        <p:nvSpPr>
          <p:cNvPr id="77" name="AutoShape 4"/>
          <p:cNvSpPr>
            <a:spLocks noChangeArrowheads="1"/>
          </p:cNvSpPr>
          <p:nvPr/>
        </p:nvSpPr>
        <p:spPr bwMode="auto">
          <a:xfrm>
            <a:off x="5638800" y="1539240"/>
            <a:ext cx="869951" cy="695960"/>
          </a:xfrm>
          <a:prstGeom prst="triangle">
            <a:avLst>
              <a:gd name="adj" fmla="val 50000"/>
            </a:avLst>
          </a:prstGeom>
          <a:solidFill>
            <a:srgbClr val="99CCFF"/>
          </a:solidFill>
          <a:ln w="19050">
            <a:solidFill>
              <a:schemeClr val="tx1"/>
            </a:solidFill>
            <a:miter lim="800000"/>
            <a:headEnd/>
            <a:tailEnd/>
          </a:ln>
        </p:spPr>
        <p:txBody>
          <a:bodyPr wrap="none" anchor="ctr"/>
          <a:lstStyle/>
          <a:p>
            <a:endParaRPr lang="en-US"/>
          </a:p>
        </p:txBody>
      </p:sp>
      <p:grpSp>
        <p:nvGrpSpPr>
          <p:cNvPr id="78" name="Group 60"/>
          <p:cNvGrpSpPr>
            <a:grpSpLocks/>
          </p:cNvGrpSpPr>
          <p:nvPr/>
        </p:nvGrpSpPr>
        <p:grpSpPr bwMode="auto">
          <a:xfrm>
            <a:off x="2768600" y="3903133"/>
            <a:ext cx="508000" cy="1583267"/>
            <a:chOff x="1981200" y="3765550"/>
            <a:chExt cx="381000" cy="1187450"/>
          </a:xfrm>
        </p:grpSpPr>
        <p:cxnSp>
          <p:nvCxnSpPr>
            <p:cNvPr id="118" name="AutoShape 13"/>
            <p:cNvCxnSpPr>
              <a:cxnSpLocks noChangeShapeType="1"/>
              <a:stCxn id="110" idx="0"/>
            </p:cNvCxnSpPr>
            <p:nvPr/>
          </p:nvCxnSpPr>
          <p:spPr bwMode="auto">
            <a:xfrm>
              <a:off x="2173288" y="3765550"/>
              <a:ext cx="1588" cy="806450"/>
            </a:xfrm>
            <a:prstGeom prst="straightConnector1">
              <a:avLst/>
            </a:prstGeom>
            <a:noFill/>
            <a:ln w="19050">
              <a:solidFill>
                <a:schemeClr val="tx1"/>
              </a:solidFill>
              <a:round/>
              <a:headEnd/>
              <a:tailEnd type="triangle" w="lg" len="lg"/>
            </a:ln>
          </p:spPr>
        </p:cxnSp>
        <p:sp>
          <p:nvSpPr>
            <p:cNvPr id="119" name="Rectangle 7"/>
            <p:cNvSpPr>
              <a:spLocks noChangeArrowheads="1"/>
            </p:cNvSpPr>
            <p:nvPr/>
          </p:nvSpPr>
          <p:spPr bwMode="auto">
            <a:xfrm>
              <a:off x="1981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12</a:t>
              </a:r>
            </a:p>
          </p:txBody>
        </p:sp>
      </p:grpSp>
      <p:grpSp>
        <p:nvGrpSpPr>
          <p:cNvPr id="79" name="Group 61"/>
          <p:cNvGrpSpPr>
            <a:grpSpLocks/>
          </p:cNvGrpSpPr>
          <p:nvPr/>
        </p:nvGrpSpPr>
        <p:grpSpPr bwMode="auto">
          <a:xfrm>
            <a:off x="3024717" y="3903133"/>
            <a:ext cx="1267883" cy="1583267"/>
            <a:chOff x="2173288" y="3765550"/>
            <a:chExt cx="950912" cy="1187450"/>
          </a:xfrm>
        </p:grpSpPr>
        <p:cxnSp>
          <p:nvCxnSpPr>
            <p:cNvPr id="116" name="AutoShape 17"/>
            <p:cNvCxnSpPr>
              <a:cxnSpLocks noChangeShapeType="1"/>
              <a:stCxn id="110" idx="0"/>
            </p:cNvCxnSpPr>
            <p:nvPr/>
          </p:nvCxnSpPr>
          <p:spPr bwMode="auto">
            <a:xfrm>
              <a:off x="2173288" y="3765550"/>
              <a:ext cx="763587" cy="822325"/>
            </a:xfrm>
            <a:prstGeom prst="straightConnector1">
              <a:avLst/>
            </a:prstGeom>
            <a:noFill/>
            <a:ln w="19050">
              <a:solidFill>
                <a:schemeClr val="tx1"/>
              </a:solidFill>
              <a:round/>
              <a:headEnd/>
              <a:tailEnd type="triangle" w="lg" len="lg"/>
            </a:ln>
          </p:spPr>
        </p:cxnSp>
        <p:sp>
          <p:nvSpPr>
            <p:cNvPr id="117" name="Rectangle 7"/>
            <p:cNvSpPr>
              <a:spLocks noChangeArrowheads="1"/>
            </p:cNvSpPr>
            <p:nvPr/>
          </p:nvSpPr>
          <p:spPr bwMode="auto">
            <a:xfrm>
              <a:off x="2743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dirty="0"/>
                <a:t>9</a:t>
              </a:r>
            </a:p>
          </p:txBody>
        </p:sp>
      </p:grpSp>
      <p:grpSp>
        <p:nvGrpSpPr>
          <p:cNvPr id="82" name="Group 51"/>
          <p:cNvGrpSpPr>
            <a:grpSpLocks/>
          </p:cNvGrpSpPr>
          <p:nvPr/>
        </p:nvGrpSpPr>
        <p:grpSpPr bwMode="auto">
          <a:xfrm>
            <a:off x="2772833" y="2235200"/>
            <a:ext cx="3300942" cy="1667933"/>
            <a:chOff x="1984375" y="2514601"/>
            <a:chExt cx="2475709" cy="1250949"/>
          </a:xfrm>
        </p:grpSpPr>
        <p:sp>
          <p:nvSpPr>
            <p:cNvPr id="110" name="AutoShape 6"/>
            <p:cNvSpPr>
              <a:spLocks noChangeArrowheads="1"/>
            </p:cNvSpPr>
            <p:nvPr/>
          </p:nvSpPr>
          <p:spPr bwMode="auto">
            <a:xfrm flipV="1">
              <a:off x="1984375" y="3460750"/>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11" name="AutoShape 7"/>
            <p:cNvCxnSpPr>
              <a:cxnSpLocks noChangeShapeType="1"/>
              <a:stCxn id="77" idx="3"/>
              <a:endCxn id="95" idx="0"/>
            </p:cNvCxnSpPr>
            <p:nvPr/>
          </p:nvCxnSpPr>
          <p:spPr bwMode="auto">
            <a:xfrm flipH="1">
              <a:off x="2171700" y="2514601"/>
              <a:ext cx="2288384" cy="838199"/>
            </a:xfrm>
            <a:prstGeom prst="straightConnector1">
              <a:avLst/>
            </a:prstGeom>
            <a:noFill/>
            <a:ln w="19050">
              <a:solidFill>
                <a:schemeClr val="tx1"/>
              </a:solidFill>
              <a:round/>
              <a:headEnd/>
              <a:tailEnd type="triangle" w="lg" len="lg"/>
            </a:ln>
          </p:spPr>
        </p:cxnSp>
      </p:grpSp>
      <p:cxnSp>
        <p:nvCxnSpPr>
          <p:cNvPr id="83" name="AutoShape 9"/>
          <p:cNvCxnSpPr>
            <a:cxnSpLocks noChangeShapeType="1"/>
            <a:stCxn id="110" idx="0"/>
          </p:cNvCxnSpPr>
          <p:nvPr/>
        </p:nvCxnSpPr>
        <p:spPr bwMode="auto">
          <a:xfrm flipH="1">
            <a:off x="2010833" y="3903133"/>
            <a:ext cx="1013884" cy="1096433"/>
          </a:xfrm>
          <a:prstGeom prst="straightConnector1">
            <a:avLst/>
          </a:prstGeom>
          <a:noFill/>
          <a:ln w="19050">
            <a:solidFill>
              <a:schemeClr val="tx1"/>
            </a:solidFill>
            <a:round/>
            <a:headEnd/>
            <a:tailEnd type="triangle" w="lg" len="lg"/>
          </a:ln>
        </p:spPr>
      </p:cxnSp>
      <p:sp>
        <p:nvSpPr>
          <p:cNvPr id="84" name="Rectangle 7"/>
          <p:cNvSpPr>
            <a:spLocks noChangeArrowheads="1"/>
          </p:cNvSpPr>
          <p:nvPr/>
        </p:nvSpPr>
        <p:spPr bwMode="auto">
          <a:xfrm>
            <a:off x="1752600" y="5080000"/>
            <a:ext cx="508000" cy="406400"/>
          </a:xfrm>
          <a:prstGeom prst="rect">
            <a:avLst/>
          </a:prstGeom>
          <a:solidFill>
            <a:srgbClr val="E8D1FF"/>
          </a:solidFill>
          <a:ln w="19050">
            <a:solidFill>
              <a:schemeClr val="tx1"/>
            </a:solidFill>
            <a:miter lim="800000"/>
            <a:headEnd/>
            <a:tailEnd/>
          </a:ln>
        </p:spPr>
        <p:txBody>
          <a:bodyPr wrap="none" anchor="ctr"/>
          <a:lstStyle/>
          <a:p>
            <a:pPr algn="ctr"/>
            <a:r>
              <a:rPr lang="en-US" dirty="0"/>
              <a:t>3</a:t>
            </a:r>
          </a:p>
        </p:txBody>
      </p:sp>
      <p:cxnSp>
        <p:nvCxnSpPr>
          <p:cNvPr id="85" name="AutoShape 21"/>
          <p:cNvCxnSpPr>
            <a:cxnSpLocks noChangeShapeType="1"/>
          </p:cNvCxnSpPr>
          <p:nvPr/>
        </p:nvCxnSpPr>
        <p:spPr bwMode="auto">
          <a:xfrm rot="5400000">
            <a:off x="5866342" y="2437341"/>
            <a:ext cx="406400" cy="2116"/>
          </a:xfrm>
          <a:prstGeom prst="straightConnector1">
            <a:avLst/>
          </a:prstGeom>
          <a:noFill/>
          <a:ln w="19050">
            <a:solidFill>
              <a:schemeClr val="tx1"/>
            </a:solidFill>
            <a:round/>
            <a:headEnd/>
            <a:tailEnd/>
          </a:ln>
        </p:spPr>
      </p:cxnSp>
      <p:cxnSp>
        <p:nvCxnSpPr>
          <p:cNvPr id="86" name="AutoShape 21"/>
          <p:cNvCxnSpPr>
            <a:cxnSpLocks noChangeShapeType="1"/>
          </p:cNvCxnSpPr>
          <p:nvPr/>
        </p:nvCxnSpPr>
        <p:spPr bwMode="auto">
          <a:xfrm rot="5400000">
            <a:off x="2820459" y="4101041"/>
            <a:ext cx="406400" cy="2117"/>
          </a:xfrm>
          <a:prstGeom prst="straightConnector1">
            <a:avLst/>
          </a:prstGeom>
          <a:noFill/>
          <a:ln w="19050">
            <a:solidFill>
              <a:schemeClr val="tx1"/>
            </a:solidFill>
            <a:round/>
            <a:headEnd/>
            <a:tailEnd/>
          </a:ln>
        </p:spPr>
      </p:cxnSp>
      <p:grpSp>
        <p:nvGrpSpPr>
          <p:cNvPr id="87" name="Group 59"/>
          <p:cNvGrpSpPr>
            <a:grpSpLocks/>
          </p:cNvGrpSpPr>
          <p:nvPr/>
        </p:nvGrpSpPr>
        <p:grpSpPr bwMode="auto">
          <a:xfrm>
            <a:off x="5820833" y="2235200"/>
            <a:ext cx="508000" cy="1646767"/>
            <a:chOff x="4270375" y="2514601"/>
            <a:chExt cx="381000" cy="1235074"/>
          </a:xfrm>
        </p:grpSpPr>
        <p:sp>
          <p:nvSpPr>
            <p:cNvPr id="108" name="AutoShape 20"/>
            <p:cNvSpPr>
              <a:spLocks noChangeArrowheads="1"/>
            </p:cNvSpPr>
            <p:nvPr/>
          </p:nvSpPr>
          <p:spPr bwMode="auto">
            <a:xfrm flipV="1">
              <a:off x="4270375" y="3444875"/>
              <a:ext cx="381000" cy="304800"/>
            </a:xfrm>
            <a:prstGeom prst="triangle">
              <a:avLst>
                <a:gd name="adj" fmla="val 50000"/>
              </a:avLst>
            </a:prstGeom>
            <a:solidFill>
              <a:srgbClr val="CCCCCC"/>
            </a:solidFill>
            <a:ln w="19050">
              <a:solidFill>
                <a:schemeClr val="tx1"/>
              </a:solidFill>
              <a:miter lim="800000"/>
              <a:headEnd/>
              <a:tailEnd/>
            </a:ln>
          </p:spPr>
          <p:txBody>
            <a:bodyPr wrap="none" anchor="ctr"/>
            <a:lstStyle/>
            <a:p>
              <a:endParaRPr lang="en-US"/>
            </a:p>
          </p:txBody>
        </p:sp>
        <p:cxnSp>
          <p:nvCxnSpPr>
            <p:cNvPr id="109" name="AutoShape 21"/>
            <p:cNvCxnSpPr>
              <a:cxnSpLocks noChangeShapeType="1"/>
              <a:stCxn id="77" idx="3"/>
              <a:endCxn id="93" idx="0"/>
            </p:cNvCxnSpPr>
            <p:nvPr/>
          </p:nvCxnSpPr>
          <p:spPr bwMode="auto">
            <a:xfrm flipH="1">
              <a:off x="4457700" y="2514601"/>
              <a:ext cx="2382" cy="761999"/>
            </a:xfrm>
            <a:prstGeom prst="straightConnector1">
              <a:avLst/>
            </a:prstGeom>
            <a:noFill/>
            <a:ln w="19050">
              <a:solidFill>
                <a:schemeClr val="tx1"/>
              </a:solidFill>
              <a:round/>
              <a:headEnd/>
              <a:tailEnd type="triangle" w="lg" len="lg"/>
            </a:ln>
          </p:spPr>
        </p:cxnSp>
      </p:grpSp>
      <p:grpSp>
        <p:nvGrpSpPr>
          <p:cNvPr id="88" name="Group 58"/>
          <p:cNvGrpSpPr>
            <a:grpSpLocks/>
          </p:cNvGrpSpPr>
          <p:nvPr/>
        </p:nvGrpSpPr>
        <p:grpSpPr bwMode="auto">
          <a:xfrm>
            <a:off x="4800600" y="3898900"/>
            <a:ext cx="1272117" cy="1587500"/>
            <a:chOff x="3505200" y="3762375"/>
            <a:chExt cx="954088" cy="1190625"/>
          </a:xfrm>
        </p:grpSpPr>
        <p:cxnSp>
          <p:nvCxnSpPr>
            <p:cNvPr id="105" name="AutoShape 23"/>
            <p:cNvCxnSpPr>
              <a:cxnSpLocks noChangeShapeType="1"/>
            </p:cNvCxnSpPr>
            <p:nvPr/>
          </p:nvCxnSpPr>
          <p:spPr bwMode="auto">
            <a:xfrm flipH="1">
              <a:off x="3698875" y="3765550"/>
              <a:ext cx="760413" cy="822325"/>
            </a:xfrm>
            <a:prstGeom prst="straightConnector1">
              <a:avLst/>
            </a:prstGeom>
            <a:noFill/>
            <a:ln w="19050">
              <a:solidFill>
                <a:schemeClr val="tx1"/>
              </a:solidFill>
              <a:round/>
              <a:headEnd/>
              <a:tailEnd type="triangle" w="lg" len="lg"/>
            </a:ln>
          </p:spPr>
        </p:cxnSp>
        <p:sp>
          <p:nvSpPr>
            <p:cNvPr id="106" name="Rectangle 7"/>
            <p:cNvSpPr>
              <a:spLocks noChangeArrowheads="1"/>
            </p:cNvSpPr>
            <p:nvPr/>
          </p:nvSpPr>
          <p:spPr bwMode="auto">
            <a:xfrm>
              <a:off x="3505200" y="4648200"/>
              <a:ext cx="381000" cy="304800"/>
            </a:xfrm>
            <a:prstGeom prst="rect">
              <a:avLst/>
            </a:prstGeom>
            <a:solidFill>
              <a:srgbClr val="E8D1FF"/>
            </a:solidFill>
            <a:ln w="19050">
              <a:solidFill>
                <a:schemeClr val="tx1"/>
              </a:solidFill>
              <a:miter lim="800000"/>
              <a:headEnd/>
              <a:tailEnd/>
            </a:ln>
          </p:spPr>
          <p:txBody>
            <a:bodyPr wrap="none" anchor="ctr"/>
            <a:lstStyle/>
            <a:p>
              <a:pPr algn="ctr"/>
              <a:r>
                <a:rPr lang="en-US"/>
                <a:t>2</a:t>
              </a:r>
            </a:p>
          </p:txBody>
        </p:sp>
        <p:cxnSp>
          <p:nvCxnSpPr>
            <p:cNvPr id="107" name="AutoShape 21"/>
            <p:cNvCxnSpPr>
              <a:cxnSpLocks noChangeShapeType="1"/>
            </p:cNvCxnSpPr>
            <p:nvPr/>
          </p:nvCxnSpPr>
          <p:spPr bwMode="auto">
            <a:xfrm rot="5400000">
              <a:off x="4306094" y="3913981"/>
              <a:ext cx="304800" cy="1588"/>
            </a:xfrm>
            <a:prstGeom prst="straightConnector1">
              <a:avLst/>
            </a:prstGeom>
            <a:noFill/>
            <a:ln w="19050">
              <a:solidFill>
                <a:schemeClr val="tx1"/>
              </a:solidFill>
              <a:round/>
              <a:headEnd/>
              <a:tailEnd/>
            </a:ln>
          </p:spPr>
        </p:cxnSp>
      </p:grpSp>
      <p:sp>
        <p:nvSpPr>
          <p:cNvPr id="123" name="Rectangle 122"/>
          <p:cNvSpPr/>
          <p:nvPr/>
        </p:nvSpPr>
        <p:spPr>
          <a:xfrm>
            <a:off x="6019800" y="4038600"/>
            <a:ext cx="20574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AutoShape 33"/>
          <p:cNvCxnSpPr>
            <a:cxnSpLocks noChangeShapeType="1"/>
          </p:cNvCxnSpPr>
          <p:nvPr/>
        </p:nvCxnSpPr>
        <p:spPr bwMode="auto">
          <a:xfrm flipH="1">
            <a:off x="6057298" y="3903133"/>
            <a:ext cx="15423" cy="1126067"/>
          </a:xfrm>
          <a:prstGeom prst="straightConnector1">
            <a:avLst/>
          </a:prstGeom>
          <a:noFill/>
          <a:ln w="19050">
            <a:solidFill>
              <a:schemeClr val="tx1"/>
            </a:solidFill>
            <a:prstDash val="dash"/>
            <a:round/>
            <a:headEnd/>
            <a:tailEnd type="triangle" w="lg" len="lg"/>
          </a:ln>
        </p:spPr>
      </p:cxnSp>
      <p:sp>
        <p:nvSpPr>
          <p:cNvPr id="95" name="Oval 11"/>
          <p:cNvSpPr>
            <a:spLocks noChangeArrowheads="1"/>
          </p:cNvSpPr>
          <p:nvPr/>
        </p:nvSpPr>
        <p:spPr bwMode="auto">
          <a:xfrm>
            <a:off x="2667000" y="33528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cxnSp>
        <p:nvCxnSpPr>
          <p:cNvPr id="96" name="AutoShape 37"/>
          <p:cNvCxnSpPr>
            <a:cxnSpLocks noChangeShapeType="1"/>
          </p:cNvCxnSpPr>
          <p:nvPr/>
        </p:nvCxnSpPr>
        <p:spPr bwMode="auto">
          <a:xfrm>
            <a:off x="6072717" y="3903133"/>
            <a:ext cx="1018116" cy="1096435"/>
          </a:xfrm>
          <a:prstGeom prst="straightConnector1">
            <a:avLst/>
          </a:prstGeom>
          <a:noFill/>
          <a:ln w="19050">
            <a:solidFill>
              <a:schemeClr val="tx1"/>
            </a:solidFill>
            <a:prstDash val="dash"/>
            <a:round/>
            <a:headEnd/>
            <a:tailEnd type="triangle" w="lg" len="lg"/>
          </a:ln>
        </p:spPr>
      </p:cxnSp>
      <p:sp>
        <p:nvSpPr>
          <p:cNvPr id="93" name="Oval 11"/>
          <p:cNvSpPr>
            <a:spLocks noChangeArrowheads="1"/>
          </p:cNvSpPr>
          <p:nvPr/>
        </p:nvSpPr>
        <p:spPr bwMode="auto">
          <a:xfrm>
            <a:off x="5715000" y="3251200"/>
            <a:ext cx="711200" cy="711200"/>
          </a:xfrm>
          <a:prstGeom prst="ellipse">
            <a:avLst/>
          </a:prstGeom>
          <a:solidFill>
            <a:srgbClr val="B5EDC2"/>
          </a:solidFill>
          <a:ln w="19050">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202140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Depth-Limited Expectimax</a:t>
            </a:r>
          </a:p>
        </p:txBody>
      </p:sp>
      <p:sp>
        <p:nvSpPr>
          <p:cNvPr id="9219" name="AutoShape 27"/>
          <p:cNvSpPr>
            <a:spLocks noChangeArrowheads="1"/>
          </p:cNvSpPr>
          <p:nvPr/>
        </p:nvSpPr>
        <p:spPr bwMode="auto">
          <a:xfrm>
            <a:off x="5507038" y="16002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20" name="AutoShape 28"/>
          <p:cNvCxnSpPr>
            <a:cxnSpLocks noChangeShapeType="1"/>
            <a:stCxn id="9219" idx="3"/>
            <a:endCxn id="9226" idx="0"/>
          </p:cNvCxnSpPr>
          <p:nvPr/>
        </p:nvCxnSpPr>
        <p:spPr bwMode="auto">
          <a:xfrm flipH="1">
            <a:off x="5078413" y="1828800"/>
            <a:ext cx="571500" cy="458788"/>
          </a:xfrm>
          <a:prstGeom prst="straightConnector1">
            <a:avLst/>
          </a:prstGeom>
          <a:noFill/>
          <a:ln w="9525">
            <a:solidFill>
              <a:schemeClr val="tx1"/>
            </a:solidFill>
            <a:round/>
            <a:headEnd/>
            <a:tailEnd type="triangle" w="med" len="med"/>
          </a:ln>
        </p:spPr>
      </p:cxnSp>
      <p:cxnSp>
        <p:nvCxnSpPr>
          <p:cNvPr id="9221" name="AutoShape 29"/>
          <p:cNvCxnSpPr>
            <a:cxnSpLocks noChangeShapeType="1"/>
            <a:stCxn id="9219" idx="3"/>
            <a:endCxn id="9227" idx="0"/>
          </p:cNvCxnSpPr>
          <p:nvPr/>
        </p:nvCxnSpPr>
        <p:spPr bwMode="auto">
          <a:xfrm>
            <a:off x="5649913" y="1828800"/>
            <a:ext cx="573087" cy="458788"/>
          </a:xfrm>
          <a:prstGeom prst="straightConnector1">
            <a:avLst/>
          </a:prstGeom>
          <a:noFill/>
          <a:ln w="9525">
            <a:solidFill>
              <a:schemeClr val="tx1"/>
            </a:solidFill>
            <a:round/>
            <a:headEnd/>
            <a:tailEnd type="triangle" w="med" len="med"/>
          </a:ln>
        </p:spPr>
      </p:cxnSp>
      <p:cxnSp>
        <p:nvCxnSpPr>
          <p:cNvPr id="9222" name="AutoShape 30"/>
          <p:cNvCxnSpPr>
            <a:cxnSpLocks noChangeShapeType="1"/>
          </p:cNvCxnSpPr>
          <p:nvPr/>
        </p:nvCxnSpPr>
        <p:spPr bwMode="auto">
          <a:xfrm flipH="1">
            <a:off x="4791075" y="2573338"/>
            <a:ext cx="287338" cy="746125"/>
          </a:xfrm>
          <a:prstGeom prst="straightConnector1">
            <a:avLst/>
          </a:prstGeom>
          <a:noFill/>
          <a:ln w="9525">
            <a:solidFill>
              <a:schemeClr val="tx1"/>
            </a:solidFill>
            <a:round/>
            <a:headEnd/>
            <a:tailEnd type="triangle" w="med" len="med"/>
          </a:ln>
        </p:spPr>
      </p:cxnSp>
      <p:cxnSp>
        <p:nvCxnSpPr>
          <p:cNvPr id="9223" name="AutoShape 31"/>
          <p:cNvCxnSpPr>
            <a:cxnSpLocks noChangeShapeType="1"/>
          </p:cNvCxnSpPr>
          <p:nvPr/>
        </p:nvCxnSpPr>
        <p:spPr bwMode="auto">
          <a:xfrm>
            <a:off x="5078413" y="2573338"/>
            <a:ext cx="228600" cy="746125"/>
          </a:xfrm>
          <a:prstGeom prst="straightConnector1">
            <a:avLst/>
          </a:prstGeom>
          <a:noFill/>
          <a:ln w="9525">
            <a:solidFill>
              <a:schemeClr val="tx1"/>
            </a:solidFill>
            <a:round/>
            <a:headEnd/>
            <a:tailEnd type="triangle" w="med" len="med"/>
          </a:ln>
        </p:spPr>
      </p:cxnSp>
      <p:cxnSp>
        <p:nvCxnSpPr>
          <p:cNvPr id="9224" name="AutoShape 32"/>
          <p:cNvCxnSpPr>
            <a:cxnSpLocks noChangeShapeType="1"/>
          </p:cNvCxnSpPr>
          <p:nvPr/>
        </p:nvCxnSpPr>
        <p:spPr bwMode="auto">
          <a:xfrm flipH="1">
            <a:off x="5937250" y="2573338"/>
            <a:ext cx="285750" cy="746125"/>
          </a:xfrm>
          <a:prstGeom prst="straightConnector1">
            <a:avLst/>
          </a:prstGeom>
          <a:noFill/>
          <a:ln w="9525">
            <a:solidFill>
              <a:schemeClr val="tx1"/>
            </a:solidFill>
            <a:round/>
            <a:headEnd/>
            <a:tailEnd type="triangle" w="med" len="med"/>
          </a:ln>
        </p:spPr>
      </p:cxnSp>
      <p:cxnSp>
        <p:nvCxnSpPr>
          <p:cNvPr id="9225" name="AutoShape 33"/>
          <p:cNvCxnSpPr>
            <a:cxnSpLocks noChangeShapeType="1"/>
          </p:cNvCxnSpPr>
          <p:nvPr/>
        </p:nvCxnSpPr>
        <p:spPr bwMode="auto">
          <a:xfrm>
            <a:off x="6223000" y="2573338"/>
            <a:ext cx="285750" cy="746125"/>
          </a:xfrm>
          <a:prstGeom prst="straightConnector1">
            <a:avLst/>
          </a:prstGeom>
          <a:noFill/>
          <a:ln w="9525">
            <a:solidFill>
              <a:schemeClr val="tx1"/>
            </a:solidFill>
            <a:round/>
            <a:headEnd/>
            <a:tailEnd type="triangle" w="med" len="med"/>
          </a:ln>
        </p:spPr>
      </p:cxnSp>
      <p:sp>
        <p:nvSpPr>
          <p:cNvPr id="9226" name="Oval 34"/>
          <p:cNvSpPr>
            <a:spLocks noChangeArrowheads="1"/>
          </p:cNvSpPr>
          <p:nvPr/>
        </p:nvSpPr>
        <p:spPr bwMode="auto">
          <a:xfrm>
            <a:off x="4933950" y="2287588"/>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27" name="Oval 35"/>
          <p:cNvSpPr>
            <a:spLocks noChangeArrowheads="1"/>
          </p:cNvSpPr>
          <p:nvPr/>
        </p:nvSpPr>
        <p:spPr bwMode="auto">
          <a:xfrm>
            <a:off x="6080125" y="2287588"/>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pic>
        <p:nvPicPr>
          <p:cNvPr id="9228" name="Picture 36"/>
          <p:cNvPicPr>
            <a:picLocks noChangeAspect="1" noChangeArrowheads="1"/>
          </p:cNvPicPr>
          <p:nvPr/>
        </p:nvPicPr>
        <p:blipFill>
          <a:blip r:embed="rId3" cstate="print"/>
          <a:srcRect/>
          <a:stretch>
            <a:fillRect/>
          </a:stretch>
        </p:blipFill>
        <p:spPr bwMode="auto">
          <a:xfrm>
            <a:off x="6905625" y="2287588"/>
            <a:ext cx="257175" cy="200025"/>
          </a:xfrm>
          <a:prstGeom prst="rect">
            <a:avLst/>
          </a:prstGeom>
          <a:noFill/>
          <a:ln w="9525">
            <a:noFill/>
            <a:miter lim="800000"/>
            <a:headEnd/>
            <a:tailEnd/>
          </a:ln>
        </p:spPr>
      </p:pic>
      <p:pic>
        <p:nvPicPr>
          <p:cNvPr id="9229" name="Picture 37"/>
          <p:cNvPicPr>
            <a:picLocks noChangeAspect="1" noChangeArrowheads="1"/>
          </p:cNvPicPr>
          <p:nvPr/>
        </p:nvPicPr>
        <p:blipFill>
          <a:blip r:embed="rId4" cstate="print"/>
          <a:srcRect/>
          <a:stretch>
            <a:fillRect/>
          </a:stretch>
        </p:blipFill>
        <p:spPr bwMode="auto">
          <a:xfrm>
            <a:off x="6915150" y="3376613"/>
            <a:ext cx="234950" cy="211137"/>
          </a:xfrm>
          <a:prstGeom prst="rect">
            <a:avLst/>
          </a:prstGeom>
          <a:noFill/>
          <a:ln w="9525">
            <a:noFill/>
            <a:miter lim="800000"/>
            <a:headEnd/>
            <a:tailEnd/>
          </a:ln>
        </p:spPr>
      </p:pic>
      <p:pic>
        <p:nvPicPr>
          <p:cNvPr id="9230" name="Picture 38"/>
          <p:cNvPicPr>
            <a:picLocks noChangeAspect="1" noChangeArrowheads="1"/>
          </p:cNvPicPr>
          <p:nvPr/>
        </p:nvPicPr>
        <p:blipFill>
          <a:blip r:embed="rId5" cstate="print"/>
          <a:srcRect/>
          <a:stretch>
            <a:fillRect/>
          </a:stretch>
        </p:blipFill>
        <p:spPr bwMode="auto">
          <a:xfrm>
            <a:off x="6891338" y="1600200"/>
            <a:ext cx="257175" cy="223838"/>
          </a:xfrm>
          <a:prstGeom prst="rect">
            <a:avLst/>
          </a:prstGeom>
          <a:noFill/>
          <a:ln w="9525">
            <a:noFill/>
            <a:miter lim="800000"/>
            <a:headEnd/>
            <a:tailEnd/>
          </a:ln>
        </p:spPr>
      </p:pic>
      <p:sp>
        <p:nvSpPr>
          <p:cNvPr id="9231" name="Oval 40"/>
          <p:cNvSpPr>
            <a:spLocks noChangeArrowheads="1"/>
          </p:cNvSpPr>
          <p:nvPr/>
        </p:nvSpPr>
        <p:spPr bwMode="auto">
          <a:xfrm>
            <a:off x="5221288"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2" name="Oval 41"/>
          <p:cNvSpPr>
            <a:spLocks noChangeArrowheads="1"/>
          </p:cNvSpPr>
          <p:nvPr/>
        </p:nvSpPr>
        <p:spPr bwMode="auto">
          <a:xfrm>
            <a:off x="5792788" y="3319463"/>
            <a:ext cx="287337"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33" name="Oval 42"/>
          <p:cNvSpPr>
            <a:spLocks noChangeArrowheads="1"/>
          </p:cNvSpPr>
          <p:nvPr/>
        </p:nvSpPr>
        <p:spPr bwMode="auto">
          <a:xfrm>
            <a:off x="6365875" y="3319463"/>
            <a:ext cx="287338"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cxnSp>
        <p:nvCxnSpPr>
          <p:cNvPr id="9234" name="AutoShape 43"/>
          <p:cNvCxnSpPr>
            <a:cxnSpLocks noChangeShapeType="1"/>
          </p:cNvCxnSpPr>
          <p:nvPr/>
        </p:nvCxnSpPr>
        <p:spPr bwMode="auto">
          <a:xfrm>
            <a:off x="4800600" y="3581400"/>
            <a:ext cx="285750" cy="746125"/>
          </a:xfrm>
          <a:prstGeom prst="straightConnector1">
            <a:avLst/>
          </a:prstGeom>
          <a:noFill/>
          <a:ln w="9525">
            <a:solidFill>
              <a:schemeClr val="tx1"/>
            </a:solidFill>
            <a:round/>
            <a:headEnd/>
            <a:tailEnd type="triangle" w="med" len="med"/>
          </a:ln>
        </p:spPr>
      </p:cxnSp>
      <p:sp>
        <p:nvSpPr>
          <p:cNvPr id="9235" name="Line 44"/>
          <p:cNvSpPr>
            <a:spLocks noChangeShapeType="1"/>
          </p:cNvSpPr>
          <p:nvPr/>
        </p:nvSpPr>
        <p:spPr bwMode="auto">
          <a:xfrm flipH="1">
            <a:off x="4572000" y="3581400"/>
            <a:ext cx="228600" cy="7620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36" name="AutoShape 45"/>
          <p:cNvSpPr>
            <a:spLocks noChangeArrowheads="1"/>
          </p:cNvSpPr>
          <p:nvPr/>
        </p:nvSpPr>
        <p:spPr bwMode="auto">
          <a:xfrm>
            <a:off x="441960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pic>
        <p:nvPicPr>
          <p:cNvPr id="9237" name="Picture 46"/>
          <p:cNvPicPr>
            <a:picLocks noChangeAspect="1" noChangeArrowheads="1"/>
          </p:cNvPicPr>
          <p:nvPr/>
        </p:nvPicPr>
        <p:blipFill>
          <a:blip r:embed="rId5" cstate="print"/>
          <a:srcRect/>
          <a:stretch>
            <a:fillRect/>
          </a:stretch>
        </p:blipFill>
        <p:spPr bwMode="auto">
          <a:xfrm>
            <a:off x="6905625" y="4343400"/>
            <a:ext cx="257175" cy="223838"/>
          </a:xfrm>
          <a:prstGeom prst="rect">
            <a:avLst/>
          </a:prstGeom>
          <a:noFill/>
          <a:ln w="9525">
            <a:noFill/>
            <a:miter lim="800000"/>
            <a:headEnd/>
            <a:tailEnd/>
          </a:ln>
        </p:spPr>
      </p:pic>
      <p:cxnSp>
        <p:nvCxnSpPr>
          <p:cNvPr id="9238" name="AutoShape 47"/>
          <p:cNvCxnSpPr>
            <a:cxnSpLocks noChangeShapeType="1"/>
          </p:cNvCxnSpPr>
          <p:nvPr/>
        </p:nvCxnSpPr>
        <p:spPr bwMode="auto">
          <a:xfrm rot="16200000" flipH="1">
            <a:off x="4478338" y="4665662"/>
            <a:ext cx="304800" cy="117475"/>
          </a:xfrm>
          <a:prstGeom prst="straightConnector1">
            <a:avLst/>
          </a:prstGeom>
          <a:noFill/>
          <a:ln w="9525">
            <a:solidFill>
              <a:schemeClr val="tx1"/>
            </a:solidFill>
            <a:round/>
            <a:headEnd/>
            <a:tailEnd type="triangle" w="med" len="med"/>
          </a:ln>
        </p:spPr>
      </p:cxnSp>
      <p:sp>
        <p:nvSpPr>
          <p:cNvPr id="9239" name="Oval 39"/>
          <p:cNvSpPr>
            <a:spLocks noChangeArrowheads="1"/>
          </p:cNvSpPr>
          <p:nvPr/>
        </p:nvSpPr>
        <p:spPr bwMode="auto">
          <a:xfrm>
            <a:off x="4648200" y="3319463"/>
            <a:ext cx="285750" cy="285750"/>
          </a:xfrm>
          <a:prstGeom prst="ellipse">
            <a:avLst/>
          </a:prstGeom>
          <a:solidFill>
            <a:srgbClr val="B5EDC2"/>
          </a:solidFill>
          <a:ln w="9525">
            <a:solidFill>
              <a:schemeClr val="tx1"/>
            </a:solidFill>
            <a:round/>
            <a:headEnd/>
            <a:tailEnd/>
          </a:ln>
        </p:spPr>
        <p:txBody>
          <a:bodyPr wrap="none" anchor="ctr"/>
          <a:lstStyle/>
          <a:p>
            <a:endParaRPr lang="en-US">
              <a:latin typeface="Calibri"/>
              <a:cs typeface="Calibri"/>
            </a:endParaRPr>
          </a:p>
        </p:txBody>
      </p:sp>
      <p:sp>
        <p:nvSpPr>
          <p:cNvPr id="9240" name="AutoShape 45"/>
          <p:cNvSpPr>
            <a:spLocks noChangeArrowheads="1"/>
          </p:cNvSpPr>
          <p:nvPr/>
        </p:nvSpPr>
        <p:spPr bwMode="auto">
          <a:xfrm>
            <a:off x="4972050" y="434340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latin typeface="Calibri"/>
              <a:cs typeface="Calibri"/>
            </a:endParaRPr>
          </a:p>
        </p:txBody>
      </p:sp>
      <p:cxnSp>
        <p:nvCxnSpPr>
          <p:cNvPr id="9241" name="AutoShape 47"/>
          <p:cNvCxnSpPr>
            <a:cxnSpLocks noChangeShapeType="1"/>
          </p:cNvCxnSpPr>
          <p:nvPr/>
        </p:nvCxnSpPr>
        <p:spPr bwMode="auto">
          <a:xfrm rot="16200000" flipH="1">
            <a:off x="5035550" y="4654550"/>
            <a:ext cx="304800" cy="139700"/>
          </a:xfrm>
          <a:prstGeom prst="straightConnector1">
            <a:avLst/>
          </a:prstGeom>
          <a:noFill/>
          <a:ln w="9525">
            <a:solidFill>
              <a:schemeClr val="tx1"/>
            </a:solidFill>
            <a:round/>
            <a:headEnd/>
            <a:tailEnd type="triangle" w="med" len="med"/>
          </a:ln>
        </p:spPr>
      </p:cxnSp>
      <p:sp>
        <p:nvSpPr>
          <p:cNvPr id="9242" name="Line 48"/>
          <p:cNvSpPr>
            <a:spLocks noChangeShapeType="1"/>
          </p:cNvSpPr>
          <p:nvPr/>
        </p:nvSpPr>
        <p:spPr bwMode="auto">
          <a:xfrm flipH="1">
            <a:off x="5029200" y="4572000"/>
            <a:ext cx="88900" cy="304800"/>
          </a:xfrm>
          <a:prstGeom prst="line">
            <a:avLst/>
          </a:prstGeom>
          <a:noFill/>
          <a:ln w="9525">
            <a:solidFill>
              <a:schemeClr val="tx1"/>
            </a:solidFill>
            <a:round/>
            <a:headEnd/>
            <a:tailEnd type="triangle" w="med" len="med"/>
          </a:ln>
        </p:spPr>
        <p:txBody>
          <a:bodyPr/>
          <a:lstStyle/>
          <a:p>
            <a:endParaRPr lang="en-US">
              <a:latin typeface="Calibri"/>
              <a:cs typeface="Calibri"/>
            </a:endParaRPr>
          </a:p>
        </p:txBody>
      </p:sp>
      <p:sp>
        <p:nvSpPr>
          <p:cNvPr id="9243" name="TextBox 33"/>
          <p:cNvSpPr txBox="1">
            <a:spLocks noChangeArrowheads="1"/>
          </p:cNvSpPr>
          <p:nvPr/>
        </p:nvSpPr>
        <p:spPr bwMode="auto">
          <a:xfrm>
            <a:off x="5756275" y="42672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9244" name="TextBox 34"/>
          <p:cNvSpPr txBox="1">
            <a:spLocks noChangeArrowheads="1"/>
          </p:cNvSpPr>
          <p:nvPr/>
        </p:nvSpPr>
        <p:spPr bwMode="auto">
          <a:xfrm>
            <a:off x="4918075" y="5105400"/>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36" name="Rectangle 35"/>
          <p:cNvSpPr/>
          <p:nvPr/>
        </p:nvSpPr>
        <p:spPr>
          <a:xfrm>
            <a:off x="4343400" y="5638800"/>
            <a:ext cx="762000" cy="5334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492</a:t>
            </a:r>
          </a:p>
        </p:txBody>
      </p:sp>
      <p:sp>
        <p:nvSpPr>
          <p:cNvPr id="9246" name="Rectangle 38"/>
          <p:cNvSpPr>
            <a:spLocks noChangeArrowheads="1"/>
          </p:cNvSpPr>
          <p:nvPr/>
        </p:nvSpPr>
        <p:spPr bwMode="auto">
          <a:xfrm>
            <a:off x="5334000" y="5638800"/>
            <a:ext cx="762000" cy="533400"/>
          </a:xfrm>
          <a:prstGeom prst="rect">
            <a:avLst/>
          </a:prstGeom>
          <a:solidFill>
            <a:srgbClr val="E8D1FF"/>
          </a:solidFill>
          <a:ln w="9525">
            <a:solidFill>
              <a:schemeClr val="tx1"/>
            </a:solidFill>
            <a:round/>
            <a:headEnd/>
            <a:tailEnd/>
          </a:ln>
        </p:spPr>
        <p:txBody>
          <a:bodyPr wrap="none" anchor="ctr"/>
          <a:lstStyle/>
          <a:p>
            <a:pPr algn="ctr"/>
            <a:r>
              <a:rPr lang="en-US">
                <a:latin typeface="Calibri"/>
                <a:cs typeface="Calibri"/>
              </a:rPr>
              <a:t>362</a:t>
            </a:r>
          </a:p>
        </p:txBody>
      </p:sp>
      <p:sp>
        <p:nvSpPr>
          <p:cNvPr id="9247" name="TextBox 40"/>
          <p:cNvSpPr txBox="1">
            <a:spLocks noChangeArrowheads="1"/>
          </p:cNvSpPr>
          <p:nvPr/>
        </p:nvSpPr>
        <p:spPr bwMode="auto">
          <a:xfrm>
            <a:off x="6213475" y="5649913"/>
            <a:ext cx="348886" cy="369332"/>
          </a:xfrm>
          <a:prstGeom prst="rect">
            <a:avLst/>
          </a:prstGeom>
          <a:noFill/>
          <a:ln w="9525">
            <a:noFill/>
            <a:miter lim="800000"/>
            <a:headEnd/>
            <a:tailEnd/>
          </a:ln>
        </p:spPr>
        <p:txBody>
          <a:bodyPr wrap="none">
            <a:spAutoFit/>
          </a:bodyPr>
          <a:lstStyle/>
          <a:p>
            <a:r>
              <a:rPr lang="en-US" b="1">
                <a:latin typeface="Calibri"/>
                <a:cs typeface="Calibri"/>
              </a:rPr>
              <a:t>…</a:t>
            </a:r>
          </a:p>
        </p:txBody>
      </p:sp>
      <p:sp>
        <p:nvSpPr>
          <p:cNvPr id="43" name="Freeform 42"/>
          <p:cNvSpPr/>
          <p:nvPr/>
        </p:nvSpPr>
        <p:spPr>
          <a:xfrm>
            <a:off x="4421188" y="4589463"/>
            <a:ext cx="346075" cy="1036637"/>
          </a:xfrm>
          <a:custGeom>
            <a:avLst/>
            <a:gdLst>
              <a:gd name="connsiteX0" fmla="*/ 122829 w 354842"/>
              <a:gd name="connsiteY0" fmla="*/ 0 h 1037230"/>
              <a:gd name="connsiteX1" fmla="*/ 0 w 354842"/>
              <a:gd name="connsiteY1" fmla="*/ 1910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22829 w 354842"/>
              <a:gd name="connsiteY0" fmla="*/ 0 h 1037230"/>
              <a:gd name="connsiteX1" fmla="*/ 0 w 354842"/>
              <a:gd name="connsiteY1" fmla="*/ 419668 h 1037230"/>
              <a:gd name="connsiteX2" fmla="*/ 122829 w 354842"/>
              <a:gd name="connsiteY2" fmla="*/ 545910 h 1037230"/>
              <a:gd name="connsiteX3" fmla="*/ 327546 w 354842"/>
              <a:gd name="connsiteY3" fmla="*/ 832513 h 1037230"/>
              <a:gd name="connsiteX4" fmla="*/ 286603 w 354842"/>
              <a:gd name="connsiteY4" fmla="*/ 1037230 h 1037230"/>
              <a:gd name="connsiteX0" fmla="*/ 148229 w 355220"/>
              <a:gd name="connsiteY0" fmla="*/ 0 h 1037230"/>
              <a:gd name="connsiteX1" fmla="*/ 25400 w 355220"/>
              <a:gd name="connsiteY1" fmla="*/ 419668 h 1037230"/>
              <a:gd name="connsiteX2" fmla="*/ 300629 w 355220"/>
              <a:gd name="connsiteY2" fmla="*/ 545910 h 1037230"/>
              <a:gd name="connsiteX3" fmla="*/ 352946 w 355220"/>
              <a:gd name="connsiteY3" fmla="*/ 832513 h 1037230"/>
              <a:gd name="connsiteX4" fmla="*/ 312003 w 355220"/>
              <a:gd name="connsiteY4" fmla="*/ 1037230 h 1037230"/>
              <a:gd name="connsiteX0" fmla="*/ 148229 w 346122"/>
              <a:gd name="connsiteY0" fmla="*/ 0 h 1037230"/>
              <a:gd name="connsiteX1" fmla="*/ 25400 w 346122"/>
              <a:gd name="connsiteY1" fmla="*/ 419668 h 1037230"/>
              <a:gd name="connsiteX2" fmla="*/ 300629 w 346122"/>
              <a:gd name="connsiteY2" fmla="*/ 545910 h 1037230"/>
              <a:gd name="connsiteX3" fmla="*/ 200546 w 346122"/>
              <a:gd name="connsiteY3" fmla="*/ 832513 h 1037230"/>
              <a:gd name="connsiteX4" fmla="*/ 312003 w 346122"/>
              <a:gd name="connsiteY4" fmla="*/ 1037230 h 103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22" h="1037230">
                <a:moveTo>
                  <a:pt x="148229" y="0"/>
                </a:moveTo>
                <a:cubicBezTo>
                  <a:pt x="86814" y="50041"/>
                  <a:pt x="0" y="328683"/>
                  <a:pt x="25400" y="419668"/>
                </a:cubicBezTo>
                <a:cubicBezTo>
                  <a:pt x="50800" y="510653"/>
                  <a:pt x="271438" y="477103"/>
                  <a:pt x="300629" y="545910"/>
                </a:cubicBezTo>
                <a:cubicBezTo>
                  <a:pt x="329820" y="614718"/>
                  <a:pt x="198650" y="750626"/>
                  <a:pt x="200546" y="832513"/>
                </a:cubicBezTo>
                <a:cubicBezTo>
                  <a:pt x="202442" y="914400"/>
                  <a:pt x="346122" y="975815"/>
                  <a:pt x="312003" y="1037230"/>
                </a:cubicBezTo>
              </a:path>
            </a:pathLst>
          </a:cu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latin typeface="Calibri"/>
              <a:cs typeface="Calibri"/>
            </a:endParaRPr>
          </a:p>
        </p:txBody>
      </p:sp>
      <p:sp>
        <p:nvSpPr>
          <p:cNvPr id="38" name="Rectangle 37"/>
          <p:cNvSpPr/>
          <p:nvPr/>
        </p:nvSpPr>
        <p:spPr>
          <a:xfrm>
            <a:off x="43434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400</a:t>
            </a:r>
          </a:p>
        </p:txBody>
      </p:sp>
      <p:sp>
        <p:nvSpPr>
          <p:cNvPr id="40" name="Rectangle 39"/>
          <p:cNvSpPr/>
          <p:nvPr/>
        </p:nvSpPr>
        <p:spPr>
          <a:xfrm>
            <a:off x="4953000" y="4343400"/>
            <a:ext cx="457200" cy="381000"/>
          </a:xfrm>
          <a:prstGeom prst="rect">
            <a:avLst/>
          </a:prstGeom>
          <a:solidFill>
            <a:srgbClr val="E8D1FF"/>
          </a:solidFill>
          <a:ln w="9525">
            <a:solidFill>
              <a:schemeClr val="tx1"/>
            </a:solidFill>
            <a:round/>
            <a:headEnd/>
            <a:tailEnd/>
          </a:ln>
        </p:spPr>
        <p:txBody>
          <a:bodyPr wrap="none" anchor="ctr"/>
          <a:lstStyle/>
          <a:p>
            <a:pPr algn="ctr">
              <a:defRPr/>
            </a:pPr>
            <a:r>
              <a:rPr lang="en-US" dirty="0">
                <a:solidFill>
                  <a:schemeClr val="tx1">
                    <a:lumMod val="95000"/>
                    <a:lumOff val="5000"/>
                  </a:schemeClr>
                </a:solidFill>
                <a:latin typeface="Calibri"/>
                <a:cs typeface="Calibri"/>
              </a:rPr>
              <a:t>300</a:t>
            </a:r>
          </a:p>
        </p:txBody>
      </p:sp>
      <p:sp>
        <p:nvSpPr>
          <p:cNvPr id="42" name="Rounded Rectangular Callout 41"/>
          <p:cNvSpPr/>
          <p:nvPr/>
        </p:nvSpPr>
        <p:spPr>
          <a:xfrm>
            <a:off x="5638800" y="3962400"/>
            <a:ext cx="2133600" cy="1600200"/>
          </a:xfrm>
          <a:prstGeom prst="wedgeRoundRectCallout">
            <a:avLst>
              <a:gd name="adj1" fmla="val -59213"/>
              <a:gd name="adj2" fmla="val -17670"/>
              <a:gd name="adj3" fmla="val 16667"/>
            </a:avLst>
          </a:prstGeom>
          <a:ln>
            <a:solidFill>
              <a:srgbClr val="7030A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dirty="0">
                <a:latin typeface="Calibri"/>
                <a:cs typeface="Calibri"/>
              </a:rPr>
              <a:t>Estimate of true </a:t>
            </a:r>
            <a:r>
              <a:rPr lang="en-US" dirty="0" err="1">
                <a:latin typeface="Calibri"/>
                <a:cs typeface="Calibri"/>
              </a:rPr>
              <a:t>expectimax</a:t>
            </a:r>
            <a:r>
              <a:rPr lang="en-US" dirty="0">
                <a:latin typeface="Calibri"/>
                <a:cs typeface="Calibri"/>
              </a:rPr>
              <a:t> value (which would require a lot of work to compute)</a:t>
            </a:r>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3786480" y="1394280"/>
              <a:ext cx="1255320" cy="297720"/>
            </p14:xfrm>
          </p:contentPart>
        </mc:Choice>
        <mc:Fallback>
          <p:pic>
            <p:nvPicPr>
              <p:cNvPr id="2" name="Ink 1"/>
              <p:cNvPicPr/>
              <p:nvPr/>
            </p:nvPicPr>
            <p:blipFill>
              <a:blip r:embed="rId7"/>
              <a:stretch>
                <a:fillRect/>
              </a:stretch>
            </p:blipFill>
            <p:spPr>
              <a:xfrm>
                <a:off x="3783240" y="1385640"/>
                <a:ext cx="1265760" cy="311400"/>
              </a:xfrm>
              <a:prstGeom prst="rect">
                <a:avLst/>
              </a:prstGeom>
            </p:spPr>
          </p:pic>
        </mc:Fallback>
      </mc:AlternateContent>
    </p:spTree>
    <p:extLst>
      <p:ext uri="{BB962C8B-B14F-4D97-AF65-F5344CB8AC3E}">
        <p14:creationId xmlns:p14="http://schemas.microsoft.com/office/powerpoint/2010/main" val="341719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63700" y="1524000"/>
            <a:ext cx="4065899" cy="465499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Probabilities</a:t>
            </a:r>
          </a:p>
        </p:txBody>
      </p:sp>
    </p:spTree>
    <p:extLst>
      <p:ext uri="{BB962C8B-B14F-4D97-AF65-F5344CB8AC3E}">
        <p14:creationId xmlns:p14="http://schemas.microsoft.com/office/powerpoint/2010/main" val="29229477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0" y="3048000"/>
            <a:ext cx="1662739" cy="15684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28333" y="1356197"/>
            <a:ext cx="1535600" cy="1597025"/>
          </a:xfrm>
          <a:prstGeom prst="rect">
            <a:avLst/>
          </a:prstGeom>
          <a:noFill/>
          <a:extLst>
            <a:ext uri="{909E8E84-426E-40dd-AFC4-6F175D3DCCD1}">
              <a14:hiddenFill xmlns:a14="http://schemas.microsoft.com/office/drawing/2010/main" xmlns="">
                <a:solidFill>
                  <a:srgbClr val="FFFFFF"/>
                </a:solidFill>
              </a14:hiddenFill>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82318" y="4826203"/>
            <a:ext cx="1554162" cy="1769655"/>
          </a:xfrm>
          <a:prstGeom prst="rect">
            <a:avLst/>
          </a:prstGeom>
          <a:noFill/>
          <a:extLst>
            <a:ext uri="{909E8E84-426E-40dd-AFC4-6F175D3DCCD1}">
              <a14:hiddenFill xmlns:a14="http://schemas.microsoft.com/office/drawing/2010/main" xmlns="">
                <a:solidFill>
                  <a:srgbClr val="FFFFFF"/>
                </a:solidFill>
              </a14:hiddenFill>
            </a:ext>
          </a:extLst>
        </p:spPr>
      </p:pic>
      <p:sp>
        <p:nvSpPr>
          <p:cNvPr id="12290" name="Rectangle 2"/>
          <p:cNvSpPr>
            <a:spLocks noGrp="1" noChangeArrowheads="1"/>
          </p:cNvSpPr>
          <p:nvPr>
            <p:ph type="title"/>
          </p:nvPr>
        </p:nvSpPr>
        <p:spPr/>
        <p:txBody>
          <a:bodyPr/>
          <a:lstStyle/>
          <a:p>
            <a:r>
              <a:rPr lang="en-US"/>
              <a:t>Reminder: Probabilities</a:t>
            </a:r>
          </a:p>
        </p:txBody>
      </p:sp>
      <p:sp>
        <p:nvSpPr>
          <p:cNvPr id="12291" name="Rectangle 3"/>
          <p:cNvSpPr>
            <a:spLocks noGrp="1" noChangeArrowheads="1"/>
          </p:cNvSpPr>
          <p:nvPr>
            <p:ph idx="1"/>
          </p:nvPr>
        </p:nvSpPr>
        <p:spPr/>
        <p:txBody>
          <a:bodyPr/>
          <a:lstStyle/>
          <a:p>
            <a:pPr>
              <a:lnSpc>
                <a:spcPct val="80000"/>
              </a:lnSpc>
            </a:pPr>
            <a:r>
              <a:rPr lang="en-US" sz="2000" dirty="0"/>
              <a:t>A </a:t>
            </a:r>
            <a:r>
              <a:rPr lang="en-US" sz="2000" dirty="0">
                <a:solidFill>
                  <a:srgbClr val="CC0000"/>
                </a:solidFill>
              </a:rPr>
              <a:t>random variable</a:t>
            </a:r>
            <a:r>
              <a:rPr lang="en-US" sz="2000" dirty="0"/>
              <a:t> represents an event whose outcome is unknown</a:t>
            </a:r>
          </a:p>
          <a:p>
            <a:pPr>
              <a:lnSpc>
                <a:spcPct val="80000"/>
              </a:lnSpc>
            </a:pPr>
            <a:r>
              <a:rPr lang="en-US" sz="2000" dirty="0"/>
              <a:t>A </a:t>
            </a:r>
            <a:r>
              <a:rPr lang="en-US" sz="2000" dirty="0">
                <a:solidFill>
                  <a:srgbClr val="CC0000"/>
                </a:solidFill>
              </a:rPr>
              <a:t>probability distribution</a:t>
            </a:r>
            <a:r>
              <a:rPr lang="en-US" sz="2000" dirty="0"/>
              <a:t> is an assignment of weights to outcomes</a:t>
            </a:r>
          </a:p>
          <a:p>
            <a:pPr>
              <a:lnSpc>
                <a:spcPct val="80000"/>
              </a:lnSpc>
            </a:pPr>
            <a:endParaRPr lang="en-US" sz="2000" dirty="0"/>
          </a:p>
          <a:p>
            <a:pPr>
              <a:lnSpc>
                <a:spcPct val="80000"/>
              </a:lnSpc>
            </a:pPr>
            <a:r>
              <a:rPr lang="en-US" sz="2000" dirty="0"/>
              <a:t>Example: Traffic on freeway</a:t>
            </a:r>
          </a:p>
          <a:p>
            <a:pPr lvl="1">
              <a:lnSpc>
                <a:spcPct val="80000"/>
              </a:lnSpc>
            </a:pPr>
            <a:r>
              <a:rPr lang="en-US" sz="1800" dirty="0"/>
              <a:t>Random variable: T = whether there’s traffic</a:t>
            </a:r>
          </a:p>
          <a:p>
            <a:pPr lvl="1">
              <a:lnSpc>
                <a:spcPct val="80000"/>
              </a:lnSpc>
            </a:pPr>
            <a:r>
              <a:rPr lang="en-US" sz="1800" dirty="0"/>
              <a:t>Outcomes: T in {none, light, heavy}</a:t>
            </a:r>
          </a:p>
          <a:p>
            <a:pPr lvl="1">
              <a:lnSpc>
                <a:spcPct val="80000"/>
              </a:lnSpc>
            </a:pPr>
            <a:r>
              <a:rPr lang="en-US" sz="1800" dirty="0"/>
              <a:t>Distribution: P(T=none) = 0.25, P(T=light) = 0.50, P(T=heavy) = 0.25</a:t>
            </a:r>
          </a:p>
          <a:p>
            <a:pPr>
              <a:lnSpc>
                <a:spcPct val="80000"/>
              </a:lnSpc>
            </a:pPr>
            <a:endParaRPr lang="en-US" sz="2000" dirty="0"/>
          </a:p>
          <a:p>
            <a:pPr>
              <a:lnSpc>
                <a:spcPct val="80000"/>
              </a:lnSpc>
            </a:pPr>
            <a:r>
              <a:rPr lang="en-US" sz="2000" dirty="0"/>
              <a:t>Some laws of probability:</a:t>
            </a:r>
          </a:p>
          <a:p>
            <a:pPr lvl="1">
              <a:lnSpc>
                <a:spcPct val="80000"/>
              </a:lnSpc>
            </a:pPr>
            <a:r>
              <a:rPr lang="en-US" sz="1800" dirty="0"/>
              <a:t>Probabilities are always non-negative</a:t>
            </a:r>
          </a:p>
          <a:p>
            <a:pPr lvl="1">
              <a:lnSpc>
                <a:spcPct val="80000"/>
              </a:lnSpc>
            </a:pPr>
            <a:r>
              <a:rPr lang="en-US" sz="1800" dirty="0"/>
              <a:t>Probabilities over all possible outcomes sum to one</a:t>
            </a:r>
          </a:p>
          <a:p>
            <a:pPr>
              <a:lnSpc>
                <a:spcPct val="80000"/>
              </a:lnSpc>
            </a:pPr>
            <a:endParaRPr lang="en-US" sz="2000" dirty="0"/>
          </a:p>
          <a:p>
            <a:pPr>
              <a:lnSpc>
                <a:spcPct val="80000"/>
              </a:lnSpc>
            </a:pPr>
            <a:endParaRPr lang="en-US" sz="1800" dirty="0"/>
          </a:p>
        </p:txBody>
      </p:sp>
      <p:sp>
        <p:nvSpPr>
          <p:cNvPr id="10" name="TextBox 9"/>
          <p:cNvSpPr txBox="1"/>
          <p:nvPr/>
        </p:nvSpPr>
        <p:spPr>
          <a:xfrm>
            <a:off x="10287000" y="1905000"/>
            <a:ext cx="1219200" cy="584775"/>
          </a:xfrm>
          <a:prstGeom prst="rect">
            <a:avLst/>
          </a:prstGeom>
          <a:noFill/>
        </p:spPr>
        <p:txBody>
          <a:bodyPr wrap="square" rtlCol="0">
            <a:spAutoFit/>
          </a:bodyPr>
          <a:lstStyle/>
          <a:p>
            <a:r>
              <a:rPr lang="en-US" sz="3200" dirty="0">
                <a:latin typeface="Calibri" pitchFamily="34" charset="0"/>
              </a:rPr>
              <a:t>0.25</a:t>
            </a:r>
          </a:p>
        </p:txBody>
      </p:sp>
      <p:sp>
        <p:nvSpPr>
          <p:cNvPr id="11" name="TextBox 10"/>
          <p:cNvSpPr txBox="1"/>
          <p:nvPr/>
        </p:nvSpPr>
        <p:spPr>
          <a:xfrm>
            <a:off x="10287000" y="3657600"/>
            <a:ext cx="1219200" cy="584775"/>
          </a:xfrm>
          <a:prstGeom prst="rect">
            <a:avLst/>
          </a:prstGeom>
          <a:noFill/>
        </p:spPr>
        <p:txBody>
          <a:bodyPr wrap="square" rtlCol="0">
            <a:spAutoFit/>
          </a:bodyPr>
          <a:lstStyle/>
          <a:p>
            <a:r>
              <a:rPr lang="en-US" sz="3200" dirty="0">
                <a:latin typeface="Calibri" pitchFamily="34" charset="0"/>
              </a:rPr>
              <a:t>0.50</a:t>
            </a:r>
          </a:p>
        </p:txBody>
      </p:sp>
      <p:sp>
        <p:nvSpPr>
          <p:cNvPr id="12" name="TextBox 11"/>
          <p:cNvSpPr txBox="1"/>
          <p:nvPr/>
        </p:nvSpPr>
        <p:spPr>
          <a:xfrm>
            <a:off x="10287000" y="5511225"/>
            <a:ext cx="1219200" cy="584775"/>
          </a:xfrm>
          <a:prstGeom prst="rect">
            <a:avLst/>
          </a:prstGeom>
          <a:noFill/>
        </p:spPr>
        <p:txBody>
          <a:bodyPr wrap="square" rtlCol="0">
            <a:spAutoFit/>
          </a:bodyPr>
          <a:lstStyle/>
          <a:p>
            <a:r>
              <a:rPr lang="en-US" sz="3200" dirty="0">
                <a:latin typeface="Calibri" pitchFamily="34" charset="0"/>
              </a:rPr>
              <a:t>0.25</a:t>
            </a:r>
          </a:p>
        </p:txBody>
      </p:sp>
    </p:spTree>
    <p:extLst>
      <p:ext uri="{BB962C8B-B14F-4D97-AF65-F5344CB8AC3E}">
        <p14:creationId xmlns:p14="http://schemas.microsoft.com/office/powerpoint/2010/main" val="372958542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05200" y="1430338"/>
            <a:ext cx="5162550" cy="5105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Other Game Types</a:t>
            </a:r>
          </a:p>
        </p:txBody>
      </p:sp>
    </p:spTree>
    <p:extLst>
      <p:ext uri="{BB962C8B-B14F-4D97-AF65-F5344CB8AC3E}">
        <p14:creationId xmlns:p14="http://schemas.microsoft.com/office/powerpoint/2010/main" val="10267349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48000" y="1637976"/>
            <a:ext cx="5791199" cy="3670143"/>
          </a:xfrm>
          <a:prstGeom prst="rect">
            <a:avLst/>
          </a:prstGeom>
          <a:noFill/>
          <a:extLst>
            <a:ext uri="{909E8E84-426E-40dd-AFC4-6F175D3DCCD1}">
              <a14:hiddenFill xmlns="" xmlns:a14="http://schemas.microsoft.com/office/drawing/2010/main">
                <a:solidFill>
                  <a:srgbClr val="FFFFFF"/>
                </a:solidFill>
              </a14:hiddenFill>
            </a:ext>
          </a:extLst>
        </p:spPr>
      </p:pic>
      <p:sp>
        <p:nvSpPr>
          <p:cNvPr id="1027" name="Rectangle 2"/>
          <p:cNvSpPr>
            <a:spLocks noGrp="1" noChangeArrowheads="1"/>
          </p:cNvSpPr>
          <p:nvPr>
            <p:ph type="title"/>
          </p:nvPr>
        </p:nvSpPr>
        <p:spPr/>
        <p:txBody>
          <a:bodyPr/>
          <a:lstStyle/>
          <a:p>
            <a:pPr eaLnBrk="1" hangingPunct="1"/>
            <a:r>
              <a:rPr lang="en-US" dirty="0"/>
              <a:t>Adversarial Games</a:t>
            </a:r>
          </a:p>
        </p:txBody>
      </p:sp>
    </p:spTree>
    <p:extLst>
      <p:ext uri="{BB962C8B-B14F-4D97-AF65-F5344CB8AC3E}">
        <p14:creationId xmlns:p14="http://schemas.microsoft.com/office/powerpoint/2010/main" val="6206519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11397" y="1681694"/>
            <a:ext cx="2432553" cy="2784996"/>
          </a:xfrm>
          <a:prstGeom prst="rect">
            <a:avLst/>
          </a:prstGeom>
          <a:noFill/>
          <a:extLst>
            <a:ext uri="{909E8E84-426E-40dd-AFC4-6F175D3DCCD1}">
              <a14:hiddenFill xmlns:a14="http://schemas.microsoft.com/office/drawing/2010/main" xmlns="">
                <a:solidFill>
                  <a:srgbClr val="FFFFFF"/>
                </a:solidFill>
              </a14:hiddenFill>
            </a:ext>
          </a:extLst>
        </p:spPr>
      </p:pic>
      <p:sp>
        <p:nvSpPr>
          <p:cNvPr id="16386" name="Rectangle 2"/>
          <p:cNvSpPr>
            <a:spLocks noGrp="1" noChangeArrowheads="1"/>
          </p:cNvSpPr>
          <p:nvPr>
            <p:ph type="title"/>
          </p:nvPr>
        </p:nvSpPr>
        <p:spPr/>
        <p:txBody>
          <a:bodyPr/>
          <a:lstStyle/>
          <a:p>
            <a:r>
              <a:rPr lang="en-US"/>
              <a:t>Mixed Layer Types</a:t>
            </a:r>
          </a:p>
        </p:txBody>
      </p:sp>
      <p:sp>
        <p:nvSpPr>
          <p:cNvPr id="16387" name="Rectangle 3"/>
          <p:cNvSpPr>
            <a:spLocks noGrp="1" noChangeArrowheads="1"/>
          </p:cNvSpPr>
          <p:nvPr>
            <p:ph idx="1"/>
          </p:nvPr>
        </p:nvSpPr>
        <p:spPr>
          <a:xfrm>
            <a:off x="457200" y="1371600"/>
            <a:ext cx="3276600" cy="5029200"/>
          </a:xfrm>
        </p:spPr>
        <p:txBody>
          <a:bodyPr/>
          <a:lstStyle/>
          <a:p>
            <a:r>
              <a:rPr lang="en-US" sz="2800" dirty="0"/>
              <a:t>E.g. Backgammon</a:t>
            </a:r>
          </a:p>
          <a:p>
            <a:r>
              <a:rPr lang="en-US" sz="2800" dirty="0" err="1"/>
              <a:t>Expectiminimax</a:t>
            </a:r>
            <a:endParaRPr lang="en-US" sz="2800" dirty="0"/>
          </a:p>
          <a:p>
            <a:pPr lvl="1"/>
            <a:r>
              <a:rPr lang="en-US" sz="2400" dirty="0"/>
              <a:t>Environment is an extra “random agent” player that moves after each min/max agent</a:t>
            </a:r>
          </a:p>
          <a:p>
            <a:pPr lvl="1"/>
            <a:r>
              <a:rPr lang="en-US" sz="2400" dirty="0"/>
              <a:t>Each node computes the appropriate combination of its children</a:t>
            </a:r>
          </a:p>
          <a:p>
            <a:pPr lvl="1"/>
            <a:endParaRPr lang="en-US" sz="2200" dirty="0"/>
          </a:p>
          <a:p>
            <a:endParaRPr lang="en-US" sz="2200" dirty="0"/>
          </a:p>
        </p:txBody>
      </p:sp>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592865" y="1219200"/>
            <a:ext cx="1045620" cy="1033462"/>
          </a:xfrm>
          <a:prstGeom prst="rect">
            <a:avLst/>
          </a:prstGeom>
          <a:noFill/>
        </p:spPr>
      </p:pic>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744200" y="3310622"/>
            <a:ext cx="928884" cy="1032093"/>
          </a:xfrm>
          <a:prstGeom prst="rect">
            <a:avLst/>
          </a:prstGeom>
          <a:noFill/>
        </p:spPr>
      </p:pic>
      <p:pic>
        <p:nvPicPr>
          <p:cNvPr id="11265" name="Picture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670542" y="2258167"/>
            <a:ext cx="909315" cy="1018433"/>
          </a:xfrm>
          <a:prstGeom prst="rect">
            <a:avLst/>
          </a:prstGeom>
          <a:noFill/>
        </p:spPr>
      </p:pic>
      <p:grpSp>
        <p:nvGrpSpPr>
          <p:cNvPr id="60" name="Group 59"/>
          <p:cNvGrpSpPr/>
          <p:nvPr/>
        </p:nvGrpSpPr>
        <p:grpSpPr>
          <a:xfrm>
            <a:off x="7086600" y="1600200"/>
            <a:ext cx="3048000" cy="3352800"/>
            <a:chOff x="7315200" y="1539240"/>
            <a:chExt cx="2133600" cy="2346960"/>
          </a:xfrm>
        </p:grpSpPr>
        <p:sp>
          <p:nvSpPr>
            <p:cNvPr id="15" name="AutoShape 27"/>
            <p:cNvSpPr>
              <a:spLocks noChangeArrowheads="1"/>
            </p:cNvSpPr>
            <p:nvPr/>
          </p:nvSpPr>
          <p:spPr bwMode="auto">
            <a:xfrm>
              <a:off x="8229600" y="1539240"/>
              <a:ext cx="285750" cy="228600"/>
            </a:xfrm>
            <a:prstGeom prst="triangle">
              <a:avLst>
                <a:gd name="adj" fmla="val 50000"/>
              </a:avLst>
            </a:prstGeom>
            <a:solidFill>
              <a:srgbClr val="99CCFF"/>
            </a:solidFill>
            <a:ln w="9525">
              <a:solidFill>
                <a:schemeClr val="tx1"/>
              </a:solidFill>
              <a:miter lim="800000"/>
              <a:headEnd/>
              <a:tailEnd/>
            </a:ln>
          </p:spPr>
          <p:txBody>
            <a:bodyPr wrap="none" anchor="ctr"/>
            <a:lstStyle/>
            <a:p>
              <a:endParaRPr lang="en-US"/>
            </a:p>
          </p:txBody>
        </p:sp>
        <p:cxnSp>
          <p:nvCxnSpPr>
            <p:cNvPr id="16" name="AutoShape 28"/>
            <p:cNvCxnSpPr>
              <a:cxnSpLocks noChangeShapeType="1"/>
              <a:stCxn id="15" idx="3"/>
              <a:endCxn id="22" idx="0"/>
            </p:cNvCxnSpPr>
            <p:nvPr/>
          </p:nvCxnSpPr>
          <p:spPr bwMode="auto">
            <a:xfrm flipH="1">
              <a:off x="7720807" y="1767840"/>
              <a:ext cx="651669" cy="519749"/>
            </a:xfrm>
            <a:prstGeom prst="straightConnector1">
              <a:avLst/>
            </a:prstGeom>
            <a:noFill/>
            <a:ln w="9525">
              <a:solidFill>
                <a:schemeClr val="tx1"/>
              </a:solidFill>
              <a:round/>
              <a:headEnd/>
              <a:tailEnd type="triangle" w="med" len="med"/>
            </a:ln>
          </p:spPr>
        </p:cxnSp>
        <p:cxnSp>
          <p:nvCxnSpPr>
            <p:cNvPr id="17" name="AutoShape 29"/>
            <p:cNvCxnSpPr>
              <a:cxnSpLocks noChangeShapeType="1"/>
              <a:stCxn id="15" idx="3"/>
              <a:endCxn id="23" idx="0"/>
            </p:cNvCxnSpPr>
            <p:nvPr/>
          </p:nvCxnSpPr>
          <p:spPr bwMode="auto">
            <a:xfrm>
              <a:off x="8372475" y="1767840"/>
              <a:ext cx="646112" cy="519749"/>
            </a:xfrm>
            <a:prstGeom prst="straightConnector1">
              <a:avLst/>
            </a:prstGeom>
            <a:noFill/>
            <a:ln w="9525">
              <a:solidFill>
                <a:schemeClr val="tx1"/>
              </a:solidFill>
              <a:round/>
              <a:headEnd/>
              <a:tailEnd type="triangle" w="med" len="med"/>
            </a:ln>
          </p:spPr>
        </p:cxnSp>
        <p:cxnSp>
          <p:nvCxnSpPr>
            <p:cNvPr id="18" name="AutoShape 30"/>
            <p:cNvCxnSpPr>
              <a:cxnSpLocks noChangeShapeType="1"/>
              <a:stCxn id="22" idx="4"/>
              <a:endCxn id="30" idx="3"/>
            </p:cNvCxnSpPr>
            <p:nvPr/>
          </p:nvCxnSpPr>
          <p:spPr bwMode="auto">
            <a:xfrm flipH="1">
              <a:off x="7458075" y="2573338"/>
              <a:ext cx="262731" cy="550862"/>
            </a:xfrm>
            <a:prstGeom prst="straightConnector1">
              <a:avLst/>
            </a:prstGeom>
            <a:noFill/>
            <a:ln w="9525">
              <a:solidFill>
                <a:schemeClr val="tx1"/>
              </a:solidFill>
              <a:round/>
              <a:headEnd/>
              <a:tailEnd type="triangle" w="med" len="med"/>
            </a:ln>
          </p:spPr>
        </p:cxnSp>
        <p:cxnSp>
          <p:nvCxnSpPr>
            <p:cNvPr id="19" name="AutoShape 31"/>
            <p:cNvCxnSpPr>
              <a:cxnSpLocks noChangeShapeType="1"/>
              <a:stCxn id="22" idx="4"/>
              <a:endCxn id="31" idx="3"/>
            </p:cNvCxnSpPr>
            <p:nvPr/>
          </p:nvCxnSpPr>
          <p:spPr bwMode="auto">
            <a:xfrm>
              <a:off x="7720806" y="2573338"/>
              <a:ext cx="289719" cy="550862"/>
            </a:xfrm>
            <a:prstGeom prst="straightConnector1">
              <a:avLst/>
            </a:prstGeom>
            <a:noFill/>
            <a:ln w="9525">
              <a:solidFill>
                <a:schemeClr val="tx1"/>
              </a:solidFill>
              <a:round/>
              <a:headEnd/>
              <a:tailEnd type="triangle" w="med" len="med"/>
            </a:ln>
          </p:spPr>
        </p:cxnSp>
        <p:cxnSp>
          <p:nvCxnSpPr>
            <p:cNvPr id="20" name="AutoShape 32"/>
            <p:cNvCxnSpPr>
              <a:cxnSpLocks noChangeShapeType="1"/>
              <a:stCxn id="23" idx="4"/>
              <a:endCxn id="32" idx="3"/>
            </p:cNvCxnSpPr>
            <p:nvPr/>
          </p:nvCxnSpPr>
          <p:spPr bwMode="auto">
            <a:xfrm flipH="1">
              <a:off x="8753475" y="2573338"/>
              <a:ext cx="265112" cy="550862"/>
            </a:xfrm>
            <a:prstGeom prst="straightConnector1">
              <a:avLst/>
            </a:prstGeom>
            <a:noFill/>
            <a:ln w="9525">
              <a:solidFill>
                <a:schemeClr val="tx1"/>
              </a:solidFill>
              <a:round/>
              <a:headEnd/>
              <a:tailEnd type="triangle" w="med" len="med"/>
            </a:ln>
          </p:spPr>
        </p:cxnSp>
        <p:cxnSp>
          <p:nvCxnSpPr>
            <p:cNvPr id="21" name="AutoShape 33"/>
            <p:cNvCxnSpPr>
              <a:cxnSpLocks noChangeShapeType="1"/>
              <a:stCxn id="23" idx="4"/>
              <a:endCxn id="33" idx="3"/>
            </p:cNvCxnSpPr>
            <p:nvPr/>
          </p:nvCxnSpPr>
          <p:spPr bwMode="auto">
            <a:xfrm>
              <a:off x="9018587" y="2573338"/>
              <a:ext cx="287338" cy="550862"/>
            </a:xfrm>
            <a:prstGeom prst="straightConnector1">
              <a:avLst/>
            </a:prstGeom>
            <a:noFill/>
            <a:ln w="9525">
              <a:solidFill>
                <a:schemeClr val="tx1"/>
              </a:solidFill>
              <a:round/>
              <a:headEnd/>
              <a:tailEnd type="triangle" w="med" len="med"/>
            </a:ln>
          </p:spPr>
        </p:cxnSp>
        <p:sp>
          <p:nvSpPr>
            <p:cNvPr id="22" name="Oval 34"/>
            <p:cNvSpPr>
              <a:spLocks noChangeArrowheads="1"/>
            </p:cNvSpPr>
            <p:nvPr/>
          </p:nvSpPr>
          <p:spPr bwMode="auto">
            <a:xfrm>
              <a:off x="7577137" y="2287588"/>
              <a:ext cx="287338"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23" name="Oval 35"/>
            <p:cNvSpPr>
              <a:spLocks noChangeArrowheads="1"/>
            </p:cNvSpPr>
            <p:nvPr/>
          </p:nvSpPr>
          <p:spPr bwMode="auto">
            <a:xfrm>
              <a:off x="8875712" y="2287588"/>
              <a:ext cx="285750" cy="285750"/>
            </a:xfrm>
            <a:prstGeom prst="ellipse">
              <a:avLst/>
            </a:prstGeom>
            <a:solidFill>
              <a:srgbClr val="B5EDC2"/>
            </a:solidFill>
            <a:ln w="9525">
              <a:solidFill>
                <a:schemeClr val="tx1"/>
              </a:solidFill>
              <a:round/>
              <a:headEnd/>
              <a:tailEnd/>
            </a:ln>
          </p:spPr>
          <p:txBody>
            <a:bodyPr wrap="none" anchor="ctr"/>
            <a:lstStyle/>
            <a:p>
              <a:endParaRPr lang="en-US"/>
            </a:p>
          </p:txBody>
        </p:sp>
        <p:sp>
          <p:nvSpPr>
            <p:cNvPr id="30" name="AutoShape 27"/>
            <p:cNvSpPr>
              <a:spLocks noChangeArrowheads="1"/>
            </p:cNvSpPr>
            <p:nvPr/>
          </p:nvSpPr>
          <p:spPr bwMode="auto">
            <a:xfrm rot="10800000">
              <a:off x="73152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1" name="AutoShape 27"/>
            <p:cNvSpPr>
              <a:spLocks noChangeArrowheads="1"/>
            </p:cNvSpPr>
            <p:nvPr/>
          </p:nvSpPr>
          <p:spPr bwMode="auto">
            <a:xfrm rot="10800000">
              <a:off x="78676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2" name="AutoShape 27"/>
            <p:cNvSpPr>
              <a:spLocks noChangeArrowheads="1"/>
            </p:cNvSpPr>
            <p:nvPr/>
          </p:nvSpPr>
          <p:spPr bwMode="auto">
            <a:xfrm rot="10800000">
              <a:off x="861060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sp>
          <p:nvSpPr>
            <p:cNvPr id="33" name="AutoShape 27"/>
            <p:cNvSpPr>
              <a:spLocks noChangeArrowheads="1"/>
            </p:cNvSpPr>
            <p:nvPr/>
          </p:nvSpPr>
          <p:spPr bwMode="auto">
            <a:xfrm rot="10800000">
              <a:off x="9163050" y="3124200"/>
              <a:ext cx="285750" cy="228600"/>
            </a:xfrm>
            <a:prstGeom prst="triangle">
              <a:avLst>
                <a:gd name="adj" fmla="val 50000"/>
              </a:avLst>
            </a:prstGeom>
            <a:solidFill>
              <a:srgbClr val="FFCCFF"/>
            </a:solidFill>
            <a:ln w="9525">
              <a:solidFill>
                <a:schemeClr val="tx1"/>
              </a:solidFill>
              <a:miter lim="800000"/>
              <a:headEnd/>
              <a:tailEnd/>
            </a:ln>
          </p:spPr>
          <p:txBody>
            <a:bodyPr wrap="none" anchor="ctr"/>
            <a:lstStyle/>
            <a:p>
              <a:endParaRPr lang="en-US"/>
            </a:p>
          </p:txBody>
        </p:sp>
        <p:cxnSp>
          <p:nvCxnSpPr>
            <p:cNvPr id="42" name="AutoShape 32"/>
            <p:cNvCxnSpPr>
              <a:cxnSpLocks noChangeShapeType="1"/>
              <a:stCxn id="30" idx="0"/>
            </p:cNvCxnSpPr>
            <p:nvPr/>
          </p:nvCxnSpPr>
          <p:spPr bwMode="auto">
            <a:xfrm flipH="1">
              <a:off x="7315200" y="3352800"/>
              <a:ext cx="142875" cy="533400"/>
            </a:xfrm>
            <a:prstGeom prst="straightConnector1">
              <a:avLst/>
            </a:prstGeom>
            <a:noFill/>
            <a:ln w="9525">
              <a:solidFill>
                <a:schemeClr val="tx1"/>
              </a:solidFill>
              <a:round/>
              <a:headEnd/>
              <a:tailEnd type="triangle" w="med" len="med"/>
            </a:ln>
          </p:spPr>
        </p:cxnSp>
        <p:cxnSp>
          <p:nvCxnSpPr>
            <p:cNvPr id="43" name="AutoShape 33"/>
            <p:cNvCxnSpPr>
              <a:cxnSpLocks noChangeShapeType="1"/>
              <a:stCxn id="30" idx="0"/>
            </p:cNvCxnSpPr>
            <p:nvPr/>
          </p:nvCxnSpPr>
          <p:spPr bwMode="auto">
            <a:xfrm>
              <a:off x="7458075" y="3352800"/>
              <a:ext cx="161925" cy="533400"/>
            </a:xfrm>
            <a:prstGeom prst="straightConnector1">
              <a:avLst/>
            </a:prstGeom>
            <a:noFill/>
            <a:ln w="9525">
              <a:solidFill>
                <a:schemeClr val="tx1"/>
              </a:solidFill>
              <a:round/>
              <a:headEnd/>
              <a:tailEnd type="triangle" w="med" len="med"/>
            </a:ln>
          </p:spPr>
        </p:cxnSp>
        <p:cxnSp>
          <p:nvCxnSpPr>
            <p:cNvPr id="48" name="AutoShape 32"/>
            <p:cNvCxnSpPr>
              <a:cxnSpLocks noChangeShapeType="1"/>
              <a:stCxn id="31" idx="0"/>
            </p:cNvCxnSpPr>
            <p:nvPr/>
          </p:nvCxnSpPr>
          <p:spPr bwMode="auto">
            <a:xfrm flipH="1">
              <a:off x="7848601" y="3352800"/>
              <a:ext cx="161924" cy="533400"/>
            </a:xfrm>
            <a:prstGeom prst="straightConnector1">
              <a:avLst/>
            </a:prstGeom>
            <a:noFill/>
            <a:ln w="9525">
              <a:solidFill>
                <a:schemeClr val="tx1"/>
              </a:solidFill>
              <a:round/>
              <a:headEnd/>
              <a:tailEnd type="triangle" w="med" len="med"/>
            </a:ln>
          </p:spPr>
        </p:cxnSp>
        <p:cxnSp>
          <p:nvCxnSpPr>
            <p:cNvPr id="49" name="AutoShape 33"/>
            <p:cNvCxnSpPr>
              <a:cxnSpLocks noChangeShapeType="1"/>
              <a:stCxn id="31" idx="0"/>
            </p:cNvCxnSpPr>
            <p:nvPr/>
          </p:nvCxnSpPr>
          <p:spPr bwMode="auto">
            <a:xfrm>
              <a:off x="8010525" y="3352800"/>
              <a:ext cx="142875" cy="533400"/>
            </a:xfrm>
            <a:prstGeom prst="straightConnector1">
              <a:avLst/>
            </a:prstGeom>
            <a:noFill/>
            <a:ln w="9525">
              <a:solidFill>
                <a:schemeClr val="tx1"/>
              </a:solidFill>
              <a:round/>
              <a:headEnd/>
              <a:tailEnd type="triangle" w="med" len="med"/>
            </a:ln>
          </p:spPr>
        </p:cxnSp>
        <p:cxnSp>
          <p:nvCxnSpPr>
            <p:cNvPr id="52" name="AutoShape 32"/>
            <p:cNvCxnSpPr>
              <a:cxnSpLocks noChangeShapeType="1"/>
              <a:stCxn id="32" idx="0"/>
            </p:cNvCxnSpPr>
            <p:nvPr/>
          </p:nvCxnSpPr>
          <p:spPr bwMode="auto">
            <a:xfrm flipH="1">
              <a:off x="8610601" y="3352800"/>
              <a:ext cx="142874" cy="533400"/>
            </a:xfrm>
            <a:prstGeom prst="straightConnector1">
              <a:avLst/>
            </a:prstGeom>
            <a:noFill/>
            <a:ln w="9525">
              <a:solidFill>
                <a:schemeClr val="tx1"/>
              </a:solidFill>
              <a:round/>
              <a:headEnd/>
              <a:tailEnd type="triangle" w="med" len="med"/>
            </a:ln>
          </p:spPr>
        </p:cxnSp>
        <p:cxnSp>
          <p:nvCxnSpPr>
            <p:cNvPr id="53" name="AutoShape 33"/>
            <p:cNvCxnSpPr>
              <a:cxnSpLocks noChangeShapeType="1"/>
              <a:stCxn id="32" idx="0"/>
            </p:cNvCxnSpPr>
            <p:nvPr/>
          </p:nvCxnSpPr>
          <p:spPr bwMode="auto">
            <a:xfrm>
              <a:off x="8753475" y="3352800"/>
              <a:ext cx="161925" cy="533400"/>
            </a:xfrm>
            <a:prstGeom prst="straightConnector1">
              <a:avLst/>
            </a:prstGeom>
            <a:noFill/>
            <a:ln w="9525">
              <a:solidFill>
                <a:schemeClr val="tx1"/>
              </a:solidFill>
              <a:round/>
              <a:headEnd/>
              <a:tailEnd type="triangle" w="med" len="med"/>
            </a:ln>
          </p:spPr>
        </p:cxnSp>
        <p:cxnSp>
          <p:nvCxnSpPr>
            <p:cNvPr id="56" name="AutoShape 32"/>
            <p:cNvCxnSpPr>
              <a:cxnSpLocks noChangeShapeType="1"/>
              <a:stCxn id="33" idx="0"/>
            </p:cNvCxnSpPr>
            <p:nvPr/>
          </p:nvCxnSpPr>
          <p:spPr bwMode="auto">
            <a:xfrm flipH="1">
              <a:off x="9144000" y="3352800"/>
              <a:ext cx="161925" cy="533400"/>
            </a:xfrm>
            <a:prstGeom prst="straightConnector1">
              <a:avLst/>
            </a:prstGeom>
            <a:noFill/>
            <a:ln w="9525">
              <a:solidFill>
                <a:schemeClr val="tx1"/>
              </a:solidFill>
              <a:round/>
              <a:headEnd/>
              <a:tailEnd type="triangle" w="med" len="med"/>
            </a:ln>
          </p:spPr>
        </p:cxnSp>
        <p:cxnSp>
          <p:nvCxnSpPr>
            <p:cNvPr id="57" name="AutoShape 33"/>
            <p:cNvCxnSpPr>
              <a:cxnSpLocks noChangeShapeType="1"/>
              <a:stCxn id="33" idx="0"/>
            </p:cNvCxnSpPr>
            <p:nvPr/>
          </p:nvCxnSpPr>
          <p:spPr bwMode="auto">
            <a:xfrm>
              <a:off x="9305925" y="3352800"/>
              <a:ext cx="142874" cy="533400"/>
            </a:xfrm>
            <a:prstGeom prst="straightConnector1">
              <a:avLst/>
            </a:prstGeom>
            <a:noFill/>
            <a:ln w="9525">
              <a:solidFill>
                <a:schemeClr val="tx1"/>
              </a:solidFill>
              <a:round/>
              <a:headEnd/>
              <a:tailEnd type="triangle" w="med" len="med"/>
            </a:ln>
          </p:spPr>
        </p:cxnSp>
      </p:grpSp>
    </p:spTree>
    <p:extLst>
      <p:ext uri="{BB962C8B-B14F-4D97-AF65-F5344CB8AC3E}">
        <p14:creationId xmlns:p14="http://schemas.microsoft.com/office/powerpoint/2010/main" val="10402513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Backgammon</a:t>
            </a:r>
          </a:p>
        </p:txBody>
      </p:sp>
      <p:sp>
        <p:nvSpPr>
          <p:cNvPr id="17411" name="Rectangle 3"/>
          <p:cNvSpPr>
            <a:spLocks noGrp="1" noChangeArrowheads="1"/>
          </p:cNvSpPr>
          <p:nvPr>
            <p:ph idx="1"/>
          </p:nvPr>
        </p:nvSpPr>
        <p:spPr>
          <a:xfrm>
            <a:off x="457200" y="1341437"/>
            <a:ext cx="6553200" cy="4525963"/>
          </a:xfrm>
        </p:spPr>
        <p:txBody>
          <a:bodyPr>
            <a:normAutofit lnSpcReduction="10000"/>
          </a:bodyPr>
          <a:lstStyle/>
          <a:p>
            <a:r>
              <a:rPr lang="en-US" sz="2200" dirty="0"/>
              <a:t>Dice rolls increase </a:t>
            </a:r>
            <a:r>
              <a:rPr lang="en-US" sz="2200" i="1" dirty="0"/>
              <a:t>b</a:t>
            </a:r>
            <a:r>
              <a:rPr lang="en-US" sz="2200" dirty="0"/>
              <a:t>: 21 possible rolls with 2 dice</a:t>
            </a:r>
          </a:p>
          <a:p>
            <a:pPr lvl="1"/>
            <a:r>
              <a:rPr lang="en-US" sz="2000" dirty="0"/>
              <a:t>Backgammon </a:t>
            </a:r>
            <a:r>
              <a:rPr lang="en-US" sz="2000" dirty="0">
                <a:sym typeface="Symbol" pitchFamily="18" charset="2"/>
              </a:rPr>
              <a:t></a:t>
            </a:r>
            <a:r>
              <a:rPr lang="en-US" sz="2000" dirty="0"/>
              <a:t> 20 legal moves</a:t>
            </a:r>
          </a:p>
          <a:p>
            <a:pPr lvl="1"/>
            <a:r>
              <a:rPr lang="en-US" sz="2000" dirty="0"/>
              <a:t>Depth 2 = 20 x (21 x 20)</a:t>
            </a:r>
            <a:r>
              <a:rPr lang="en-US" sz="2000" baseline="30000" dirty="0"/>
              <a:t>3</a:t>
            </a:r>
            <a:r>
              <a:rPr lang="en-US" sz="2000" dirty="0"/>
              <a:t> = 1.2 x 10</a:t>
            </a:r>
            <a:r>
              <a:rPr lang="en-US" sz="2000" baseline="30000" dirty="0"/>
              <a:t>9</a:t>
            </a:r>
          </a:p>
          <a:p>
            <a:pPr lvl="4"/>
            <a:endParaRPr lang="en-US" sz="1200" dirty="0"/>
          </a:p>
          <a:p>
            <a:r>
              <a:rPr lang="en-US" sz="2200" dirty="0"/>
              <a:t>As depth increases, probability of reaching a given search node shrinks</a:t>
            </a:r>
          </a:p>
          <a:p>
            <a:pPr lvl="1"/>
            <a:r>
              <a:rPr lang="en-US" sz="2000" dirty="0"/>
              <a:t>So usefulness of search is diminished</a:t>
            </a:r>
          </a:p>
          <a:p>
            <a:pPr lvl="1"/>
            <a:r>
              <a:rPr lang="en-US" sz="2000" dirty="0"/>
              <a:t>So limiting depth is less damaging</a:t>
            </a:r>
          </a:p>
          <a:p>
            <a:pPr lvl="1"/>
            <a:r>
              <a:rPr lang="en-US" sz="2000" dirty="0"/>
              <a:t>But pruning is trickier…</a:t>
            </a:r>
          </a:p>
          <a:p>
            <a:pPr lvl="4"/>
            <a:endParaRPr lang="en-US" sz="1200" dirty="0"/>
          </a:p>
          <a:p>
            <a:r>
              <a:rPr lang="en-US" sz="2200" dirty="0"/>
              <a:t>Historic AI: </a:t>
            </a:r>
            <a:r>
              <a:rPr lang="en-US" sz="2200" dirty="0" err="1"/>
              <a:t>TDGammon</a:t>
            </a:r>
            <a:r>
              <a:rPr lang="en-US" sz="2200" dirty="0"/>
              <a:t> uses depth-2 search + very good evaluation function + reinforcement learning: </a:t>
            </a:r>
            <a:br>
              <a:rPr lang="en-US" sz="2200" dirty="0"/>
            </a:br>
            <a:r>
              <a:rPr lang="en-US" sz="2200" dirty="0"/>
              <a:t>world-champion level play</a:t>
            </a:r>
          </a:p>
          <a:p>
            <a:pPr lvl="3"/>
            <a:endParaRPr lang="en-US" sz="1000" dirty="0"/>
          </a:p>
          <a:p>
            <a:r>
              <a:rPr lang="en-US" sz="2200" dirty="0"/>
              <a:t>1</a:t>
            </a:r>
            <a:r>
              <a:rPr lang="en-US" sz="2200" baseline="30000" dirty="0"/>
              <a:t>st</a:t>
            </a:r>
            <a:r>
              <a:rPr lang="en-US" sz="2200" dirty="0"/>
              <a:t> AI world champion in any game!</a:t>
            </a:r>
          </a:p>
        </p:txBody>
      </p:sp>
      <p:pic>
        <p:nvPicPr>
          <p:cNvPr id="9218" name="Picture 2" descr="http://upload.wikimedia.org/wikipedia/commons/3/30/Backgammon_lg.jpg"/>
          <p:cNvPicPr>
            <a:picLocks noChangeAspect="1" noChangeArrowheads="1"/>
          </p:cNvPicPr>
          <p:nvPr/>
        </p:nvPicPr>
        <p:blipFill>
          <a:blip r:embed="rId3" cstate="print"/>
          <a:srcRect/>
          <a:stretch>
            <a:fillRect/>
          </a:stretch>
        </p:blipFill>
        <p:spPr bwMode="auto">
          <a:xfrm>
            <a:off x="7467600" y="1524000"/>
            <a:ext cx="4229100" cy="2819400"/>
          </a:xfrm>
          <a:prstGeom prst="rect">
            <a:avLst/>
          </a:prstGeom>
          <a:noFill/>
        </p:spPr>
      </p:pic>
      <p:sp>
        <p:nvSpPr>
          <p:cNvPr id="6" name="TextBox 5"/>
          <p:cNvSpPr txBox="1"/>
          <p:nvPr/>
        </p:nvSpPr>
        <p:spPr>
          <a:xfrm>
            <a:off x="8001000" y="6550223"/>
            <a:ext cx="4114800" cy="307777"/>
          </a:xfrm>
          <a:prstGeom prst="rect">
            <a:avLst/>
          </a:prstGeom>
          <a:noFill/>
        </p:spPr>
        <p:txBody>
          <a:bodyPr wrap="square" rtlCol="0">
            <a:spAutoFit/>
          </a:bodyPr>
          <a:lstStyle/>
          <a:p>
            <a:pPr algn="r"/>
            <a:r>
              <a:rPr lang="en-US" sz="1400" dirty="0">
                <a:latin typeface="Calibri" pitchFamily="34" charset="0"/>
              </a:rPr>
              <a:t>Image: Wikipedia</a:t>
            </a:r>
          </a:p>
        </p:txBody>
      </p:sp>
    </p:spTree>
    <p:extLst>
      <p:ext uri="{BB962C8B-B14F-4D97-AF65-F5344CB8AC3E}">
        <p14:creationId xmlns:p14="http://schemas.microsoft.com/office/powerpoint/2010/main" val="35641001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1" y="4246885"/>
            <a:ext cx="3657600" cy="2343054"/>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37112" y="228600"/>
            <a:ext cx="3454888" cy="2041525"/>
          </a:xfrm>
          <a:prstGeom prst="rect">
            <a:avLst/>
          </a:prstGeom>
          <a:noFill/>
          <a:extLst>
            <a:ext uri="{909E8E84-426E-40dd-AFC4-6F175D3DCCD1}">
              <a14:hiddenFill xmlns:a14="http://schemas.microsoft.com/office/drawing/2010/main" xmlns="">
                <a:solidFill>
                  <a:srgbClr val="FFFFFF"/>
                </a:solidFill>
              </a14:hiddenFill>
            </a:ext>
          </a:extLst>
        </p:spPr>
      </p:pic>
      <p:sp>
        <p:nvSpPr>
          <p:cNvPr id="18434" name="Rectangle 2"/>
          <p:cNvSpPr>
            <a:spLocks noGrp="1" noChangeArrowheads="1"/>
          </p:cNvSpPr>
          <p:nvPr>
            <p:ph type="title"/>
          </p:nvPr>
        </p:nvSpPr>
        <p:spPr/>
        <p:txBody>
          <a:bodyPr/>
          <a:lstStyle/>
          <a:p>
            <a:r>
              <a:rPr lang="en-US"/>
              <a:t>Multi-Agent Utilities</a:t>
            </a:r>
          </a:p>
        </p:txBody>
      </p:sp>
      <p:sp>
        <p:nvSpPr>
          <p:cNvPr id="18435" name="Rectangle 3"/>
          <p:cNvSpPr>
            <a:spLocks noGrp="1" noChangeArrowheads="1"/>
          </p:cNvSpPr>
          <p:nvPr>
            <p:ph idx="1"/>
          </p:nvPr>
        </p:nvSpPr>
        <p:spPr>
          <a:xfrm>
            <a:off x="304800" y="1371600"/>
            <a:ext cx="8610600" cy="4525963"/>
          </a:xfrm>
        </p:spPr>
        <p:txBody>
          <a:bodyPr/>
          <a:lstStyle/>
          <a:p>
            <a:pPr>
              <a:lnSpc>
                <a:spcPct val="80000"/>
              </a:lnSpc>
            </a:pPr>
            <a:r>
              <a:rPr lang="en-US" sz="2400" dirty="0"/>
              <a:t>What if the game is not zero-sum, or has multiple players?</a:t>
            </a:r>
          </a:p>
          <a:p>
            <a:pPr lvl="2">
              <a:lnSpc>
                <a:spcPct val="80000"/>
              </a:lnSpc>
            </a:pPr>
            <a:endParaRPr lang="en-US" sz="1600" dirty="0"/>
          </a:p>
          <a:p>
            <a:pPr>
              <a:lnSpc>
                <a:spcPct val="80000"/>
              </a:lnSpc>
            </a:pPr>
            <a:r>
              <a:rPr lang="en-US" sz="2400" dirty="0"/>
              <a:t>Generalization of </a:t>
            </a:r>
            <a:r>
              <a:rPr lang="en-US" sz="2400" dirty="0" err="1"/>
              <a:t>minimax</a:t>
            </a:r>
            <a:r>
              <a:rPr lang="en-US" sz="2400" dirty="0"/>
              <a:t>:</a:t>
            </a:r>
          </a:p>
          <a:p>
            <a:pPr lvl="1">
              <a:lnSpc>
                <a:spcPct val="80000"/>
              </a:lnSpc>
            </a:pPr>
            <a:r>
              <a:rPr lang="en-US" sz="2000" dirty="0"/>
              <a:t>Terminals have utility </a:t>
            </a:r>
            <a:r>
              <a:rPr lang="en-US" sz="2000" dirty="0" err="1"/>
              <a:t>tuples</a:t>
            </a:r>
            <a:endParaRPr lang="en-US" sz="2000" dirty="0"/>
          </a:p>
          <a:p>
            <a:pPr lvl="1">
              <a:lnSpc>
                <a:spcPct val="80000"/>
              </a:lnSpc>
            </a:pPr>
            <a:r>
              <a:rPr lang="en-US" sz="2000" dirty="0"/>
              <a:t>Node values are also utility </a:t>
            </a:r>
            <a:r>
              <a:rPr lang="en-US" sz="2000" dirty="0" err="1"/>
              <a:t>tuples</a:t>
            </a:r>
            <a:endParaRPr lang="en-US" sz="2000" dirty="0"/>
          </a:p>
          <a:p>
            <a:pPr lvl="1">
              <a:lnSpc>
                <a:spcPct val="80000"/>
              </a:lnSpc>
            </a:pPr>
            <a:r>
              <a:rPr lang="en-US" sz="2000" dirty="0"/>
              <a:t>Each player maximizes its own component</a:t>
            </a:r>
          </a:p>
          <a:p>
            <a:pPr lvl="1">
              <a:lnSpc>
                <a:spcPct val="80000"/>
              </a:lnSpc>
            </a:pPr>
            <a:r>
              <a:rPr lang="en-US" sz="2000" dirty="0"/>
              <a:t>Can give rise to cooperation and</a:t>
            </a:r>
          </a:p>
          <a:p>
            <a:pPr lvl="1">
              <a:lnSpc>
                <a:spcPct val="80000"/>
              </a:lnSpc>
              <a:buNone/>
            </a:pPr>
            <a:r>
              <a:rPr lang="en-US" sz="2000" dirty="0"/>
              <a:t>	competition dynamically…</a:t>
            </a:r>
          </a:p>
        </p:txBody>
      </p:sp>
      <p:grpSp>
        <p:nvGrpSpPr>
          <p:cNvPr id="34" name="Group 33"/>
          <p:cNvGrpSpPr/>
          <p:nvPr/>
        </p:nvGrpSpPr>
        <p:grpSpPr>
          <a:xfrm>
            <a:off x="4572000" y="1972273"/>
            <a:ext cx="6934200" cy="3742727"/>
            <a:chOff x="3200400" y="2057400"/>
            <a:chExt cx="5638800" cy="3043536"/>
          </a:xfrm>
        </p:grpSpPr>
        <p:sp>
          <p:nvSpPr>
            <p:cNvPr id="18436" name="Text Box 25"/>
            <p:cNvSpPr txBox="1">
              <a:spLocks noChangeArrowheads="1"/>
            </p:cNvSpPr>
            <p:nvPr/>
          </p:nvSpPr>
          <p:spPr bwMode="auto">
            <a:xfrm>
              <a:off x="32004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6</a:t>
              </a:r>
              <a:r>
                <a:rPr lang="en-US">
                  <a:latin typeface="Calibri"/>
                  <a:cs typeface="Calibri"/>
                </a:rPr>
                <a:t>,</a:t>
              </a:r>
              <a:r>
                <a:rPr lang="en-US">
                  <a:solidFill>
                    <a:srgbClr val="008000"/>
                  </a:solidFill>
                  <a:latin typeface="Calibri"/>
                  <a:cs typeface="Calibri"/>
                </a:rPr>
                <a:t>6</a:t>
              </a:r>
            </a:p>
          </p:txBody>
        </p:sp>
        <p:sp>
          <p:nvSpPr>
            <p:cNvPr id="18437" name="Text Box 26"/>
            <p:cNvSpPr txBox="1">
              <a:spLocks noChangeArrowheads="1"/>
            </p:cNvSpPr>
            <p:nvPr/>
          </p:nvSpPr>
          <p:spPr bwMode="auto">
            <a:xfrm>
              <a:off x="3886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2</a:t>
              </a:r>
            </a:p>
          </p:txBody>
        </p:sp>
        <p:sp>
          <p:nvSpPr>
            <p:cNvPr id="18438" name="Text Box 27"/>
            <p:cNvSpPr txBox="1">
              <a:spLocks noChangeArrowheads="1"/>
            </p:cNvSpPr>
            <p:nvPr/>
          </p:nvSpPr>
          <p:spPr bwMode="auto">
            <a:xfrm>
              <a:off x="46482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dirty="0">
                  <a:solidFill>
                    <a:srgbClr val="CC0000"/>
                  </a:solidFill>
                  <a:latin typeface="Calibri"/>
                  <a:cs typeface="Calibri"/>
                </a:rPr>
                <a:t>6</a:t>
              </a:r>
              <a:r>
                <a:rPr lang="en-US" dirty="0">
                  <a:latin typeface="Calibri"/>
                  <a:cs typeface="Calibri"/>
                </a:rPr>
                <a:t>,</a:t>
              </a:r>
              <a:r>
                <a:rPr lang="en-US" dirty="0">
                  <a:solidFill>
                    <a:srgbClr val="3333FF"/>
                  </a:solidFill>
                  <a:latin typeface="Calibri"/>
                  <a:cs typeface="Calibri"/>
                </a:rPr>
                <a:t>1</a:t>
              </a:r>
              <a:r>
                <a:rPr lang="en-US" dirty="0">
                  <a:latin typeface="Calibri"/>
                  <a:cs typeface="Calibri"/>
                </a:rPr>
                <a:t>,</a:t>
              </a:r>
              <a:r>
                <a:rPr lang="en-US" dirty="0">
                  <a:solidFill>
                    <a:srgbClr val="008000"/>
                  </a:solidFill>
                  <a:latin typeface="Calibri"/>
                  <a:cs typeface="Calibri"/>
                </a:rPr>
                <a:t>2</a:t>
              </a:r>
            </a:p>
          </p:txBody>
        </p:sp>
        <p:sp>
          <p:nvSpPr>
            <p:cNvPr id="18439" name="Text Box 28"/>
            <p:cNvSpPr txBox="1">
              <a:spLocks noChangeArrowheads="1"/>
            </p:cNvSpPr>
            <p:nvPr/>
          </p:nvSpPr>
          <p:spPr bwMode="auto">
            <a:xfrm>
              <a:off x="5334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1</a:t>
              </a:r>
            </a:p>
          </p:txBody>
        </p:sp>
        <p:sp>
          <p:nvSpPr>
            <p:cNvPr id="18440" name="Text Box 29"/>
            <p:cNvSpPr txBox="1">
              <a:spLocks noChangeArrowheads="1"/>
            </p:cNvSpPr>
            <p:nvPr/>
          </p:nvSpPr>
          <p:spPr bwMode="auto">
            <a:xfrm>
              <a:off x="60960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1</a:t>
              </a:r>
              <a:r>
                <a:rPr lang="en-US">
                  <a:latin typeface="Calibri"/>
                  <a:cs typeface="Calibri"/>
                </a:rPr>
                <a:t>,</a:t>
              </a:r>
              <a:r>
                <a:rPr lang="en-US">
                  <a:solidFill>
                    <a:srgbClr val="008000"/>
                  </a:solidFill>
                  <a:latin typeface="Calibri"/>
                  <a:cs typeface="Calibri"/>
                </a:rPr>
                <a:t>7</a:t>
              </a:r>
            </a:p>
          </p:txBody>
        </p:sp>
        <p:sp>
          <p:nvSpPr>
            <p:cNvPr id="18441" name="Text Box 30"/>
            <p:cNvSpPr txBox="1">
              <a:spLocks noChangeArrowheads="1"/>
            </p:cNvSpPr>
            <p:nvPr/>
          </p:nvSpPr>
          <p:spPr bwMode="auto">
            <a:xfrm>
              <a:off x="6781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1</a:t>
              </a:r>
              <a:r>
                <a:rPr lang="en-US">
                  <a:latin typeface="Calibri"/>
                  <a:cs typeface="Calibri"/>
                </a:rPr>
                <a:t>,</a:t>
              </a:r>
              <a:r>
                <a:rPr lang="en-US">
                  <a:solidFill>
                    <a:srgbClr val="3333FF"/>
                  </a:solidFill>
                  <a:latin typeface="Calibri"/>
                  <a:cs typeface="Calibri"/>
                </a:rPr>
                <a:t>5</a:t>
              </a:r>
              <a:r>
                <a:rPr lang="en-US">
                  <a:latin typeface="Calibri"/>
                  <a:cs typeface="Calibri"/>
                </a:rPr>
                <a:t>,</a:t>
              </a:r>
              <a:r>
                <a:rPr lang="en-US">
                  <a:solidFill>
                    <a:srgbClr val="008000"/>
                  </a:solidFill>
                  <a:latin typeface="Calibri"/>
                  <a:cs typeface="Calibri"/>
                </a:rPr>
                <a:t>2</a:t>
              </a:r>
            </a:p>
          </p:txBody>
        </p:sp>
        <p:sp>
          <p:nvSpPr>
            <p:cNvPr id="18442" name="Text Box 31"/>
            <p:cNvSpPr txBox="1">
              <a:spLocks noChangeArrowheads="1"/>
            </p:cNvSpPr>
            <p:nvPr/>
          </p:nvSpPr>
          <p:spPr bwMode="auto">
            <a:xfrm>
              <a:off x="75438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7</a:t>
              </a:r>
              <a:r>
                <a:rPr lang="en-US">
                  <a:latin typeface="Calibri"/>
                  <a:cs typeface="Calibri"/>
                </a:rPr>
                <a:t>,</a:t>
              </a:r>
              <a:r>
                <a:rPr lang="en-US">
                  <a:solidFill>
                    <a:srgbClr val="3333FF"/>
                  </a:solidFill>
                  <a:latin typeface="Calibri"/>
                  <a:cs typeface="Calibri"/>
                </a:rPr>
                <a:t>7</a:t>
              </a:r>
              <a:r>
                <a:rPr lang="en-US">
                  <a:latin typeface="Calibri"/>
                  <a:cs typeface="Calibri"/>
                </a:rPr>
                <a:t>,</a:t>
              </a:r>
              <a:r>
                <a:rPr lang="en-US">
                  <a:solidFill>
                    <a:srgbClr val="008000"/>
                  </a:solidFill>
                  <a:latin typeface="Calibri"/>
                  <a:cs typeface="Calibri"/>
                </a:rPr>
                <a:t>1</a:t>
              </a:r>
            </a:p>
          </p:txBody>
        </p:sp>
        <p:sp>
          <p:nvSpPr>
            <p:cNvPr id="18443" name="Text Box 32"/>
            <p:cNvSpPr txBox="1">
              <a:spLocks noChangeArrowheads="1"/>
            </p:cNvSpPr>
            <p:nvPr/>
          </p:nvSpPr>
          <p:spPr bwMode="auto">
            <a:xfrm>
              <a:off x="8229600" y="4800600"/>
              <a:ext cx="609600" cy="300336"/>
            </a:xfrm>
            <a:prstGeom prst="rect">
              <a:avLst/>
            </a:prstGeom>
            <a:noFill/>
            <a:ln w="19050">
              <a:solidFill>
                <a:schemeClr val="tx1"/>
              </a:solidFill>
              <a:miter lim="800000"/>
              <a:headEnd/>
              <a:tailEnd/>
            </a:ln>
          </p:spPr>
          <p:txBody>
            <a:bodyPr>
              <a:spAutoFit/>
            </a:bodyPr>
            <a:lstStyle/>
            <a:p>
              <a:pPr algn="ctr">
                <a:spcBef>
                  <a:spcPct val="50000"/>
                </a:spcBef>
              </a:pPr>
              <a:r>
                <a:rPr lang="en-US">
                  <a:solidFill>
                    <a:srgbClr val="CC0000"/>
                  </a:solidFill>
                  <a:latin typeface="Calibri"/>
                  <a:cs typeface="Calibri"/>
                </a:rPr>
                <a:t>5</a:t>
              </a:r>
              <a:r>
                <a:rPr lang="en-US">
                  <a:latin typeface="Calibri"/>
                  <a:cs typeface="Calibri"/>
                </a:rPr>
                <a:t>,</a:t>
              </a:r>
              <a:r>
                <a:rPr lang="en-US">
                  <a:solidFill>
                    <a:srgbClr val="3333FF"/>
                  </a:solidFill>
                  <a:latin typeface="Calibri"/>
                  <a:cs typeface="Calibri"/>
                </a:rPr>
                <a:t>2</a:t>
              </a:r>
              <a:r>
                <a:rPr lang="en-US">
                  <a:latin typeface="Calibri"/>
                  <a:cs typeface="Calibri"/>
                </a:rPr>
                <a:t>,</a:t>
              </a:r>
              <a:r>
                <a:rPr lang="en-US">
                  <a:solidFill>
                    <a:srgbClr val="008000"/>
                  </a:solidFill>
                  <a:latin typeface="Calibri"/>
                  <a:cs typeface="Calibri"/>
                </a:rPr>
                <a:t>5</a:t>
              </a:r>
            </a:p>
          </p:txBody>
        </p:sp>
        <p:cxnSp>
          <p:nvCxnSpPr>
            <p:cNvPr id="18445" name="AutoShape 11"/>
            <p:cNvCxnSpPr>
              <a:cxnSpLocks noChangeShapeType="1"/>
            </p:cNvCxnSpPr>
            <p:nvPr/>
          </p:nvCxnSpPr>
          <p:spPr bwMode="auto">
            <a:xfrm flipH="1">
              <a:off x="4686300" y="2362200"/>
              <a:ext cx="1295400" cy="457200"/>
            </a:xfrm>
            <a:prstGeom prst="straightConnector1">
              <a:avLst/>
            </a:prstGeom>
            <a:noFill/>
            <a:ln w="19050">
              <a:solidFill>
                <a:schemeClr val="tx1"/>
              </a:solidFill>
              <a:round/>
              <a:headEnd/>
              <a:tailEnd type="triangle" w="lg" len="lg"/>
            </a:ln>
          </p:spPr>
        </p:cxnSp>
        <p:cxnSp>
          <p:nvCxnSpPr>
            <p:cNvPr id="18446" name="AutoShape 12"/>
            <p:cNvCxnSpPr>
              <a:cxnSpLocks noChangeShapeType="1"/>
            </p:cNvCxnSpPr>
            <p:nvPr/>
          </p:nvCxnSpPr>
          <p:spPr bwMode="auto">
            <a:xfrm>
              <a:off x="5981700" y="2362200"/>
              <a:ext cx="1447800" cy="457200"/>
            </a:xfrm>
            <a:prstGeom prst="straightConnector1">
              <a:avLst/>
            </a:prstGeom>
            <a:noFill/>
            <a:ln w="19050">
              <a:solidFill>
                <a:schemeClr val="tx1"/>
              </a:solidFill>
              <a:round/>
              <a:headEnd/>
              <a:tailEnd type="triangle" w="lg" len="lg"/>
            </a:ln>
          </p:spPr>
        </p:cxnSp>
        <p:cxnSp>
          <p:nvCxnSpPr>
            <p:cNvPr id="18447" name="AutoShape 13"/>
            <p:cNvCxnSpPr>
              <a:cxnSpLocks noChangeShapeType="1"/>
            </p:cNvCxnSpPr>
            <p:nvPr/>
          </p:nvCxnSpPr>
          <p:spPr bwMode="auto">
            <a:xfrm flipH="1">
              <a:off x="4000500" y="3124200"/>
              <a:ext cx="685800" cy="609600"/>
            </a:xfrm>
            <a:prstGeom prst="straightConnector1">
              <a:avLst/>
            </a:prstGeom>
            <a:noFill/>
            <a:ln w="19050">
              <a:solidFill>
                <a:schemeClr val="tx1"/>
              </a:solidFill>
              <a:round/>
              <a:headEnd/>
              <a:tailEnd type="triangle" w="lg" len="lg"/>
            </a:ln>
          </p:spPr>
        </p:cxnSp>
        <p:cxnSp>
          <p:nvCxnSpPr>
            <p:cNvPr id="18448" name="AutoShape 14"/>
            <p:cNvCxnSpPr>
              <a:cxnSpLocks noChangeShapeType="1"/>
            </p:cNvCxnSpPr>
            <p:nvPr/>
          </p:nvCxnSpPr>
          <p:spPr bwMode="auto">
            <a:xfrm>
              <a:off x="4686300" y="3124200"/>
              <a:ext cx="609600" cy="609600"/>
            </a:xfrm>
            <a:prstGeom prst="straightConnector1">
              <a:avLst/>
            </a:prstGeom>
            <a:noFill/>
            <a:ln w="19050">
              <a:solidFill>
                <a:schemeClr val="tx1"/>
              </a:solidFill>
              <a:round/>
              <a:headEnd/>
              <a:tailEnd type="triangle" w="lg" len="lg"/>
            </a:ln>
          </p:spPr>
        </p:cxnSp>
        <p:cxnSp>
          <p:nvCxnSpPr>
            <p:cNvPr id="18449" name="AutoShape 15"/>
            <p:cNvCxnSpPr>
              <a:cxnSpLocks noChangeShapeType="1"/>
            </p:cNvCxnSpPr>
            <p:nvPr/>
          </p:nvCxnSpPr>
          <p:spPr bwMode="auto">
            <a:xfrm flipH="1">
              <a:off x="6819900" y="3124200"/>
              <a:ext cx="609600" cy="609600"/>
            </a:xfrm>
            <a:prstGeom prst="straightConnector1">
              <a:avLst/>
            </a:prstGeom>
            <a:noFill/>
            <a:ln w="19050">
              <a:solidFill>
                <a:schemeClr val="tx1"/>
              </a:solidFill>
              <a:round/>
              <a:headEnd/>
              <a:tailEnd type="triangle" w="lg" len="lg"/>
            </a:ln>
          </p:spPr>
        </p:cxnSp>
        <p:cxnSp>
          <p:nvCxnSpPr>
            <p:cNvPr id="18450" name="AutoShape 16"/>
            <p:cNvCxnSpPr>
              <a:cxnSpLocks noChangeShapeType="1"/>
            </p:cNvCxnSpPr>
            <p:nvPr/>
          </p:nvCxnSpPr>
          <p:spPr bwMode="auto">
            <a:xfrm>
              <a:off x="7429500" y="3124200"/>
              <a:ext cx="609600" cy="609600"/>
            </a:xfrm>
            <a:prstGeom prst="straightConnector1">
              <a:avLst/>
            </a:prstGeom>
            <a:noFill/>
            <a:ln w="19050">
              <a:solidFill>
                <a:schemeClr val="tx1"/>
              </a:solidFill>
              <a:round/>
              <a:headEnd/>
              <a:tailEnd type="triangle" w="lg" len="lg"/>
            </a:ln>
          </p:spPr>
        </p:cxnSp>
        <p:cxnSp>
          <p:nvCxnSpPr>
            <p:cNvPr id="18451" name="AutoShape 17"/>
            <p:cNvCxnSpPr>
              <a:cxnSpLocks noChangeShapeType="1"/>
            </p:cNvCxnSpPr>
            <p:nvPr/>
          </p:nvCxnSpPr>
          <p:spPr bwMode="auto">
            <a:xfrm flipH="1">
              <a:off x="3733800" y="4038600"/>
              <a:ext cx="266700" cy="685800"/>
            </a:xfrm>
            <a:prstGeom prst="straightConnector1">
              <a:avLst/>
            </a:prstGeom>
            <a:noFill/>
            <a:ln w="19050">
              <a:solidFill>
                <a:schemeClr val="tx1"/>
              </a:solidFill>
              <a:round/>
              <a:headEnd/>
              <a:tailEnd type="triangle" w="lg" len="lg"/>
            </a:ln>
          </p:spPr>
        </p:cxnSp>
        <p:cxnSp>
          <p:nvCxnSpPr>
            <p:cNvPr id="18452" name="AutoShape 18"/>
            <p:cNvCxnSpPr>
              <a:cxnSpLocks noChangeShapeType="1"/>
            </p:cNvCxnSpPr>
            <p:nvPr/>
          </p:nvCxnSpPr>
          <p:spPr bwMode="auto">
            <a:xfrm>
              <a:off x="4000500" y="4038600"/>
              <a:ext cx="190500" cy="685800"/>
            </a:xfrm>
            <a:prstGeom prst="straightConnector1">
              <a:avLst/>
            </a:prstGeom>
            <a:noFill/>
            <a:ln w="19050">
              <a:solidFill>
                <a:schemeClr val="tx1"/>
              </a:solidFill>
              <a:round/>
              <a:headEnd/>
              <a:tailEnd type="triangle" w="lg" len="lg"/>
            </a:ln>
          </p:spPr>
        </p:cxnSp>
        <p:cxnSp>
          <p:nvCxnSpPr>
            <p:cNvPr id="18453" name="AutoShape 19"/>
            <p:cNvCxnSpPr>
              <a:cxnSpLocks noChangeShapeType="1"/>
            </p:cNvCxnSpPr>
            <p:nvPr/>
          </p:nvCxnSpPr>
          <p:spPr bwMode="auto">
            <a:xfrm flipH="1">
              <a:off x="5029200" y="4038600"/>
              <a:ext cx="266700" cy="685800"/>
            </a:xfrm>
            <a:prstGeom prst="straightConnector1">
              <a:avLst/>
            </a:prstGeom>
            <a:noFill/>
            <a:ln w="19050">
              <a:solidFill>
                <a:schemeClr val="tx1"/>
              </a:solidFill>
              <a:round/>
              <a:headEnd/>
              <a:tailEnd type="triangle" w="lg" len="lg"/>
            </a:ln>
          </p:spPr>
        </p:cxnSp>
        <p:cxnSp>
          <p:nvCxnSpPr>
            <p:cNvPr id="18454" name="AutoShape 20"/>
            <p:cNvCxnSpPr>
              <a:cxnSpLocks noChangeShapeType="1"/>
            </p:cNvCxnSpPr>
            <p:nvPr/>
          </p:nvCxnSpPr>
          <p:spPr bwMode="auto">
            <a:xfrm>
              <a:off x="5295900" y="4038600"/>
              <a:ext cx="266700" cy="685800"/>
            </a:xfrm>
            <a:prstGeom prst="straightConnector1">
              <a:avLst/>
            </a:prstGeom>
            <a:noFill/>
            <a:ln w="19050">
              <a:solidFill>
                <a:schemeClr val="tx1"/>
              </a:solidFill>
              <a:round/>
              <a:headEnd/>
              <a:tailEnd type="triangle" w="lg" len="lg"/>
            </a:ln>
          </p:spPr>
        </p:cxnSp>
        <p:cxnSp>
          <p:nvCxnSpPr>
            <p:cNvPr id="18455" name="AutoShape 21"/>
            <p:cNvCxnSpPr>
              <a:cxnSpLocks noChangeShapeType="1"/>
            </p:cNvCxnSpPr>
            <p:nvPr/>
          </p:nvCxnSpPr>
          <p:spPr bwMode="auto">
            <a:xfrm flipH="1">
              <a:off x="6553200" y="4038600"/>
              <a:ext cx="266700" cy="685800"/>
            </a:xfrm>
            <a:prstGeom prst="straightConnector1">
              <a:avLst/>
            </a:prstGeom>
            <a:noFill/>
            <a:ln w="19050">
              <a:solidFill>
                <a:schemeClr val="tx1"/>
              </a:solidFill>
              <a:round/>
              <a:headEnd/>
              <a:tailEnd type="triangle" w="lg" len="lg"/>
            </a:ln>
          </p:spPr>
        </p:cxnSp>
        <p:cxnSp>
          <p:nvCxnSpPr>
            <p:cNvPr id="18456" name="AutoShape 22"/>
            <p:cNvCxnSpPr>
              <a:cxnSpLocks noChangeShapeType="1"/>
            </p:cNvCxnSpPr>
            <p:nvPr/>
          </p:nvCxnSpPr>
          <p:spPr bwMode="auto">
            <a:xfrm>
              <a:off x="6819900" y="4038600"/>
              <a:ext cx="190500" cy="685800"/>
            </a:xfrm>
            <a:prstGeom prst="straightConnector1">
              <a:avLst/>
            </a:prstGeom>
            <a:noFill/>
            <a:ln w="19050">
              <a:solidFill>
                <a:schemeClr val="tx1"/>
              </a:solidFill>
              <a:round/>
              <a:headEnd/>
              <a:tailEnd type="triangle" w="lg" len="lg"/>
            </a:ln>
          </p:spPr>
        </p:cxnSp>
        <p:cxnSp>
          <p:nvCxnSpPr>
            <p:cNvPr id="18457" name="AutoShape 23"/>
            <p:cNvCxnSpPr>
              <a:cxnSpLocks noChangeShapeType="1"/>
            </p:cNvCxnSpPr>
            <p:nvPr/>
          </p:nvCxnSpPr>
          <p:spPr bwMode="auto">
            <a:xfrm flipH="1">
              <a:off x="7772400" y="4038600"/>
              <a:ext cx="266700" cy="685800"/>
            </a:xfrm>
            <a:prstGeom prst="straightConnector1">
              <a:avLst/>
            </a:prstGeom>
            <a:noFill/>
            <a:ln w="19050">
              <a:solidFill>
                <a:schemeClr val="tx1"/>
              </a:solidFill>
              <a:round/>
              <a:headEnd/>
              <a:tailEnd type="triangle" w="lg" len="lg"/>
            </a:ln>
          </p:spPr>
        </p:cxnSp>
        <p:cxnSp>
          <p:nvCxnSpPr>
            <p:cNvPr id="18458" name="AutoShape 24"/>
            <p:cNvCxnSpPr>
              <a:cxnSpLocks noChangeShapeType="1"/>
            </p:cNvCxnSpPr>
            <p:nvPr/>
          </p:nvCxnSpPr>
          <p:spPr bwMode="auto">
            <a:xfrm>
              <a:off x="8039100" y="4038600"/>
              <a:ext cx="266700" cy="685800"/>
            </a:xfrm>
            <a:prstGeom prst="straightConnector1">
              <a:avLst/>
            </a:prstGeom>
            <a:noFill/>
            <a:ln w="19050">
              <a:solidFill>
                <a:schemeClr val="tx1"/>
              </a:solidFill>
              <a:round/>
              <a:headEnd/>
              <a:tailEnd type="triangle" w="lg" len="lg"/>
            </a:ln>
          </p:spPr>
        </p:cxnSp>
        <p:sp>
          <p:nvSpPr>
            <p:cNvPr id="18459" name="AutoShape 27"/>
            <p:cNvSpPr>
              <a:spLocks noChangeArrowheads="1"/>
            </p:cNvSpPr>
            <p:nvPr/>
          </p:nvSpPr>
          <p:spPr bwMode="auto">
            <a:xfrm>
              <a:off x="5762625" y="2057400"/>
              <a:ext cx="436563" cy="304800"/>
            </a:xfrm>
            <a:prstGeom prst="triangle">
              <a:avLst>
                <a:gd name="adj" fmla="val 50000"/>
              </a:avLst>
            </a:prstGeom>
            <a:solidFill>
              <a:srgbClr val="CC0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0" name="AutoShape 27"/>
            <p:cNvSpPr>
              <a:spLocks noChangeArrowheads="1"/>
            </p:cNvSpPr>
            <p:nvPr/>
          </p:nvSpPr>
          <p:spPr bwMode="auto">
            <a:xfrm>
              <a:off x="4481513" y="2819400"/>
              <a:ext cx="436562"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1" name="AutoShape 27"/>
            <p:cNvSpPr>
              <a:spLocks noChangeArrowheads="1"/>
            </p:cNvSpPr>
            <p:nvPr/>
          </p:nvSpPr>
          <p:spPr bwMode="auto">
            <a:xfrm>
              <a:off x="7799388"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2" name="AutoShape 27"/>
            <p:cNvSpPr>
              <a:spLocks noChangeArrowheads="1"/>
            </p:cNvSpPr>
            <p:nvPr/>
          </p:nvSpPr>
          <p:spPr bwMode="auto">
            <a:xfrm>
              <a:off x="7210425" y="2819400"/>
              <a:ext cx="436563" cy="304800"/>
            </a:xfrm>
            <a:prstGeom prst="triangle">
              <a:avLst>
                <a:gd name="adj" fmla="val 50000"/>
              </a:avLst>
            </a:prstGeom>
            <a:solidFill>
              <a:srgbClr val="3333FF"/>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3" name="AutoShape 27"/>
            <p:cNvSpPr>
              <a:spLocks noChangeArrowheads="1"/>
            </p:cNvSpPr>
            <p:nvPr/>
          </p:nvSpPr>
          <p:spPr bwMode="auto">
            <a:xfrm>
              <a:off x="66024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4" name="AutoShape 27"/>
            <p:cNvSpPr>
              <a:spLocks noChangeArrowheads="1"/>
            </p:cNvSpPr>
            <p:nvPr/>
          </p:nvSpPr>
          <p:spPr bwMode="auto">
            <a:xfrm>
              <a:off x="50911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sp>
          <p:nvSpPr>
            <p:cNvPr id="18465" name="AutoShape 27"/>
            <p:cNvSpPr>
              <a:spLocks noChangeArrowheads="1"/>
            </p:cNvSpPr>
            <p:nvPr/>
          </p:nvSpPr>
          <p:spPr bwMode="auto">
            <a:xfrm>
              <a:off x="3795713" y="3733800"/>
              <a:ext cx="436562" cy="304800"/>
            </a:xfrm>
            <a:prstGeom prst="triangle">
              <a:avLst>
                <a:gd name="adj" fmla="val 50000"/>
              </a:avLst>
            </a:prstGeom>
            <a:solidFill>
              <a:srgbClr val="008000"/>
            </a:solidFill>
            <a:ln w="19050">
              <a:solidFill>
                <a:schemeClr val="tx1"/>
              </a:solidFill>
              <a:miter lim="800000"/>
              <a:headEnd/>
              <a:tailEnd/>
            </a:ln>
          </p:spPr>
          <p:txBody>
            <a:bodyPr wrap="none" anchor="ctr"/>
            <a:lstStyle/>
            <a:p>
              <a:pPr algn="ctr"/>
              <a:endParaRPr lang="en-US" sz="2400">
                <a:latin typeface="Calibri"/>
                <a:cs typeface="Calibri"/>
              </a:endParaRPr>
            </a:p>
          </p:txBody>
        </p:sp>
      </p:gr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776600" y="452520"/>
              <a:ext cx="8279640" cy="5542200"/>
            </p14:xfrm>
          </p:contentPart>
        </mc:Choice>
        <mc:Fallback>
          <p:pic>
            <p:nvPicPr>
              <p:cNvPr id="2" name="Ink 1"/>
              <p:cNvPicPr/>
              <p:nvPr/>
            </p:nvPicPr>
            <p:blipFill>
              <a:blip r:embed="rId5"/>
              <a:stretch>
                <a:fillRect/>
              </a:stretch>
            </p:blipFill>
            <p:spPr>
              <a:xfrm>
                <a:off x="1774080" y="449280"/>
                <a:ext cx="8286840" cy="5550480"/>
              </a:xfrm>
              <a:prstGeom prst="rect">
                <a:avLst/>
              </a:prstGeom>
            </p:spPr>
          </p:pic>
        </mc:Fallback>
      </mc:AlternateContent>
    </p:spTree>
    <p:extLst>
      <p:ext uri="{BB962C8B-B14F-4D97-AF65-F5344CB8AC3E}">
        <p14:creationId xmlns:p14="http://schemas.microsoft.com/office/powerpoint/2010/main" val="24167378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 xmlns:a14="http://schemas.microsoft.com/office/drawing/2010/main">
                <a:solidFill>
                  <a:srgbClr val="FFFFFF"/>
                </a:solidFill>
              </a14:hiddenFill>
            </a:ext>
          </a:extLst>
        </p:spPr>
      </p:pic>
      <p:sp>
        <p:nvSpPr>
          <p:cNvPr id="9219" name="Rectangle 3"/>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
        <p:nvSpPr>
          <p:cNvPr id="9218" name="Rectangle 2"/>
          <p:cNvSpPr>
            <a:spLocks noGrp="1" noChangeArrowheads="1"/>
          </p:cNvSpPr>
          <p:nvPr>
            <p:ph type="title"/>
          </p:nvPr>
        </p:nvSpPr>
        <p:spPr/>
        <p:txBody>
          <a:bodyPr/>
          <a:lstStyle/>
          <a:p>
            <a:pPr eaLnBrk="1" hangingPunct="1"/>
            <a:r>
              <a:rPr lang="en-US" dirty="0"/>
              <a:t>Types of Games</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173960" y="1167840"/>
              <a:ext cx="6252840" cy="5267880"/>
            </p14:xfrm>
          </p:contentPart>
        </mc:Choice>
        <mc:Fallback xmlns="">
          <p:pic>
            <p:nvPicPr>
              <p:cNvPr id="2" name="Ink 1"/>
              <p:cNvPicPr/>
              <p:nvPr/>
            </p:nvPicPr>
            <p:blipFill>
              <a:blip r:embed="rId5"/>
              <a:stretch>
                <a:fillRect/>
              </a:stretch>
            </p:blipFill>
            <p:spPr>
              <a:xfrm>
                <a:off x="1170720" y="1162080"/>
                <a:ext cx="6263280" cy="5279040"/>
              </a:xfrm>
              <a:prstGeom prst="rect">
                <a:avLst/>
              </a:prstGeom>
            </p:spPr>
          </p:pic>
        </mc:Fallback>
      </mc:AlternateContent>
    </p:spTree>
    <p:extLst>
      <p:ext uri="{BB962C8B-B14F-4D97-AF65-F5344CB8AC3E}">
        <p14:creationId xmlns:p14="http://schemas.microsoft.com/office/powerpoint/2010/main" val="1987495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 xmlns:a14="http://schemas.microsoft.com/office/drawing/2010/main">
                <a:solidFill>
                  <a:srgbClr val="FFFFFF"/>
                </a:solidFill>
              </a14:hiddenFill>
            </a:ext>
          </a:extLst>
        </p:spPr>
      </p:pic>
      <p:sp>
        <p:nvSpPr>
          <p:cNvPr id="10242" name="Title 1"/>
          <p:cNvSpPr>
            <a:spLocks noGrp="1"/>
          </p:cNvSpPr>
          <p:nvPr>
            <p:ph type="title"/>
          </p:nvPr>
        </p:nvSpPr>
        <p:spPr/>
        <p:txBody>
          <a:bodyPr/>
          <a:lstStyle/>
          <a:p>
            <a:r>
              <a:rPr lang="en-US"/>
              <a:t>Deterministic Games</a:t>
            </a:r>
          </a:p>
        </p:txBody>
      </p:sp>
      <p:sp>
        <p:nvSpPr>
          <p:cNvPr id="10243" name="Content Placeholder 2"/>
          <p:cNvSpPr>
            <a:spLocks noGrp="1"/>
          </p:cNvSpPr>
          <p:nvPr>
            <p:ph idx="1"/>
          </p:nvPr>
        </p:nvSpPr>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440" y="366120"/>
              <a:ext cx="11367000" cy="6356880"/>
            </p14:xfrm>
          </p:contentPart>
        </mc:Choice>
        <mc:Fallback xmlns="">
          <p:pic>
            <p:nvPicPr>
              <p:cNvPr id="2" name="Ink 1"/>
              <p:cNvPicPr/>
              <p:nvPr/>
            </p:nvPicPr>
            <p:blipFill>
              <a:blip r:embed="rId4"/>
              <a:stretch>
                <a:fillRect/>
              </a:stretch>
            </p:blipFill>
            <p:spPr>
              <a:xfrm>
                <a:off x="-4680" y="359280"/>
                <a:ext cx="11376720" cy="6368400"/>
              </a:xfrm>
              <a:prstGeom prst="rect">
                <a:avLst/>
              </a:prstGeom>
            </p:spPr>
          </p:pic>
        </mc:Fallback>
      </mc:AlternateContent>
    </p:spTree>
    <p:extLst>
      <p:ext uri="{BB962C8B-B14F-4D97-AF65-F5344CB8AC3E}">
        <p14:creationId xmlns:p14="http://schemas.microsoft.com/office/powerpoint/2010/main" val="345950225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8197" y="1357400"/>
            <a:ext cx="6583362" cy="2673487"/>
          </a:xfrm>
          <a:prstGeom prst="rect">
            <a:avLst/>
          </a:prstGeom>
          <a:noFill/>
          <a:extLst>
            <a:ext uri="{909E8E84-426E-40dd-AFC4-6F175D3DCCD1}">
              <a14:hiddenFill xmlns="" xmlns:a14="http://schemas.microsoft.com/office/drawing/2010/main">
                <a:solidFill>
                  <a:srgbClr val="FFFFFF"/>
                </a:solidFill>
              </a14:hiddenFill>
            </a:ext>
          </a:extLst>
        </p:spPr>
      </p:pic>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1515" y="1388558"/>
            <a:ext cx="4108120" cy="26035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Zero-Sum Games</a:t>
            </a:r>
          </a:p>
        </p:txBody>
      </p:sp>
      <p:sp>
        <p:nvSpPr>
          <p:cNvPr id="8" name="Content Placeholder 7"/>
          <p:cNvSpPr>
            <a:spLocks noGrp="1"/>
          </p:cNvSpPr>
          <p:nvPr>
            <p:ph sz="half" idx="1"/>
          </p:nvPr>
        </p:nvSpPr>
        <p:spPr>
          <a:xfrm>
            <a:off x="457200" y="4191000"/>
            <a:ext cx="5715000" cy="1706564"/>
          </a:xfrm>
        </p:spPr>
        <p:txBody>
          <a:bodyPr>
            <a:normAutofit fontScale="92500" lnSpcReduction="20000"/>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9" name="Content Placeholder 8"/>
          <p:cNvSpPr>
            <a:spLocks noGrp="1"/>
          </p:cNvSpPr>
          <p:nvPr>
            <p:ph sz="half" idx="2"/>
          </p:nvPr>
        </p:nvSpPr>
        <p:spPr>
          <a:xfrm>
            <a:off x="6172200" y="4191000"/>
            <a:ext cx="5562600" cy="1706564"/>
          </a:xfrm>
        </p:spPr>
        <p:txBody>
          <a:bodyPr>
            <a:normAutofit fontScale="92500" lnSpcReduction="20000"/>
          </a:bodyPr>
          <a:lstStyle/>
          <a:p>
            <a:r>
              <a:rPr lang="en-US" sz="2400" dirty="0"/>
              <a:t>General Games</a:t>
            </a:r>
          </a:p>
          <a:p>
            <a:pPr lvl="1"/>
            <a:r>
              <a:rPr lang="en-US" sz="2000" dirty="0"/>
              <a:t>Agents have independent utilities (values on outcomes)</a:t>
            </a:r>
          </a:p>
          <a:p>
            <a:pPr lvl="1"/>
            <a:r>
              <a:rPr lang="en-US" sz="2000" dirty="0"/>
              <a:t>Cooperation, indifference, competition, and more are all </a:t>
            </a:r>
            <a:r>
              <a:rPr lang="en-US" sz="2000" dirty="0" smtClean="0"/>
              <a:t>possible</a:t>
            </a:r>
            <a:endParaRPr lang="en-US" sz="2000" dirty="0"/>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914120" y="440640"/>
              <a:ext cx="8571240" cy="5940360"/>
            </p14:xfrm>
          </p:contentPart>
        </mc:Choice>
        <mc:Fallback xmlns="">
          <p:pic>
            <p:nvPicPr>
              <p:cNvPr id="3" name="Ink 2"/>
              <p:cNvPicPr/>
              <p:nvPr/>
            </p:nvPicPr>
            <p:blipFill>
              <a:blip r:embed="rId5"/>
              <a:stretch>
                <a:fillRect/>
              </a:stretch>
            </p:blipFill>
            <p:spPr>
              <a:xfrm>
                <a:off x="1910520" y="434520"/>
                <a:ext cx="8580960" cy="5949000"/>
              </a:xfrm>
              <a:prstGeom prst="rect">
                <a:avLst/>
              </a:prstGeom>
            </p:spPr>
          </p:pic>
        </mc:Fallback>
      </mc:AlternateContent>
    </p:spTree>
    <p:extLst>
      <p:ext uri="{BB962C8B-B14F-4D97-AF65-F5344CB8AC3E}">
        <p14:creationId xmlns:p14="http://schemas.microsoft.com/office/powerpoint/2010/main" val="264796163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B8BFE5F275D44A9418A90700EE08E2" ma:contentTypeVersion="2" ma:contentTypeDescription="Create a new document." ma:contentTypeScope="" ma:versionID="51bcb0c74aded0f73e276a279f854967">
  <xsd:schema xmlns:xsd="http://www.w3.org/2001/XMLSchema" xmlns:xs="http://www.w3.org/2001/XMLSchema" xmlns:p="http://schemas.microsoft.com/office/2006/metadata/properties" xmlns:ns2="473fe6bf-38b9-46c1-92f9-4f67f3241a90" targetNamespace="http://schemas.microsoft.com/office/2006/metadata/properties" ma:root="true" ma:fieldsID="1e3429e13a64f3f1ef92c324d90d4612" ns2:_="">
    <xsd:import namespace="473fe6bf-38b9-46c1-92f9-4f67f3241a9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3fe6bf-38b9-46c1-92f9-4f67f3241a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5EB3C8B-123F-4195-AB80-615E2F8C2E48}"/>
</file>

<file path=customXml/itemProps2.xml><?xml version="1.0" encoding="utf-8"?>
<ds:datastoreItem xmlns:ds="http://schemas.openxmlformats.org/officeDocument/2006/customXml" ds:itemID="{50F23465-FD7F-4D8F-882F-6ACC31E6971E}"/>
</file>

<file path=customXml/itemProps3.xml><?xml version="1.0" encoding="utf-8"?>
<ds:datastoreItem xmlns:ds="http://schemas.openxmlformats.org/officeDocument/2006/customXml" ds:itemID="{446C7809-516B-4021-A71D-BCB123408C03}"/>
</file>

<file path=docProps/app.xml><?xml version="1.0" encoding="utf-8"?>
<Properties xmlns="http://schemas.openxmlformats.org/officeDocument/2006/extended-properties" xmlns:vt="http://schemas.openxmlformats.org/officeDocument/2006/docPropsVTypes">
  <TotalTime>220</TotalTime>
  <Words>2114</Words>
  <Application>Microsoft Office PowerPoint</Application>
  <PresentationFormat>Widescreen</PresentationFormat>
  <Paragraphs>474</Paragraphs>
  <Slides>62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Calibri Light</vt:lpstr>
      <vt:lpstr>Symbol</vt:lpstr>
      <vt:lpstr>Times New Roman</vt:lpstr>
      <vt:lpstr>Wingdings</vt:lpstr>
      <vt:lpstr>Office Theme</vt:lpstr>
      <vt:lpstr>Unit 2 </vt:lpstr>
      <vt:lpstr>PowerPoint Presentation</vt:lpstr>
      <vt:lpstr>PowerPoint Presentation</vt:lpstr>
      <vt:lpstr>Game Playing State-of-the-Art</vt:lpstr>
      <vt:lpstr>Game Playing State-of-the-Art</vt:lpstr>
      <vt:lpstr>Adversarial Games</vt:lpstr>
      <vt:lpstr>Types of Games</vt:lpstr>
      <vt:lpstr>Deterministic Games</vt:lpstr>
      <vt:lpstr>Zero-Sum Games</vt:lpstr>
      <vt:lpstr>Adversarial Search</vt:lpstr>
      <vt:lpstr>Single-Agent Trees</vt:lpstr>
      <vt:lpstr>Value of a State</vt:lpstr>
      <vt:lpstr>Adversarial Game Trees</vt:lpstr>
      <vt:lpstr>Minimax Values</vt:lpstr>
      <vt:lpstr>Tic-Tac-Toe Game Tree</vt:lpstr>
      <vt:lpstr>Adversarial Search (Minimax)</vt:lpstr>
      <vt:lpstr>Minimax Implementation</vt:lpstr>
      <vt:lpstr>Minimax Implementation (Dispatch)</vt:lpstr>
      <vt:lpstr>PowerPoint Presentation</vt:lpstr>
      <vt:lpstr>PowerPoint Presentation</vt:lpstr>
      <vt:lpstr>Minimax Example</vt:lpstr>
      <vt:lpstr>PowerPoint Presentation</vt:lpstr>
      <vt:lpstr>PowerPoint Presentation</vt:lpstr>
      <vt:lpstr>Minimax Properties</vt:lpstr>
      <vt:lpstr>Minimax Efficiency</vt:lpstr>
      <vt:lpstr>Game Tree Pruning</vt:lpstr>
      <vt:lpstr>Minimax Example</vt:lpstr>
      <vt:lpstr>Minimax Pruning</vt:lpstr>
      <vt:lpstr>Alpha-Beta Pruning</vt:lpstr>
      <vt:lpstr>Alpha-Beta Implementation</vt:lpstr>
      <vt:lpstr>Alpha-Beta Pruning Properties</vt:lpstr>
      <vt:lpstr>PowerPoint Presentation</vt:lpstr>
      <vt:lpstr>PowerPoint Presentation</vt:lpstr>
      <vt:lpstr>Alpha-Beta Quiz</vt:lpstr>
      <vt:lpstr>Alpha-Beta Quiz 2</vt:lpstr>
      <vt:lpstr>PowerPoint Presentation</vt:lpstr>
      <vt:lpstr>PowerPoint Presentation</vt:lpstr>
      <vt:lpstr>PowerPoint Presentation</vt:lpstr>
      <vt:lpstr>Resource Limits</vt:lpstr>
      <vt:lpstr>Resource Limits</vt:lpstr>
      <vt:lpstr>Why Pacman Starves</vt:lpstr>
      <vt:lpstr>Evaluation Functions</vt:lpstr>
      <vt:lpstr>Evaluation functions </vt:lpstr>
      <vt:lpstr>PowerPoint Presentation</vt:lpstr>
      <vt:lpstr>Evaluation Functions</vt:lpstr>
      <vt:lpstr>Depth Matters</vt:lpstr>
      <vt:lpstr>Uncertain Outcomes</vt:lpstr>
      <vt:lpstr>Worst-Case vs. Average Case</vt:lpstr>
      <vt:lpstr>PowerPoint Presentation</vt:lpstr>
      <vt:lpstr>Expectimax Search</vt:lpstr>
      <vt:lpstr>Expectimax Pseudocode</vt:lpstr>
      <vt:lpstr>Expectimax Pseudocode</vt:lpstr>
      <vt:lpstr>PowerPoint Presentation</vt:lpstr>
      <vt:lpstr>Expectimax Example</vt:lpstr>
      <vt:lpstr>Expectimax Pruning?</vt:lpstr>
      <vt:lpstr>Depth-Limited Expectimax</vt:lpstr>
      <vt:lpstr>Probabilities</vt:lpstr>
      <vt:lpstr>Reminder: Probabilities</vt:lpstr>
      <vt:lpstr>Other Game Types</vt:lpstr>
      <vt:lpstr>Mixed Layer Types</vt:lpstr>
      <vt:lpstr>Example: Backgammon</vt:lpstr>
      <vt:lpstr>Multi-Agent Utilities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Playing State-of-the-Art</dc:title>
  <dc:creator>CSE</dc:creator>
  <cp:lastModifiedBy>CSE</cp:lastModifiedBy>
  <cp:revision>10</cp:revision>
  <dcterms:created xsi:type="dcterms:W3CDTF">2021-08-25T10:21:31Z</dcterms:created>
  <dcterms:modified xsi:type="dcterms:W3CDTF">2021-09-02T04:21:10Z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0x01010036B8BFE5F275D44A9418A90700EE08E2</vt:lpwstr>
  </property>
</Properties>
</file>